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B3796-9A1F-CB30-1E70-3CB8E83494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CB2DDEA-2D23-E61D-4CE1-6C0D4246669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6AA4CF9-E7F4-F30A-D23A-0561919CEAD7}"/>
              </a:ext>
            </a:extLst>
          </p:cNvPr>
          <p:cNvSpPr>
            <a:spLocks noGrp="1"/>
          </p:cNvSpPr>
          <p:nvPr>
            <p:ph type="dt" sz="half" idx="10"/>
          </p:nvPr>
        </p:nvSpPr>
        <p:spPr/>
        <p:txBody>
          <a:bodyPr/>
          <a:lstStyle/>
          <a:p>
            <a:fld id="{B5A83FD0-3867-47FE-9BB9-55AE8DA08F6F}" type="datetimeFigureOut">
              <a:rPr lang="en-IN" smtClean="0"/>
              <a:t>28-03-2025</a:t>
            </a:fld>
            <a:endParaRPr lang="en-IN"/>
          </a:p>
        </p:txBody>
      </p:sp>
      <p:sp>
        <p:nvSpPr>
          <p:cNvPr id="5" name="Footer Placeholder 4">
            <a:extLst>
              <a:ext uri="{FF2B5EF4-FFF2-40B4-BE49-F238E27FC236}">
                <a16:creationId xmlns:a16="http://schemas.microsoft.com/office/drawing/2014/main" id="{D34B3FAA-BF9A-C02F-9A34-31703385472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E6E906-0B91-8B0E-03F9-3F46D9BFA84A}"/>
              </a:ext>
            </a:extLst>
          </p:cNvPr>
          <p:cNvSpPr>
            <a:spLocks noGrp="1"/>
          </p:cNvSpPr>
          <p:nvPr>
            <p:ph type="sldNum" sz="quarter" idx="12"/>
          </p:nvPr>
        </p:nvSpPr>
        <p:spPr/>
        <p:txBody>
          <a:bodyPr/>
          <a:lstStyle/>
          <a:p>
            <a:fld id="{6B75CB52-822F-4EE5-999D-16082B3B0A46}" type="slidenum">
              <a:rPr lang="en-IN" smtClean="0"/>
              <a:t>‹#›</a:t>
            </a:fld>
            <a:endParaRPr lang="en-IN"/>
          </a:p>
        </p:txBody>
      </p:sp>
    </p:spTree>
    <p:extLst>
      <p:ext uri="{BB962C8B-B14F-4D97-AF65-F5344CB8AC3E}">
        <p14:creationId xmlns:p14="http://schemas.microsoft.com/office/powerpoint/2010/main" val="16037100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6CFE92-5A38-74CE-2A67-864AD2C2321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516533D-7025-C282-D4F5-456BB35FCBA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392022-B2C4-F6F1-3556-EDCCE23E0054}"/>
              </a:ext>
            </a:extLst>
          </p:cNvPr>
          <p:cNvSpPr>
            <a:spLocks noGrp="1"/>
          </p:cNvSpPr>
          <p:nvPr>
            <p:ph type="dt" sz="half" idx="10"/>
          </p:nvPr>
        </p:nvSpPr>
        <p:spPr/>
        <p:txBody>
          <a:bodyPr/>
          <a:lstStyle/>
          <a:p>
            <a:fld id="{B5A83FD0-3867-47FE-9BB9-55AE8DA08F6F}" type="datetimeFigureOut">
              <a:rPr lang="en-IN" smtClean="0"/>
              <a:t>28-03-2025</a:t>
            </a:fld>
            <a:endParaRPr lang="en-IN"/>
          </a:p>
        </p:txBody>
      </p:sp>
      <p:sp>
        <p:nvSpPr>
          <p:cNvPr id="5" name="Footer Placeholder 4">
            <a:extLst>
              <a:ext uri="{FF2B5EF4-FFF2-40B4-BE49-F238E27FC236}">
                <a16:creationId xmlns:a16="http://schemas.microsoft.com/office/drawing/2014/main" id="{B5C3FF4C-E6B7-9A6A-227C-C1D23578F6D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7539A0D-42B4-CE7D-87DA-CCD388C40445}"/>
              </a:ext>
            </a:extLst>
          </p:cNvPr>
          <p:cNvSpPr>
            <a:spLocks noGrp="1"/>
          </p:cNvSpPr>
          <p:nvPr>
            <p:ph type="sldNum" sz="quarter" idx="12"/>
          </p:nvPr>
        </p:nvSpPr>
        <p:spPr/>
        <p:txBody>
          <a:bodyPr/>
          <a:lstStyle/>
          <a:p>
            <a:fld id="{6B75CB52-822F-4EE5-999D-16082B3B0A46}" type="slidenum">
              <a:rPr lang="en-IN" smtClean="0"/>
              <a:t>‹#›</a:t>
            </a:fld>
            <a:endParaRPr lang="en-IN"/>
          </a:p>
        </p:txBody>
      </p:sp>
    </p:spTree>
    <p:extLst>
      <p:ext uri="{BB962C8B-B14F-4D97-AF65-F5344CB8AC3E}">
        <p14:creationId xmlns:p14="http://schemas.microsoft.com/office/powerpoint/2010/main" val="16438573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0516376-EE47-7032-DCEF-5D857735E49C}"/>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9D03397D-DEA8-C8C7-7AF8-25AEF8EFA79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5949CE5-3FDB-90CA-29E9-E280A57AE4A5}"/>
              </a:ext>
            </a:extLst>
          </p:cNvPr>
          <p:cNvSpPr>
            <a:spLocks noGrp="1"/>
          </p:cNvSpPr>
          <p:nvPr>
            <p:ph type="dt" sz="half" idx="10"/>
          </p:nvPr>
        </p:nvSpPr>
        <p:spPr/>
        <p:txBody>
          <a:bodyPr/>
          <a:lstStyle/>
          <a:p>
            <a:fld id="{B5A83FD0-3867-47FE-9BB9-55AE8DA08F6F}" type="datetimeFigureOut">
              <a:rPr lang="en-IN" smtClean="0"/>
              <a:t>28-03-2025</a:t>
            </a:fld>
            <a:endParaRPr lang="en-IN"/>
          </a:p>
        </p:txBody>
      </p:sp>
      <p:sp>
        <p:nvSpPr>
          <p:cNvPr id="5" name="Footer Placeholder 4">
            <a:extLst>
              <a:ext uri="{FF2B5EF4-FFF2-40B4-BE49-F238E27FC236}">
                <a16:creationId xmlns:a16="http://schemas.microsoft.com/office/drawing/2014/main" id="{33356E2B-70F2-A24F-B084-BE72691682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D21290F-1E1B-C480-F7A2-8C596A3FB2CD}"/>
              </a:ext>
            </a:extLst>
          </p:cNvPr>
          <p:cNvSpPr>
            <a:spLocks noGrp="1"/>
          </p:cNvSpPr>
          <p:nvPr>
            <p:ph type="sldNum" sz="quarter" idx="12"/>
          </p:nvPr>
        </p:nvSpPr>
        <p:spPr/>
        <p:txBody>
          <a:bodyPr/>
          <a:lstStyle/>
          <a:p>
            <a:fld id="{6B75CB52-822F-4EE5-999D-16082B3B0A46}" type="slidenum">
              <a:rPr lang="en-IN" smtClean="0"/>
              <a:t>‹#›</a:t>
            </a:fld>
            <a:endParaRPr lang="en-IN"/>
          </a:p>
        </p:txBody>
      </p:sp>
    </p:spTree>
    <p:extLst>
      <p:ext uri="{BB962C8B-B14F-4D97-AF65-F5344CB8AC3E}">
        <p14:creationId xmlns:p14="http://schemas.microsoft.com/office/powerpoint/2010/main" val="2812573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84E8D-9066-2DDA-92FD-211DF7B5DC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22345FA-69BC-4927-8121-4E14D73EA33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4135708-8D0A-FAF1-E23F-E16354D12EDC}"/>
              </a:ext>
            </a:extLst>
          </p:cNvPr>
          <p:cNvSpPr>
            <a:spLocks noGrp="1"/>
          </p:cNvSpPr>
          <p:nvPr>
            <p:ph type="dt" sz="half" idx="10"/>
          </p:nvPr>
        </p:nvSpPr>
        <p:spPr/>
        <p:txBody>
          <a:bodyPr/>
          <a:lstStyle/>
          <a:p>
            <a:fld id="{B5A83FD0-3867-47FE-9BB9-55AE8DA08F6F}" type="datetimeFigureOut">
              <a:rPr lang="en-IN" smtClean="0"/>
              <a:t>28-03-2025</a:t>
            </a:fld>
            <a:endParaRPr lang="en-IN"/>
          </a:p>
        </p:txBody>
      </p:sp>
      <p:sp>
        <p:nvSpPr>
          <p:cNvPr id="5" name="Footer Placeholder 4">
            <a:extLst>
              <a:ext uri="{FF2B5EF4-FFF2-40B4-BE49-F238E27FC236}">
                <a16:creationId xmlns:a16="http://schemas.microsoft.com/office/drawing/2014/main" id="{FD1F1470-2A53-06B3-E2A9-23301889BA9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275489-A01A-27ED-76C4-605C905D1012}"/>
              </a:ext>
            </a:extLst>
          </p:cNvPr>
          <p:cNvSpPr>
            <a:spLocks noGrp="1"/>
          </p:cNvSpPr>
          <p:nvPr>
            <p:ph type="sldNum" sz="quarter" idx="12"/>
          </p:nvPr>
        </p:nvSpPr>
        <p:spPr/>
        <p:txBody>
          <a:bodyPr/>
          <a:lstStyle/>
          <a:p>
            <a:fld id="{6B75CB52-822F-4EE5-999D-16082B3B0A46}" type="slidenum">
              <a:rPr lang="en-IN" smtClean="0"/>
              <a:t>‹#›</a:t>
            </a:fld>
            <a:endParaRPr lang="en-IN"/>
          </a:p>
        </p:txBody>
      </p:sp>
    </p:spTree>
    <p:extLst>
      <p:ext uri="{BB962C8B-B14F-4D97-AF65-F5344CB8AC3E}">
        <p14:creationId xmlns:p14="http://schemas.microsoft.com/office/powerpoint/2010/main" val="4287759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AD238D-300D-7B53-B36E-6C78DD3692B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1270481-1B4B-FA6A-37D7-9F8512394D41}"/>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0B96925-4E1D-3280-D0EB-7BDCB58DB9A6}"/>
              </a:ext>
            </a:extLst>
          </p:cNvPr>
          <p:cNvSpPr>
            <a:spLocks noGrp="1"/>
          </p:cNvSpPr>
          <p:nvPr>
            <p:ph type="dt" sz="half" idx="10"/>
          </p:nvPr>
        </p:nvSpPr>
        <p:spPr/>
        <p:txBody>
          <a:bodyPr/>
          <a:lstStyle/>
          <a:p>
            <a:fld id="{B5A83FD0-3867-47FE-9BB9-55AE8DA08F6F}" type="datetimeFigureOut">
              <a:rPr lang="en-IN" smtClean="0"/>
              <a:t>28-03-2025</a:t>
            </a:fld>
            <a:endParaRPr lang="en-IN"/>
          </a:p>
        </p:txBody>
      </p:sp>
      <p:sp>
        <p:nvSpPr>
          <p:cNvPr id="5" name="Footer Placeholder 4">
            <a:extLst>
              <a:ext uri="{FF2B5EF4-FFF2-40B4-BE49-F238E27FC236}">
                <a16:creationId xmlns:a16="http://schemas.microsoft.com/office/drawing/2014/main" id="{82849779-B28C-87F7-CB4B-BA12D3A38A2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7522C63-D304-97D0-2ACC-D64EE685E1C9}"/>
              </a:ext>
            </a:extLst>
          </p:cNvPr>
          <p:cNvSpPr>
            <a:spLocks noGrp="1"/>
          </p:cNvSpPr>
          <p:nvPr>
            <p:ph type="sldNum" sz="quarter" idx="12"/>
          </p:nvPr>
        </p:nvSpPr>
        <p:spPr/>
        <p:txBody>
          <a:bodyPr/>
          <a:lstStyle/>
          <a:p>
            <a:fld id="{6B75CB52-822F-4EE5-999D-16082B3B0A46}" type="slidenum">
              <a:rPr lang="en-IN" smtClean="0"/>
              <a:t>‹#›</a:t>
            </a:fld>
            <a:endParaRPr lang="en-IN"/>
          </a:p>
        </p:txBody>
      </p:sp>
    </p:spTree>
    <p:extLst>
      <p:ext uri="{BB962C8B-B14F-4D97-AF65-F5344CB8AC3E}">
        <p14:creationId xmlns:p14="http://schemas.microsoft.com/office/powerpoint/2010/main" val="28015552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C51A9-F77E-5E2D-83FF-7A8E9F2DF64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AFAC898-E8FB-6245-B733-938EC6E6835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76B1DA6-31D8-93B9-362B-B6E9B60981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7A6C9567-FA75-7597-126C-E61382561E20}"/>
              </a:ext>
            </a:extLst>
          </p:cNvPr>
          <p:cNvSpPr>
            <a:spLocks noGrp="1"/>
          </p:cNvSpPr>
          <p:nvPr>
            <p:ph type="dt" sz="half" idx="10"/>
          </p:nvPr>
        </p:nvSpPr>
        <p:spPr/>
        <p:txBody>
          <a:bodyPr/>
          <a:lstStyle/>
          <a:p>
            <a:fld id="{B5A83FD0-3867-47FE-9BB9-55AE8DA08F6F}" type="datetimeFigureOut">
              <a:rPr lang="en-IN" smtClean="0"/>
              <a:t>28-03-2025</a:t>
            </a:fld>
            <a:endParaRPr lang="en-IN"/>
          </a:p>
        </p:txBody>
      </p:sp>
      <p:sp>
        <p:nvSpPr>
          <p:cNvPr id="6" name="Footer Placeholder 5">
            <a:extLst>
              <a:ext uri="{FF2B5EF4-FFF2-40B4-BE49-F238E27FC236}">
                <a16:creationId xmlns:a16="http://schemas.microsoft.com/office/drawing/2014/main" id="{97D8EA5D-4613-8E20-DD9D-032D45AE0B2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D43BD7E-6803-9225-EFAB-5D8AA6389835}"/>
              </a:ext>
            </a:extLst>
          </p:cNvPr>
          <p:cNvSpPr>
            <a:spLocks noGrp="1"/>
          </p:cNvSpPr>
          <p:nvPr>
            <p:ph type="sldNum" sz="quarter" idx="12"/>
          </p:nvPr>
        </p:nvSpPr>
        <p:spPr/>
        <p:txBody>
          <a:bodyPr/>
          <a:lstStyle/>
          <a:p>
            <a:fld id="{6B75CB52-822F-4EE5-999D-16082B3B0A46}" type="slidenum">
              <a:rPr lang="en-IN" smtClean="0"/>
              <a:t>‹#›</a:t>
            </a:fld>
            <a:endParaRPr lang="en-IN"/>
          </a:p>
        </p:txBody>
      </p:sp>
    </p:spTree>
    <p:extLst>
      <p:ext uri="{BB962C8B-B14F-4D97-AF65-F5344CB8AC3E}">
        <p14:creationId xmlns:p14="http://schemas.microsoft.com/office/powerpoint/2010/main" val="3021504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641C6C-FC10-A304-AAB1-27B674EBE85B}"/>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75D90F8-A441-0636-EEB6-5016A1E1221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6471ACC-2533-FA41-BAC7-F4A3073F5B3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4B48E45-21BD-C19E-F459-447872F2F2B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B7F183D-6176-EB93-B8D6-EF88B821195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87F81A8-056D-929F-15BA-2CC720B802D2}"/>
              </a:ext>
            </a:extLst>
          </p:cNvPr>
          <p:cNvSpPr>
            <a:spLocks noGrp="1"/>
          </p:cNvSpPr>
          <p:nvPr>
            <p:ph type="dt" sz="half" idx="10"/>
          </p:nvPr>
        </p:nvSpPr>
        <p:spPr/>
        <p:txBody>
          <a:bodyPr/>
          <a:lstStyle/>
          <a:p>
            <a:fld id="{B5A83FD0-3867-47FE-9BB9-55AE8DA08F6F}" type="datetimeFigureOut">
              <a:rPr lang="en-IN" smtClean="0"/>
              <a:t>28-03-2025</a:t>
            </a:fld>
            <a:endParaRPr lang="en-IN"/>
          </a:p>
        </p:txBody>
      </p:sp>
      <p:sp>
        <p:nvSpPr>
          <p:cNvPr id="8" name="Footer Placeholder 7">
            <a:extLst>
              <a:ext uri="{FF2B5EF4-FFF2-40B4-BE49-F238E27FC236}">
                <a16:creationId xmlns:a16="http://schemas.microsoft.com/office/drawing/2014/main" id="{28163BE9-4CAD-CE67-63D9-2B638B85AE4A}"/>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98B9D17-DEB3-C5DC-9E34-DFADB9FCE90E}"/>
              </a:ext>
            </a:extLst>
          </p:cNvPr>
          <p:cNvSpPr>
            <a:spLocks noGrp="1"/>
          </p:cNvSpPr>
          <p:nvPr>
            <p:ph type="sldNum" sz="quarter" idx="12"/>
          </p:nvPr>
        </p:nvSpPr>
        <p:spPr/>
        <p:txBody>
          <a:bodyPr/>
          <a:lstStyle/>
          <a:p>
            <a:fld id="{6B75CB52-822F-4EE5-999D-16082B3B0A46}" type="slidenum">
              <a:rPr lang="en-IN" smtClean="0"/>
              <a:t>‹#›</a:t>
            </a:fld>
            <a:endParaRPr lang="en-IN"/>
          </a:p>
        </p:txBody>
      </p:sp>
    </p:spTree>
    <p:extLst>
      <p:ext uri="{BB962C8B-B14F-4D97-AF65-F5344CB8AC3E}">
        <p14:creationId xmlns:p14="http://schemas.microsoft.com/office/powerpoint/2010/main" val="39688864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F4784B-5CFB-536A-C604-FA71FD2DB7F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3BB4EDF-A5B6-2332-98B2-340533DAF683}"/>
              </a:ext>
            </a:extLst>
          </p:cNvPr>
          <p:cNvSpPr>
            <a:spLocks noGrp="1"/>
          </p:cNvSpPr>
          <p:nvPr>
            <p:ph type="dt" sz="half" idx="10"/>
          </p:nvPr>
        </p:nvSpPr>
        <p:spPr/>
        <p:txBody>
          <a:bodyPr/>
          <a:lstStyle/>
          <a:p>
            <a:fld id="{B5A83FD0-3867-47FE-9BB9-55AE8DA08F6F}" type="datetimeFigureOut">
              <a:rPr lang="en-IN" smtClean="0"/>
              <a:t>28-03-2025</a:t>
            </a:fld>
            <a:endParaRPr lang="en-IN"/>
          </a:p>
        </p:txBody>
      </p:sp>
      <p:sp>
        <p:nvSpPr>
          <p:cNvPr id="4" name="Footer Placeholder 3">
            <a:extLst>
              <a:ext uri="{FF2B5EF4-FFF2-40B4-BE49-F238E27FC236}">
                <a16:creationId xmlns:a16="http://schemas.microsoft.com/office/drawing/2014/main" id="{E4E070A7-213D-A6C1-1479-908D7603CA3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49E13DA-35A4-02EE-3B34-E45C882559D2}"/>
              </a:ext>
            </a:extLst>
          </p:cNvPr>
          <p:cNvSpPr>
            <a:spLocks noGrp="1"/>
          </p:cNvSpPr>
          <p:nvPr>
            <p:ph type="sldNum" sz="quarter" idx="12"/>
          </p:nvPr>
        </p:nvSpPr>
        <p:spPr/>
        <p:txBody>
          <a:bodyPr/>
          <a:lstStyle/>
          <a:p>
            <a:fld id="{6B75CB52-822F-4EE5-999D-16082B3B0A46}" type="slidenum">
              <a:rPr lang="en-IN" smtClean="0"/>
              <a:t>‹#›</a:t>
            </a:fld>
            <a:endParaRPr lang="en-IN"/>
          </a:p>
        </p:txBody>
      </p:sp>
    </p:spTree>
    <p:extLst>
      <p:ext uri="{BB962C8B-B14F-4D97-AF65-F5344CB8AC3E}">
        <p14:creationId xmlns:p14="http://schemas.microsoft.com/office/powerpoint/2010/main" val="2850254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9BA3AAA-A09B-94A0-2F98-00A850F74FEF}"/>
              </a:ext>
            </a:extLst>
          </p:cNvPr>
          <p:cNvSpPr>
            <a:spLocks noGrp="1"/>
          </p:cNvSpPr>
          <p:nvPr>
            <p:ph type="dt" sz="half" idx="10"/>
          </p:nvPr>
        </p:nvSpPr>
        <p:spPr/>
        <p:txBody>
          <a:bodyPr/>
          <a:lstStyle/>
          <a:p>
            <a:fld id="{B5A83FD0-3867-47FE-9BB9-55AE8DA08F6F}" type="datetimeFigureOut">
              <a:rPr lang="en-IN" smtClean="0"/>
              <a:t>28-03-2025</a:t>
            </a:fld>
            <a:endParaRPr lang="en-IN"/>
          </a:p>
        </p:txBody>
      </p:sp>
      <p:sp>
        <p:nvSpPr>
          <p:cNvPr id="3" name="Footer Placeholder 2">
            <a:extLst>
              <a:ext uri="{FF2B5EF4-FFF2-40B4-BE49-F238E27FC236}">
                <a16:creationId xmlns:a16="http://schemas.microsoft.com/office/drawing/2014/main" id="{1F14C6F8-E205-1EAD-8D63-2629E1439ED4}"/>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6198B1A-5801-D8BB-C5EF-3AE23F7C69E9}"/>
              </a:ext>
            </a:extLst>
          </p:cNvPr>
          <p:cNvSpPr>
            <a:spLocks noGrp="1"/>
          </p:cNvSpPr>
          <p:nvPr>
            <p:ph type="sldNum" sz="quarter" idx="12"/>
          </p:nvPr>
        </p:nvSpPr>
        <p:spPr/>
        <p:txBody>
          <a:bodyPr/>
          <a:lstStyle/>
          <a:p>
            <a:fld id="{6B75CB52-822F-4EE5-999D-16082B3B0A46}" type="slidenum">
              <a:rPr lang="en-IN" smtClean="0"/>
              <a:t>‹#›</a:t>
            </a:fld>
            <a:endParaRPr lang="en-IN"/>
          </a:p>
        </p:txBody>
      </p:sp>
    </p:spTree>
    <p:extLst>
      <p:ext uri="{BB962C8B-B14F-4D97-AF65-F5344CB8AC3E}">
        <p14:creationId xmlns:p14="http://schemas.microsoft.com/office/powerpoint/2010/main" val="63635456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E1223-F4EC-78C1-A8D2-06541653A6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DF82CD7-F7E2-3EB5-718E-C526BAB93B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5CF2F2D9-39C9-CC13-A92C-8251E026804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F228430-F4CE-7C3C-EAA0-3B0FBA638129}"/>
              </a:ext>
            </a:extLst>
          </p:cNvPr>
          <p:cNvSpPr>
            <a:spLocks noGrp="1"/>
          </p:cNvSpPr>
          <p:nvPr>
            <p:ph type="dt" sz="half" idx="10"/>
          </p:nvPr>
        </p:nvSpPr>
        <p:spPr/>
        <p:txBody>
          <a:bodyPr/>
          <a:lstStyle/>
          <a:p>
            <a:fld id="{B5A83FD0-3867-47FE-9BB9-55AE8DA08F6F}" type="datetimeFigureOut">
              <a:rPr lang="en-IN" smtClean="0"/>
              <a:t>28-03-2025</a:t>
            </a:fld>
            <a:endParaRPr lang="en-IN"/>
          </a:p>
        </p:txBody>
      </p:sp>
      <p:sp>
        <p:nvSpPr>
          <p:cNvPr id="6" name="Footer Placeholder 5">
            <a:extLst>
              <a:ext uri="{FF2B5EF4-FFF2-40B4-BE49-F238E27FC236}">
                <a16:creationId xmlns:a16="http://schemas.microsoft.com/office/drawing/2014/main" id="{D599914A-7C9A-D62E-8BD9-47CF07C6919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3356A5D-57BE-26BD-C64B-DC1125E18DD2}"/>
              </a:ext>
            </a:extLst>
          </p:cNvPr>
          <p:cNvSpPr>
            <a:spLocks noGrp="1"/>
          </p:cNvSpPr>
          <p:nvPr>
            <p:ph type="sldNum" sz="quarter" idx="12"/>
          </p:nvPr>
        </p:nvSpPr>
        <p:spPr/>
        <p:txBody>
          <a:bodyPr/>
          <a:lstStyle/>
          <a:p>
            <a:fld id="{6B75CB52-822F-4EE5-999D-16082B3B0A46}" type="slidenum">
              <a:rPr lang="en-IN" smtClean="0"/>
              <a:t>‹#›</a:t>
            </a:fld>
            <a:endParaRPr lang="en-IN"/>
          </a:p>
        </p:txBody>
      </p:sp>
    </p:spTree>
    <p:extLst>
      <p:ext uri="{BB962C8B-B14F-4D97-AF65-F5344CB8AC3E}">
        <p14:creationId xmlns:p14="http://schemas.microsoft.com/office/powerpoint/2010/main" val="10805019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978D3C-9777-DEB5-D67A-91F1E671F15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E141F830-5B76-4E15-DF0A-F5F5703BED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40A42BF-7D7E-F863-2B13-1FE9E97E139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3B5A9BD-B3AE-E751-537A-141A85B98879}"/>
              </a:ext>
            </a:extLst>
          </p:cNvPr>
          <p:cNvSpPr>
            <a:spLocks noGrp="1"/>
          </p:cNvSpPr>
          <p:nvPr>
            <p:ph type="dt" sz="half" idx="10"/>
          </p:nvPr>
        </p:nvSpPr>
        <p:spPr/>
        <p:txBody>
          <a:bodyPr/>
          <a:lstStyle/>
          <a:p>
            <a:fld id="{B5A83FD0-3867-47FE-9BB9-55AE8DA08F6F}" type="datetimeFigureOut">
              <a:rPr lang="en-IN" smtClean="0"/>
              <a:t>28-03-2025</a:t>
            </a:fld>
            <a:endParaRPr lang="en-IN"/>
          </a:p>
        </p:txBody>
      </p:sp>
      <p:sp>
        <p:nvSpPr>
          <p:cNvPr id="6" name="Footer Placeholder 5">
            <a:extLst>
              <a:ext uri="{FF2B5EF4-FFF2-40B4-BE49-F238E27FC236}">
                <a16:creationId xmlns:a16="http://schemas.microsoft.com/office/drawing/2014/main" id="{A8B59EDC-994C-D282-8BC2-037F68CB2D6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4C4A84A-EE6E-5897-A93A-2719D9FCAA55}"/>
              </a:ext>
            </a:extLst>
          </p:cNvPr>
          <p:cNvSpPr>
            <a:spLocks noGrp="1"/>
          </p:cNvSpPr>
          <p:nvPr>
            <p:ph type="sldNum" sz="quarter" idx="12"/>
          </p:nvPr>
        </p:nvSpPr>
        <p:spPr/>
        <p:txBody>
          <a:bodyPr/>
          <a:lstStyle/>
          <a:p>
            <a:fld id="{6B75CB52-822F-4EE5-999D-16082B3B0A46}" type="slidenum">
              <a:rPr lang="en-IN" smtClean="0"/>
              <a:t>‹#›</a:t>
            </a:fld>
            <a:endParaRPr lang="en-IN"/>
          </a:p>
        </p:txBody>
      </p:sp>
    </p:spTree>
    <p:extLst>
      <p:ext uri="{BB962C8B-B14F-4D97-AF65-F5344CB8AC3E}">
        <p14:creationId xmlns:p14="http://schemas.microsoft.com/office/powerpoint/2010/main" val="29903736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9F39A9E-3E41-40E8-AF53-9AC914E718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8B24D85-EB99-1249-9C93-91AFCBD10B4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0760024-920B-DAA2-AB09-62BC10167FD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5A83FD0-3867-47FE-9BB9-55AE8DA08F6F}" type="datetimeFigureOut">
              <a:rPr lang="en-IN" smtClean="0"/>
              <a:t>28-03-2025</a:t>
            </a:fld>
            <a:endParaRPr lang="en-IN"/>
          </a:p>
        </p:txBody>
      </p:sp>
      <p:sp>
        <p:nvSpPr>
          <p:cNvPr id="5" name="Footer Placeholder 4">
            <a:extLst>
              <a:ext uri="{FF2B5EF4-FFF2-40B4-BE49-F238E27FC236}">
                <a16:creationId xmlns:a16="http://schemas.microsoft.com/office/drawing/2014/main" id="{B34894F8-40F0-F41F-BE88-D20E57BDB26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IN"/>
          </a:p>
        </p:txBody>
      </p:sp>
      <p:sp>
        <p:nvSpPr>
          <p:cNvPr id="6" name="Slide Number Placeholder 5">
            <a:extLst>
              <a:ext uri="{FF2B5EF4-FFF2-40B4-BE49-F238E27FC236}">
                <a16:creationId xmlns:a16="http://schemas.microsoft.com/office/drawing/2014/main" id="{C7818102-5395-E2FC-15B5-117D7C5E600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B75CB52-822F-4EE5-999D-16082B3B0A46}" type="slidenum">
              <a:rPr lang="en-IN" smtClean="0"/>
              <a:t>‹#›</a:t>
            </a:fld>
            <a:endParaRPr lang="en-IN"/>
          </a:p>
        </p:txBody>
      </p:sp>
    </p:spTree>
    <p:extLst>
      <p:ext uri="{BB962C8B-B14F-4D97-AF65-F5344CB8AC3E}">
        <p14:creationId xmlns:p14="http://schemas.microsoft.com/office/powerpoint/2010/main" val="24078732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3" name="Picture 93">
            <a:extLst>
              <a:ext uri="{FF2B5EF4-FFF2-40B4-BE49-F238E27FC236}">
                <a16:creationId xmlns:a16="http://schemas.microsoft.com/office/drawing/2014/main" id="{CD255C40-0377-11C9-6CEF-9016995840D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2381" y="1374770"/>
            <a:ext cx="9627235" cy="106362"/>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95">
            <a:extLst>
              <a:ext uri="{FF2B5EF4-FFF2-40B4-BE49-F238E27FC236}">
                <a16:creationId xmlns:a16="http://schemas.microsoft.com/office/drawing/2014/main" id="{B42ACC30-D7A6-5ADC-563E-2B9D4AB3AED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57795" y="4606250"/>
            <a:ext cx="1676400" cy="1676400"/>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1">
            <a:extLst>
              <a:ext uri="{FF2B5EF4-FFF2-40B4-BE49-F238E27FC236}">
                <a16:creationId xmlns:a16="http://schemas.microsoft.com/office/drawing/2014/main" id="{AE0DFCC4-1E19-C3D6-6B6E-9E1F72CC6879}"/>
              </a:ext>
            </a:extLst>
          </p:cNvPr>
          <p:cNvSpPr>
            <a:spLocks noChangeArrowheads="1"/>
          </p:cNvSpPr>
          <p:nvPr/>
        </p:nvSpPr>
        <p:spPr bwMode="auto">
          <a:xfrm>
            <a:off x="5377337" y="257829"/>
            <a:ext cx="1437317" cy="55399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2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A SYNOPSIS ON</a:t>
            </a:r>
            <a:r>
              <a:rPr kumimoji="0" lang="en-US" altLang="en-US" sz="12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9" name="Rectangle 12">
            <a:extLst>
              <a:ext uri="{FF2B5EF4-FFF2-40B4-BE49-F238E27FC236}">
                <a16:creationId xmlns:a16="http://schemas.microsoft.com/office/drawing/2014/main" id="{05DFA999-6D1B-ED58-ADE1-20D80E846A6F}"/>
              </a:ext>
            </a:extLst>
          </p:cNvPr>
          <p:cNvSpPr>
            <a:spLocks noChangeArrowheads="1"/>
          </p:cNvSpPr>
          <p:nvPr/>
        </p:nvSpPr>
        <p:spPr bwMode="auto">
          <a:xfrm>
            <a:off x="4615464" y="725255"/>
            <a:ext cx="2961067" cy="8463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First Come First Served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0" name="Rectangle 13">
            <a:extLst>
              <a:ext uri="{FF2B5EF4-FFF2-40B4-BE49-F238E27FC236}">
                <a16:creationId xmlns:a16="http://schemas.microsoft.com/office/drawing/2014/main" id="{EB01671D-0A6B-5D01-297B-AA42D7AD4DB6}"/>
              </a:ext>
            </a:extLst>
          </p:cNvPr>
          <p:cNvSpPr>
            <a:spLocks noChangeArrowheads="1"/>
          </p:cNvSpPr>
          <p:nvPr/>
        </p:nvSpPr>
        <p:spPr bwMode="auto">
          <a:xfrm>
            <a:off x="187731" y="1366396"/>
            <a:ext cx="11816537" cy="35394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1798638" algn="ctr"/>
                <a:tab pos="4238625" algn="ctr"/>
              </a:tabLst>
              <a:defRPr>
                <a:solidFill>
                  <a:schemeClr val="tx1"/>
                </a:solidFill>
                <a:latin typeface="Arial" panose="020B0604020202020204" pitchFamily="34" charset="0"/>
              </a:defRPr>
            </a:lvl1pPr>
            <a:lvl2pPr eaLnBrk="0" fontAlgn="base" hangingPunct="0">
              <a:spcBef>
                <a:spcPct val="0"/>
              </a:spcBef>
              <a:spcAft>
                <a:spcPct val="0"/>
              </a:spcAft>
              <a:tabLst>
                <a:tab pos="1798638" algn="ctr"/>
                <a:tab pos="4238625" algn="ctr"/>
              </a:tabLst>
              <a:defRPr>
                <a:solidFill>
                  <a:schemeClr val="tx1"/>
                </a:solidFill>
                <a:latin typeface="Arial" panose="020B0604020202020204" pitchFamily="34" charset="0"/>
              </a:defRPr>
            </a:lvl2pPr>
            <a:lvl3pPr eaLnBrk="0" fontAlgn="base" hangingPunct="0">
              <a:spcBef>
                <a:spcPct val="0"/>
              </a:spcBef>
              <a:spcAft>
                <a:spcPct val="0"/>
              </a:spcAft>
              <a:tabLst>
                <a:tab pos="1798638" algn="ctr"/>
                <a:tab pos="4238625" algn="ctr"/>
              </a:tabLst>
              <a:defRPr>
                <a:solidFill>
                  <a:schemeClr val="tx1"/>
                </a:solidFill>
                <a:latin typeface="Arial" panose="020B0604020202020204" pitchFamily="34" charset="0"/>
              </a:defRPr>
            </a:lvl3pPr>
            <a:lvl4pPr eaLnBrk="0" fontAlgn="base" hangingPunct="0">
              <a:spcBef>
                <a:spcPct val="0"/>
              </a:spcBef>
              <a:spcAft>
                <a:spcPct val="0"/>
              </a:spcAft>
              <a:tabLst>
                <a:tab pos="1798638" algn="ctr"/>
                <a:tab pos="4238625" algn="ctr"/>
              </a:tabLst>
              <a:defRPr>
                <a:solidFill>
                  <a:schemeClr val="tx1"/>
                </a:solidFill>
                <a:latin typeface="Arial" panose="020B0604020202020204" pitchFamily="34" charset="0"/>
              </a:defRPr>
            </a:lvl4pPr>
            <a:lvl5pPr eaLnBrk="0" fontAlgn="base" hangingPunct="0">
              <a:spcBef>
                <a:spcPct val="0"/>
              </a:spcBef>
              <a:spcAft>
                <a:spcPct val="0"/>
              </a:spcAft>
              <a:tabLst>
                <a:tab pos="1798638" algn="ctr"/>
                <a:tab pos="4238625" algn="ctr"/>
              </a:tabLst>
              <a:defRPr>
                <a:solidFill>
                  <a:schemeClr val="tx1"/>
                </a:solidFill>
                <a:latin typeface="Arial" panose="020B0604020202020204" pitchFamily="34" charset="0"/>
              </a:defRPr>
            </a:lvl5pPr>
            <a:lvl6pPr eaLnBrk="0" fontAlgn="base" hangingPunct="0">
              <a:spcBef>
                <a:spcPct val="0"/>
              </a:spcBef>
              <a:spcAft>
                <a:spcPct val="0"/>
              </a:spcAft>
              <a:tabLst>
                <a:tab pos="1798638" algn="ctr"/>
                <a:tab pos="4238625" algn="ctr"/>
              </a:tabLst>
              <a:defRPr>
                <a:solidFill>
                  <a:schemeClr val="tx1"/>
                </a:solidFill>
                <a:latin typeface="Arial" panose="020B0604020202020204" pitchFamily="34" charset="0"/>
              </a:defRPr>
            </a:lvl6pPr>
            <a:lvl7pPr eaLnBrk="0" fontAlgn="base" hangingPunct="0">
              <a:spcBef>
                <a:spcPct val="0"/>
              </a:spcBef>
              <a:spcAft>
                <a:spcPct val="0"/>
              </a:spcAft>
              <a:tabLst>
                <a:tab pos="1798638" algn="ctr"/>
                <a:tab pos="4238625" algn="ctr"/>
              </a:tabLst>
              <a:defRPr>
                <a:solidFill>
                  <a:schemeClr val="tx1"/>
                </a:solidFill>
                <a:latin typeface="Arial" panose="020B0604020202020204" pitchFamily="34" charset="0"/>
              </a:defRPr>
            </a:lvl7pPr>
            <a:lvl8pPr eaLnBrk="0" fontAlgn="base" hangingPunct="0">
              <a:spcBef>
                <a:spcPct val="0"/>
              </a:spcBef>
              <a:spcAft>
                <a:spcPct val="0"/>
              </a:spcAft>
              <a:tabLst>
                <a:tab pos="1798638" algn="ctr"/>
                <a:tab pos="4238625" algn="ctr"/>
              </a:tabLst>
              <a:defRPr>
                <a:solidFill>
                  <a:schemeClr val="tx1"/>
                </a:solidFill>
                <a:latin typeface="Arial" panose="020B0604020202020204" pitchFamily="34" charset="0"/>
              </a:defRPr>
            </a:lvl8pPr>
            <a:lvl9pPr eaLnBrk="0" fontAlgn="base" hangingPunct="0">
              <a:spcBef>
                <a:spcPct val="0"/>
              </a:spcBef>
              <a:spcAft>
                <a:spcPct val="0"/>
              </a:spcAft>
              <a:tabLst>
                <a:tab pos="1798638" algn="ctr"/>
                <a:tab pos="4238625" algn="ctr"/>
              </a:tabLs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tab pos="1798638" algn="ctr"/>
                <a:tab pos="4238625" algn="ctr"/>
              </a:tabLst>
            </a:pP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1798638" algn="ctr"/>
                <a:tab pos="4238625" algn="ctr"/>
              </a:tabLst>
            </a:pPr>
            <a:r>
              <a:rPr kumimoji="0" lang="en-US" altLang="en-US" sz="11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Submitted in partial fulfilment of the requirement for the award of the degree of</a:t>
            </a: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1798638" algn="ctr"/>
                <a:tab pos="4238625" algn="ctr"/>
              </a:tabLst>
            </a:pPr>
            <a:r>
              <a:rPr kumimoji="0" lang="en-US" altLang="en-US" sz="11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1798638" algn="ctr"/>
                <a:tab pos="4238625" algn="ctr"/>
              </a:tabLst>
            </a:pPr>
            <a:r>
              <a:rPr kumimoji="0" lang="en-US" altLang="en-US" sz="11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BACHELOR OF COMPUTER APPLICATION</a:t>
            </a: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1798638" algn="ctr"/>
                <a:tab pos="4238625" algn="ctr"/>
              </a:tabLst>
            </a:pPr>
            <a:r>
              <a:rPr kumimoji="0" lang="en-US" altLang="en-US" sz="11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1798638" algn="ctr"/>
                <a:tab pos="4238625" algn="ctr"/>
              </a:tabLst>
            </a:pPr>
            <a:r>
              <a:rPr kumimoji="0" lang="en-US" altLang="en-US" sz="11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Submitted by:</a:t>
            </a: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p>
          <a:p>
            <a:pPr marL="0" marR="0" lvl="0" indent="0" algn="ctr" defTabSz="914400" rtl="0" eaLnBrk="0" fontAlgn="base" latinLnBrk="0" hangingPunct="0">
              <a:lnSpc>
                <a:spcPct val="100000"/>
              </a:lnSpc>
              <a:spcBef>
                <a:spcPct val="0"/>
              </a:spcBef>
              <a:spcAft>
                <a:spcPct val="0"/>
              </a:spcAft>
              <a:buClrTx/>
              <a:buSzTx/>
              <a:buFontTx/>
              <a:buNone/>
              <a:tabLst>
                <a:tab pos="1798638" algn="ctr"/>
                <a:tab pos="4238625" algn="ctr"/>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1798638" algn="ctr"/>
                <a:tab pos="4238625" algn="ctr"/>
              </a:tabLst>
            </a:pPr>
            <a:r>
              <a:rPr kumimoji="0" lang="en-US" altLang="en-US" sz="1100" b="0" i="0" u="none" strike="noStrike" cap="none" normalizeH="0" baseline="0" dirty="0">
                <a:ln>
                  <a:noFill/>
                </a:ln>
                <a:solidFill>
                  <a:srgbClr val="000000"/>
                </a:solidFill>
                <a:effectLst/>
                <a:latin typeface="Arial" panose="020B0604020202020204" pitchFamily="34" charset="0"/>
                <a:ea typeface="Calibri" panose="020F0502020204030204" pitchFamily="34" charset="0"/>
              </a:rPr>
              <a:t>	</a:t>
            </a:r>
            <a:r>
              <a:rPr kumimoji="0" lang="en-US" altLang="en-US" sz="11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Student Name 1 - Pranjal Nath Goswami</a:t>
            </a: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r>
              <a:rPr kumimoji="0" lang="en-US" altLang="en-US" sz="11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University Roll No. 2371289</a:t>
            </a: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1798638" algn="ctr"/>
                <a:tab pos="4238625" algn="ctr"/>
              </a:tabLst>
            </a:pPr>
            <a:r>
              <a:rPr kumimoji="0" lang="en-US" altLang="en-US" sz="11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Student Name 2  - Diya Bisht</a:t>
            </a: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r>
              <a:rPr kumimoji="0" lang="en-US" altLang="en-US" sz="11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University Roll No.2371101</a:t>
            </a: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1798638" algn="ctr"/>
                <a:tab pos="4238625" algn="ctr"/>
              </a:tabLst>
            </a:pPr>
            <a:r>
              <a:rPr lang="en-US" altLang="en-US" sz="1100" dirty="0">
                <a:solidFill>
                  <a:srgbClr val="000000"/>
                </a:solidFill>
                <a:ea typeface="Calibri" panose="020F0502020204030204" pitchFamily="34" charset="0"/>
              </a:rPr>
              <a:t>            </a:t>
            </a:r>
            <a:r>
              <a:rPr kumimoji="0" lang="en-US" altLang="en-US" sz="11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Student Name 3 - Karan Singh             </a:t>
            </a: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r>
              <a:rPr kumimoji="0" lang="en-US" altLang="en-US" sz="11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University Roll No.2371171</a:t>
            </a: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1798638" algn="ctr"/>
                <a:tab pos="4238625" algn="ctr"/>
              </a:tabLst>
            </a:pPr>
            <a:r>
              <a:rPr lang="en-US" altLang="en-US" sz="1100" dirty="0">
                <a:solidFill>
                  <a:srgbClr val="000000"/>
                </a:solidFill>
                <a:ea typeface="Calibri" panose="020F0502020204030204" pitchFamily="34" charset="0"/>
              </a:rPr>
              <a:t>            </a:t>
            </a:r>
            <a:r>
              <a:rPr kumimoji="0" lang="en-US" altLang="en-US" sz="11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Student Name 4 – Pradeep Singh bora   	University Roll No.2371283</a:t>
            </a: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1798638" algn="ctr"/>
                <a:tab pos="4238625" algn="ctr"/>
              </a:tabLst>
            </a:pP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1798638" algn="ctr"/>
                <a:tab pos="4238625" algn="ctr"/>
              </a:tabLst>
            </a:pPr>
            <a:r>
              <a:rPr kumimoji="0" lang="en-US" altLang="en-US" sz="1100" b="1" i="1"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Under the Guidance of</a:t>
            </a:r>
            <a:r>
              <a:rPr kumimoji="0" lang="en-US" altLang="en-US" sz="1100" b="0" i="1"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1798638" algn="ctr"/>
                <a:tab pos="4238625" algn="ctr"/>
              </a:tabLst>
            </a:pPr>
            <a:r>
              <a:rPr kumimoji="0" lang="en-US" altLang="en-US" sz="1100" b="1" i="1"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Dr. Mukesh Joshi</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1798638" algn="ctr"/>
                <a:tab pos="4238625" algn="ctr"/>
              </a:tabLst>
            </a:pPr>
            <a:r>
              <a:rPr kumimoji="0" lang="en-US" altLang="en-US" sz="1100" b="1" i="1"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PBL faculty</a:t>
            </a:r>
            <a:r>
              <a:rPr kumimoji="0" lang="en-US" altLang="en-US" sz="1100" b="0" i="1"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1798638" algn="ctr"/>
                <a:tab pos="4238625" algn="ctr"/>
              </a:tabLst>
            </a:pP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1798638" algn="ctr"/>
                <a:tab pos="4238625" algn="ctr"/>
              </a:tabLst>
            </a:pPr>
            <a:r>
              <a:rPr kumimoji="0" lang="en-US" altLang="en-US" sz="11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1798638" algn="ctr"/>
                <a:tab pos="4238625" algn="ctr"/>
              </a:tabLst>
            </a:pPr>
            <a:r>
              <a:rPr kumimoji="0" lang="en-US" altLang="en-US" sz="11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Project Team ID: Group 44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1798638" algn="ctr"/>
                <a:tab pos="4238625" algn="ctr"/>
              </a:tabLst>
            </a:pP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1798638" algn="ctr"/>
                <a:tab pos="4238625" algn="ct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4">
            <a:extLst>
              <a:ext uri="{FF2B5EF4-FFF2-40B4-BE49-F238E27FC236}">
                <a16:creationId xmlns:a16="http://schemas.microsoft.com/office/drawing/2014/main" id="{71FF1AE7-9939-2B8F-0038-6869DEFDA917}"/>
              </a:ext>
            </a:extLst>
          </p:cNvPr>
          <p:cNvSpPr>
            <a:spLocks noChangeArrowheads="1"/>
          </p:cNvSpPr>
          <p:nvPr/>
        </p:nvSpPr>
        <p:spPr bwMode="auto">
          <a:xfrm>
            <a:off x="4422466" y="6036973"/>
            <a:ext cx="3347058" cy="8210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39675" bIns="96807"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1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School of Computing</a:t>
            </a:r>
            <a:r>
              <a:rPr kumimoji="0" lang="en-US" altLang="en-US" sz="14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14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Graphic Era Hill University, Bhimtal, Uttarakhand</a:t>
            </a: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12" name="Picture 93">
            <a:extLst>
              <a:ext uri="{FF2B5EF4-FFF2-40B4-BE49-F238E27FC236}">
                <a16:creationId xmlns:a16="http://schemas.microsoft.com/office/drawing/2014/main" id="{EAF0B8BD-9ED0-89D9-A512-45784958A88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82379" y="721410"/>
            <a:ext cx="9627235" cy="1063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38966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D04CEFA6-191B-31DD-47DD-C40543C10E52}"/>
              </a:ext>
            </a:extLst>
          </p:cNvPr>
          <p:cNvSpPr>
            <a:spLocks noChangeArrowheads="1"/>
          </p:cNvSpPr>
          <p:nvPr/>
        </p:nvSpPr>
        <p:spPr bwMode="auto">
          <a:xfrm>
            <a:off x="5431631" y="82553"/>
            <a:ext cx="1694497" cy="2616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March-2025</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pic>
        <p:nvPicPr>
          <p:cNvPr id="2049" name="Picture 243">
            <a:extLst>
              <a:ext uri="{FF2B5EF4-FFF2-40B4-BE49-F238E27FC236}">
                <a16:creationId xmlns:a16="http://schemas.microsoft.com/office/drawing/2014/main" id="{5D370D45-10BE-2B32-EDCA-B4FABD51A98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5968" y="426720"/>
            <a:ext cx="3040063" cy="739775"/>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3">
            <a:extLst>
              <a:ext uri="{FF2B5EF4-FFF2-40B4-BE49-F238E27FC236}">
                <a16:creationId xmlns:a16="http://schemas.microsoft.com/office/drawing/2014/main" id="{E206B862-BB5D-CD7C-395E-4A61CCABD0E2}"/>
              </a:ext>
            </a:extLst>
          </p:cNvPr>
          <p:cNvSpPr>
            <a:spLocks noChangeArrowheads="1"/>
          </p:cNvSpPr>
          <p:nvPr/>
        </p:nvSpPr>
        <p:spPr bwMode="auto">
          <a:xfrm>
            <a:off x="91440" y="1389981"/>
            <a:ext cx="12100560" cy="49090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287588" algn="ctr"/>
                <a:tab pos="2744788" algn="ctr"/>
                <a:tab pos="3201988" algn="ctr"/>
                <a:tab pos="3659188" algn="ctr"/>
                <a:tab pos="4730750" algn="ctr"/>
              </a:tabLst>
              <a:defRPr>
                <a:solidFill>
                  <a:schemeClr val="tx1"/>
                </a:solidFill>
                <a:latin typeface="Arial" panose="020B0604020202020204" pitchFamily="34" charset="0"/>
              </a:defRPr>
            </a:lvl1pPr>
            <a:lvl2pPr eaLnBrk="0" fontAlgn="base" hangingPunct="0">
              <a:spcBef>
                <a:spcPct val="0"/>
              </a:spcBef>
              <a:spcAft>
                <a:spcPct val="0"/>
              </a:spcAft>
              <a:tabLst>
                <a:tab pos="2287588" algn="ctr"/>
                <a:tab pos="2744788" algn="ctr"/>
                <a:tab pos="3201988" algn="ctr"/>
                <a:tab pos="3659188" algn="ctr"/>
                <a:tab pos="4730750" algn="ctr"/>
              </a:tabLst>
              <a:defRPr>
                <a:solidFill>
                  <a:schemeClr val="tx1"/>
                </a:solidFill>
                <a:latin typeface="Arial" panose="020B0604020202020204" pitchFamily="34" charset="0"/>
              </a:defRPr>
            </a:lvl2pPr>
            <a:lvl3pPr eaLnBrk="0" fontAlgn="base" hangingPunct="0">
              <a:spcBef>
                <a:spcPct val="0"/>
              </a:spcBef>
              <a:spcAft>
                <a:spcPct val="0"/>
              </a:spcAft>
              <a:tabLst>
                <a:tab pos="2287588" algn="ctr"/>
                <a:tab pos="2744788" algn="ctr"/>
                <a:tab pos="3201988" algn="ctr"/>
                <a:tab pos="3659188" algn="ctr"/>
                <a:tab pos="4730750" algn="ctr"/>
              </a:tabLst>
              <a:defRPr>
                <a:solidFill>
                  <a:schemeClr val="tx1"/>
                </a:solidFill>
                <a:latin typeface="Arial" panose="020B0604020202020204" pitchFamily="34" charset="0"/>
              </a:defRPr>
            </a:lvl3pPr>
            <a:lvl4pPr eaLnBrk="0" fontAlgn="base" hangingPunct="0">
              <a:spcBef>
                <a:spcPct val="0"/>
              </a:spcBef>
              <a:spcAft>
                <a:spcPct val="0"/>
              </a:spcAft>
              <a:tabLst>
                <a:tab pos="2287588" algn="ctr"/>
                <a:tab pos="2744788" algn="ctr"/>
                <a:tab pos="3201988" algn="ctr"/>
                <a:tab pos="3659188" algn="ctr"/>
                <a:tab pos="4730750" algn="ctr"/>
              </a:tabLst>
              <a:defRPr>
                <a:solidFill>
                  <a:schemeClr val="tx1"/>
                </a:solidFill>
                <a:latin typeface="Arial" panose="020B0604020202020204" pitchFamily="34" charset="0"/>
              </a:defRPr>
            </a:lvl4pPr>
            <a:lvl5pPr eaLnBrk="0" fontAlgn="base" hangingPunct="0">
              <a:spcBef>
                <a:spcPct val="0"/>
              </a:spcBef>
              <a:spcAft>
                <a:spcPct val="0"/>
              </a:spcAft>
              <a:tabLst>
                <a:tab pos="2287588" algn="ctr"/>
                <a:tab pos="2744788" algn="ctr"/>
                <a:tab pos="3201988" algn="ctr"/>
                <a:tab pos="3659188" algn="ctr"/>
                <a:tab pos="4730750" algn="ctr"/>
              </a:tabLst>
              <a:defRPr>
                <a:solidFill>
                  <a:schemeClr val="tx1"/>
                </a:solidFill>
                <a:latin typeface="Arial" panose="020B0604020202020204" pitchFamily="34" charset="0"/>
              </a:defRPr>
            </a:lvl5pPr>
            <a:lvl6pPr eaLnBrk="0" fontAlgn="base" hangingPunct="0">
              <a:spcBef>
                <a:spcPct val="0"/>
              </a:spcBef>
              <a:spcAft>
                <a:spcPct val="0"/>
              </a:spcAft>
              <a:tabLst>
                <a:tab pos="2287588" algn="ctr"/>
                <a:tab pos="2744788" algn="ctr"/>
                <a:tab pos="3201988" algn="ctr"/>
                <a:tab pos="3659188" algn="ctr"/>
                <a:tab pos="4730750" algn="ctr"/>
              </a:tabLst>
              <a:defRPr>
                <a:solidFill>
                  <a:schemeClr val="tx1"/>
                </a:solidFill>
                <a:latin typeface="Arial" panose="020B0604020202020204" pitchFamily="34" charset="0"/>
              </a:defRPr>
            </a:lvl6pPr>
            <a:lvl7pPr eaLnBrk="0" fontAlgn="base" hangingPunct="0">
              <a:spcBef>
                <a:spcPct val="0"/>
              </a:spcBef>
              <a:spcAft>
                <a:spcPct val="0"/>
              </a:spcAft>
              <a:tabLst>
                <a:tab pos="2287588" algn="ctr"/>
                <a:tab pos="2744788" algn="ctr"/>
                <a:tab pos="3201988" algn="ctr"/>
                <a:tab pos="3659188" algn="ctr"/>
                <a:tab pos="4730750" algn="ctr"/>
              </a:tabLst>
              <a:defRPr>
                <a:solidFill>
                  <a:schemeClr val="tx1"/>
                </a:solidFill>
                <a:latin typeface="Arial" panose="020B0604020202020204" pitchFamily="34" charset="0"/>
              </a:defRPr>
            </a:lvl7pPr>
            <a:lvl8pPr eaLnBrk="0" fontAlgn="base" hangingPunct="0">
              <a:spcBef>
                <a:spcPct val="0"/>
              </a:spcBef>
              <a:spcAft>
                <a:spcPct val="0"/>
              </a:spcAft>
              <a:tabLst>
                <a:tab pos="2287588" algn="ctr"/>
                <a:tab pos="2744788" algn="ctr"/>
                <a:tab pos="3201988" algn="ctr"/>
                <a:tab pos="3659188" algn="ctr"/>
                <a:tab pos="4730750" algn="ctr"/>
              </a:tabLst>
              <a:defRPr>
                <a:solidFill>
                  <a:schemeClr val="tx1"/>
                </a:solidFill>
                <a:latin typeface="Arial" panose="020B0604020202020204" pitchFamily="34" charset="0"/>
              </a:defRPr>
            </a:lvl8pPr>
            <a:lvl9pPr eaLnBrk="0" fontAlgn="base" hangingPunct="0">
              <a:spcBef>
                <a:spcPct val="0"/>
              </a:spcBef>
              <a:spcAft>
                <a:spcPct val="0"/>
              </a:spcAft>
              <a:tabLst>
                <a:tab pos="2287588" algn="ctr"/>
                <a:tab pos="2744788" algn="ctr"/>
                <a:tab pos="3201988" algn="ctr"/>
                <a:tab pos="3659188" algn="ctr"/>
                <a:tab pos="4730750" algn="ct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287588" algn="ctr"/>
                <a:tab pos="2744788" algn="ctr"/>
                <a:tab pos="3201988" algn="ctr"/>
                <a:tab pos="3659188" algn="ctr"/>
                <a:tab pos="4730750" algn="ctr"/>
              </a:tabLst>
            </a:pP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7588" algn="ctr"/>
                <a:tab pos="2744788" algn="ctr"/>
                <a:tab pos="3201988" algn="ctr"/>
                <a:tab pos="3659188" algn="ctr"/>
                <a:tab pos="4730750" algn="ctr"/>
              </a:tabLst>
            </a:pP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ctr" defTabSz="914400" rtl="0" eaLnBrk="0" fontAlgn="base" latinLnBrk="0" hangingPunct="0">
              <a:lnSpc>
                <a:spcPct val="100000"/>
              </a:lnSpc>
              <a:spcBef>
                <a:spcPct val="0"/>
              </a:spcBef>
              <a:spcAft>
                <a:spcPct val="0"/>
              </a:spcAft>
              <a:buClrTx/>
              <a:buSzTx/>
              <a:buFontTx/>
              <a:buNone/>
              <a:tabLst>
                <a:tab pos="2287588" algn="ctr"/>
                <a:tab pos="2744788" algn="ctr"/>
                <a:tab pos="3201988" algn="ctr"/>
                <a:tab pos="3659188" algn="ctr"/>
                <a:tab pos="4730750" algn="ctr"/>
              </a:tabLst>
            </a:pPr>
            <a:r>
              <a:rPr kumimoji="0" lang="en-US" altLang="en-US" sz="11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CANDIDATE’S DECLARATION</a:t>
            </a: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7588" algn="ctr"/>
                <a:tab pos="2744788" algn="ctr"/>
                <a:tab pos="3201988" algn="ctr"/>
                <a:tab pos="3659188" algn="ctr"/>
                <a:tab pos="4730750" algn="ctr"/>
              </a:tabLst>
            </a:pP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7588" algn="ctr"/>
                <a:tab pos="2744788" algn="ctr"/>
                <a:tab pos="3201988" algn="ctr"/>
                <a:tab pos="3659188" algn="ctr"/>
                <a:tab pos="4730750" algn="ctr"/>
              </a:tabLst>
            </a:pP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I/We hereby certify that the work which is being presented in the Synopsis entitled</a:t>
            </a:r>
            <a:r>
              <a:rPr kumimoji="0" lang="en-US" altLang="en-US" sz="11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“FCFS Scheduling project”</a:t>
            </a: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in partial fulfilment of the requirements for the award of the Degree of Bachelor Computer Application of the Graphic Era Hill University, Bhimtal shall be carried out by the undersigned under the supervision of </a:t>
            </a:r>
            <a:r>
              <a:rPr lang="en-US" altLang="en-US" sz="1100" b="1" dirty="0">
                <a:solidFill>
                  <a:srgbClr val="000000"/>
                </a:solidFill>
                <a:ea typeface="Times New Roman" panose="02020603050405020304" pitchFamily="18" charset="0"/>
              </a:rPr>
              <a:t>Dr. Mukesh Joshi</a:t>
            </a:r>
            <a:r>
              <a:rPr kumimoji="0" lang="en-US" altLang="en-US" sz="11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PBL faculty</a:t>
            </a: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School of Computing, Graphic Era Hill University, Bhimtal.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7588" algn="ctr"/>
                <a:tab pos="2744788" algn="ctr"/>
                <a:tab pos="3201988" algn="ctr"/>
                <a:tab pos="3659188" algn="ctr"/>
                <a:tab pos="4730750" algn="ctr"/>
              </a:tabLst>
            </a:pP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7588" algn="ctr"/>
                <a:tab pos="2744788" algn="ctr"/>
                <a:tab pos="3201988" algn="ctr"/>
                <a:tab pos="3659188" algn="ctr"/>
                <a:tab pos="4730750" algn="ctr"/>
              </a:tabLst>
            </a:pP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Name1-Pranjal Nath Goswami     			     University Roll no1-2371289	 	                         signature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7588" algn="ctr"/>
                <a:tab pos="2744788" algn="ctr"/>
                <a:tab pos="3201988" algn="ctr"/>
                <a:tab pos="3659188" algn="ctr"/>
                <a:tab pos="4730750" algn="ctr"/>
              </a:tabLst>
            </a:pP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Name2- Diya Bisht	 	                University Roll no2-2371101	 	 	 signature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7588" algn="ctr"/>
                <a:tab pos="2744788" algn="ctr"/>
                <a:tab pos="3201988" algn="ctr"/>
                <a:tab pos="3659188" algn="ctr"/>
                <a:tab pos="4730750" algn="ctr"/>
              </a:tabLst>
            </a:pP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Name3-Karan Singh   	 	                University Rollno3-2371171	 	                         signature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7588" algn="ctr"/>
                <a:tab pos="2744788" algn="ctr"/>
                <a:tab pos="3201988" algn="ctr"/>
                <a:tab pos="3659188" algn="ctr"/>
                <a:tab pos="4730750" algn="ctr"/>
              </a:tabLst>
            </a:pP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Name4- Pradeep Singh bora 	    		     University Roll no4-2371283	 	                         signature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7588" algn="ctr"/>
                <a:tab pos="2744788" algn="ctr"/>
                <a:tab pos="3201988" algn="ctr"/>
                <a:tab pos="3659188" algn="ctr"/>
                <a:tab pos="4730750" algn="ctr"/>
              </a:tabLst>
            </a:pP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7588" algn="ctr"/>
                <a:tab pos="2744788" algn="ctr"/>
                <a:tab pos="3201988" algn="ctr"/>
                <a:tab pos="3659188" algn="ctr"/>
                <a:tab pos="4730750" algn="ctr"/>
              </a:tabLst>
            </a:pP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The above-mentioned students shall be working under the supervision of the undersigned on the </a:t>
            </a:r>
            <a:r>
              <a:rPr kumimoji="0" lang="en-US" altLang="en-US" sz="11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“FCFS Scheduling project”</a:t>
            </a: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tab pos="2287588" algn="ctr"/>
                <a:tab pos="2744788" algn="ctr"/>
                <a:tab pos="3201988" algn="ctr"/>
                <a:tab pos="3659188" algn="ctr"/>
                <a:tab pos="4730750" algn="ctr"/>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7588" algn="ctr"/>
                <a:tab pos="2744788" algn="ctr"/>
                <a:tab pos="3201988" algn="ctr"/>
                <a:tab pos="3659188" algn="ctr"/>
                <a:tab pos="4730750" algn="ctr"/>
              </a:tabLst>
            </a:pP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7588" algn="ctr"/>
                <a:tab pos="2744788" algn="ctr"/>
                <a:tab pos="3201988" algn="ctr"/>
                <a:tab pos="3659188" algn="ctr"/>
                <a:tab pos="4730750" algn="ctr"/>
              </a:tabLst>
            </a:pP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Signature   	 	 	 	 	 	 	 Signature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7588" algn="ctr"/>
                <a:tab pos="2744788" algn="ctr"/>
                <a:tab pos="3201988" algn="ctr"/>
                <a:tab pos="3659188" algn="ctr"/>
                <a:tab pos="4730750" algn="ctr"/>
              </a:tabLst>
            </a:pP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r>
              <a:rPr kumimoji="0" lang="en-US" altLang="en-US" sz="11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Supervisor</a:t>
            </a: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r>
              <a:rPr kumimoji="0" lang="en-US" altLang="en-US" sz="11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Head of the Department</a:t>
            </a: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None/>
              <a:tabLst>
                <a:tab pos="2287588" algn="ctr"/>
                <a:tab pos="2744788" algn="ctr"/>
                <a:tab pos="3201988" algn="ctr"/>
                <a:tab pos="3659188" algn="ctr"/>
                <a:tab pos="4730750" algn="ctr"/>
              </a:tabLst>
            </a:pPr>
            <a:endParaRPr lang="en-US" altLang="en-US" sz="1100" dirty="0">
              <a:solidFill>
                <a:srgbClr val="000000"/>
              </a:solidFill>
            </a:endParaRPr>
          </a:p>
          <a:p>
            <a:pPr marL="0" marR="0" lvl="0" indent="0" algn="l" defTabSz="914400" rtl="0" eaLnBrk="0" fontAlgn="base" latinLnBrk="0" hangingPunct="0">
              <a:lnSpc>
                <a:spcPct val="100000"/>
              </a:lnSpc>
              <a:spcBef>
                <a:spcPct val="0"/>
              </a:spcBef>
              <a:spcAft>
                <a:spcPct val="0"/>
              </a:spcAft>
              <a:buClrTx/>
              <a:buSzTx/>
              <a:buFontTx/>
              <a:buNone/>
              <a:tabLst>
                <a:tab pos="2287588" algn="ctr"/>
                <a:tab pos="2744788" algn="ctr"/>
                <a:tab pos="3201988" algn="ctr"/>
                <a:tab pos="3659188" algn="ctr"/>
                <a:tab pos="4730750" algn="ctr"/>
              </a:tabLst>
            </a:pP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7588" algn="ctr"/>
                <a:tab pos="2744788" algn="ctr"/>
                <a:tab pos="3201988" algn="ctr"/>
                <a:tab pos="3659188" algn="ctr"/>
                <a:tab pos="4730750" algn="ctr"/>
              </a:tabLst>
            </a:pPr>
            <a:r>
              <a:rPr kumimoji="0" lang="en-US" altLang="en-US" sz="11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7588" algn="ctr"/>
                <a:tab pos="2744788" algn="ctr"/>
                <a:tab pos="3201988" algn="ctr"/>
                <a:tab pos="3659188" algn="ctr"/>
                <a:tab pos="4730750" algn="ctr"/>
              </a:tabLst>
            </a:pPr>
            <a:r>
              <a:rPr kumimoji="0" lang="en-US" altLang="en-US" sz="11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7588" algn="ctr"/>
                <a:tab pos="2744788" algn="ctr"/>
                <a:tab pos="3201988" algn="ctr"/>
                <a:tab pos="3659188" algn="ctr"/>
                <a:tab pos="4730750" algn="ctr"/>
              </a:tabLst>
            </a:pPr>
            <a:r>
              <a:rPr kumimoji="0" lang="en-US" altLang="en-US" sz="1100" b="1" i="0" u="sng" strike="noStrike" cap="none" normalizeH="0" baseline="0" dirty="0">
                <a:ln>
                  <a:noFill/>
                </a:ln>
                <a:solidFill>
                  <a:srgbClr val="000000"/>
                </a:solidFill>
                <a:effectLst/>
                <a:latin typeface="Arial" panose="020B0604020202020204" pitchFamily="34" charset="0"/>
                <a:ea typeface="Times New Roman" panose="02020603050405020304" pitchFamily="18" charset="0"/>
              </a:rPr>
              <a:t>Internal Evaluation (By DPRC Committee)</a:t>
            </a: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7588" algn="ctr"/>
                <a:tab pos="2744788" algn="ctr"/>
                <a:tab pos="3201988" algn="ctr"/>
                <a:tab pos="3659188" algn="ctr"/>
                <a:tab pos="4730750" algn="ctr"/>
              </a:tabLst>
            </a:pP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7588" algn="ctr"/>
                <a:tab pos="2744788" algn="ctr"/>
                <a:tab pos="3201988" algn="ctr"/>
                <a:tab pos="3659188" algn="ctr"/>
                <a:tab pos="4730750" algn="ctr"/>
              </a:tabLst>
            </a:pPr>
            <a:r>
              <a:rPr kumimoji="0" lang="en-US" altLang="en-US" sz="11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Status of the Synopsis:</a:t>
            </a: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Accepted / Rejected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7588" algn="ctr"/>
                <a:tab pos="2744788" algn="ctr"/>
                <a:tab pos="3201988" algn="ctr"/>
                <a:tab pos="3659188" algn="ctr"/>
                <a:tab pos="4730750" algn="ctr"/>
              </a:tabLst>
            </a:pPr>
            <a:r>
              <a:rPr kumimoji="0" lang="en-US" altLang="en-US" sz="11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Any Comments: </a:t>
            </a: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7588" algn="ctr"/>
                <a:tab pos="2744788" algn="ctr"/>
                <a:tab pos="3201988" algn="ctr"/>
                <a:tab pos="3659188" algn="ctr"/>
                <a:tab pos="4730750" algn="ctr"/>
              </a:tabLst>
            </a:pP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7588" algn="ctr"/>
                <a:tab pos="2744788" algn="ctr"/>
                <a:tab pos="3201988" algn="ctr"/>
                <a:tab pos="3659188" algn="ctr"/>
                <a:tab pos="4730750" algn="ctr"/>
              </a:tabLst>
            </a:pP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tab pos="2287588" algn="ctr"/>
                <a:tab pos="2744788" algn="ctr"/>
                <a:tab pos="3201988" algn="ctr"/>
                <a:tab pos="3659188" algn="ctr"/>
                <a:tab pos="4730750" algn="ctr"/>
              </a:tabLst>
            </a:pPr>
            <a:r>
              <a:rPr kumimoji="0" lang="en-US" altLang="en-US" sz="1100" b="1"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Name of the Committee Members: 	 	 	 	 	 Signature with Date</a:t>
            </a:r>
            <a:r>
              <a:rPr kumimoji="0" lang="en-US" altLang="en-US" sz="1100" b="0" i="0" u="none"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061079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Table 5">
            <a:extLst>
              <a:ext uri="{FF2B5EF4-FFF2-40B4-BE49-F238E27FC236}">
                <a16:creationId xmlns:a16="http://schemas.microsoft.com/office/drawing/2014/main" id="{EEA8502D-2A13-666B-7251-CEF2BEE6B0E9}"/>
              </a:ext>
            </a:extLst>
          </p:cNvPr>
          <p:cNvGraphicFramePr>
            <a:graphicFrameLocks noGrp="1"/>
          </p:cNvGraphicFramePr>
          <p:nvPr>
            <p:extLst>
              <p:ext uri="{D42A27DB-BD31-4B8C-83A1-F6EECF244321}">
                <p14:modId xmlns:p14="http://schemas.microsoft.com/office/powerpoint/2010/main" val="2953413251"/>
              </p:ext>
            </p:extLst>
          </p:nvPr>
        </p:nvGraphicFramePr>
        <p:xfrm>
          <a:off x="2118154" y="1245876"/>
          <a:ext cx="7665927" cy="4880606"/>
        </p:xfrm>
        <a:graphic>
          <a:graphicData uri="http://schemas.openxmlformats.org/drawingml/2006/table">
            <a:tbl>
              <a:tblPr firstRow="1" firstCol="1" bandRow="1">
                <a:tableStyleId>{5C22544A-7EE6-4342-B048-85BDC9FD1C3A}</a:tableStyleId>
              </a:tblPr>
              <a:tblGrid>
                <a:gridCol w="1162630">
                  <a:extLst>
                    <a:ext uri="{9D8B030D-6E8A-4147-A177-3AD203B41FA5}">
                      <a16:colId xmlns:a16="http://schemas.microsoft.com/office/drawing/2014/main" val="247116687"/>
                    </a:ext>
                  </a:extLst>
                </a:gridCol>
                <a:gridCol w="4420757">
                  <a:extLst>
                    <a:ext uri="{9D8B030D-6E8A-4147-A177-3AD203B41FA5}">
                      <a16:colId xmlns:a16="http://schemas.microsoft.com/office/drawing/2014/main" val="1508420209"/>
                    </a:ext>
                  </a:extLst>
                </a:gridCol>
                <a:gridCol w="2082540">
                  <a:extLst>
                    <a:ext uri="{9D8B030D-6E8A-4147-A177-3AD203B41FA5}">
                      <a16:colId xmlns:a16="http://schemas.microsoft.com/office/drawing/2014/main" val="828871412"/>
                    </a:ext>
                  </a:extLst>
                </a:gridCol>
              </a:tblGrid>
              <a:tr h="297178">
                <a:tc>
                  <a:txBody>
                    <a:bodyPr/>
                    <a:lstStyle/>
                    <a:p>
                      <a:pPr marL="2540" marR="0" indent="0">
                        <a:lnSpc>
                          <a:spcPct val="107000"/>
                        </a:lnSpc>
                        <a:spcAft>
                          <a:spcPts val="1005"/>
                        </a:spcAft>
                        <a:buNone/>
                      </a:pPr>
                      <a:r>
                        <a:rPr lang="en-IN" sz="1400" kern="100">
                          <a:effectLst/>
                        </a:rPr>
                        <a:t>Chapter no.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0" marR="0" indent="0">
                        <a:lnSpc>
                          <a:spcPct val="107000"/>
                        </a:lnSpc>
                        <a:spcAft>
                          <a:spcPts val="1005"/>
                        </a:spcAft>
                        <a:buNone/>
                      </a:pPr>
                      <a:r>
                        <a:rPr lang="en-IN" sz="1400" kern="100">
                          <a:effectLst/>
                        </a:rPr>
                        <a:t>Description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2540" marR="0" indent="0">
                        <a:lnSpc>
                          <a:spcPct val="107000"/>
                        </a:lnSpc>
                        <a:spcAft>
                          <a:spcPts val="1005"/>
                        </a:spcAft>
                        <a:buNone/>
                      </a:pPr>
                      <a:r>
                        <a:rPr lang="en-IN" sz="1400" kern="100">
                          <a:effectLst/>
                        </a:rPr>
                        <a:t>PageNo.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extLst>
                  <a:ext uri="{0D108BD9-81ED-4DB2-BD59-A6C34878D82A}">
                    <a16:rowId xmlns:a16="http://schemas.microsoft.com/office/drawing/2014/main" val="1596254658"/>
                  </a:ext>
                </a:extLst>
              </a:tr>
              <a:tr h="261335">
                <a:tc>
                  <a:txBody>
                    <a:bodyPr/>
                    <a:lstStyle/>
                    <a:p>
                      <a:pPr marL="2540" marR="0" indent="0">
                        <a:lnSpc>
                          <a:spcPct val="107000"/>
                        </a:lnSpc>
                        <a:spcAft>
                          <a:spcPts val="1005"/>
                        </a:spcAft>
                        <a:buNone/>
                      </a:pPr>
                      <a:r>
                        <a:rPr lang="en-IN" sz="1400" kern="100">
                          <a:effectLst/>
                        </a:rPr>
                        <a:t>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0" marR="0" indent="0">
                        <a:lnSpc>
                          <a:spcPct val="107000"/>
                        </a:lnSpc>
                        <a:spcAft>
                          <a:spcPts val="1005"/>
                        </a:spcAft>
                        <a:buNone/>
                      </a:pPr>
                      <a:r>
                        <a:rPr lang="en-IN" sz="1400" kern="100">
                          <a:effectLst/>
                        </a:rPr>
                        <a:t>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2540" marR="0" indent="0">
                        <a:lnSpc>
                          <a:spcPct val="107000"/>
                        </a:lnSpc>
                        <a:spcAft>
                          <a:spcPts val="1005"/>
                        </a:spcAft>
                        <a:buNone/>
                      </a:pPr>
                      <a:r>
                        <a:rPr lang="en-IN" sz="1400" kern="100">
                          <a:effectLst/>
                        </a:rPr>
                        <a:t>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extLst>
                  <a:ext uri="{0D108BD9-81ED-4DB2-BD59-A6C34878D82A}">
                    <a16:rowId xmlns:a16="http://schemas.microsoft.com/office/drawing/2014/main" val="2926637016"/>
                  </a:ext>
                </a:extLst>
              </a:tr>
              <a:tr h="254076">
                <a:tc>
                  <a:txBody>
                    <a:bodyPr/>
                    <a:lstStyle/>
                    <a:p>
                      <a:pPr marL="2540" marR="0" indent="0">
                        <a:lnSpc>
                          <a:spcPct val="107000"/>
                        </a:lnSpc>
                        <a:spcAft>
                          <a:spcPts val="1005"/>
                        </a:spcAft>
                        <a:buNone/>
                      </a:pPr>
                      <a:r>
                        <a:rPr lang="en-IN" sz="1400" kern="100">
                          <a:effectLst/>
                        </a:rPr>
                        <a:t>     1.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0" marR="430530" indent="0">
                        <a:lnSpc>
                          <a:spcPct val="107000"/>
                        </a:lnSpc>
                        <a:spcAft>
                          <a:spcPts val="1005"/>
                        </a:spcAft>
                        <a:buNone/>
                      </a:pPr>
                      <a:r>
                        <a:rPr lang="en-IN" sz="1400" kern="100">
                          <a:effectLst/>
                        </a:rPr>
                        <a:t>Project Overview,  Technology Stack (Features)</a:t>
                      </a:r>
                      <a:r>
                        <a:rPr lang="en-IN" sz="1200" kern="100">
                          <a:effectLst/>
                        </a:rPr>
                        <a:t>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2540" marR="0" indent="0">
                        <a:lnSpc>
                          <a:spcPct val="107000"/>
                        </a:lnSpc>
                        <a:spcAft>
                          <a:spcPts val="1005"/>
                        </a:spcAft>
                        <a:buNone/>
                      </a:pPr>
                      <a:r>
                        <a:rPr lang="en-IN" sz="1400" kern="100">
                          <a:effectLst/>
                        </a:rPr>
                        <a:t>1. page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extLst>
                  <a:ext uri="{0D108BD9-81ED-4DB2-BD59-A6C34878D82A}">
                    <a16:rowId xmlns:a16="http://schemas.microsoft.com/office/drawing/2014/main" val="475142495"/>
                  </a:ext>
                </a:extLst>
              </a:tr>
              <a:tr h="260881">
                <a:tc>
                  <a:txBody>
                    <a:bodyPr/>
                    <a:lstStyle/>
                    <a:p>
                      <a:pPr marL="2540" marR="0" indent="0">
                        <a:lnSpc>
                          <a:spcPct val="107000"/>
                        </a:lnSpc>
                        <a:spcAft>
                          <a:spcPts val="1005"/>
                        </a:spcAft>
                        <a:buNone/>
                      </a:pPr>
                      <a:r>
                        <a:rPr lang="en-IN" sz="1400" kern="100">
                          <a:effectLst/>
                        </a:rPr>
                        <a:t>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0" marR="0" indent="0">
                        <a:lnSpc>
                          <a:spcPct val="107000"/>
                        </a:lnSpc>
                        <a:spcAft>
                          <a:spcPts val="1005"/>
                        </a:spcAft>
                        <a:buNone/>
                      </a:pPr>
                      <a:r>
                        <a:rPr lang="en-IN" sz="1400" kern="100">
                          <a:effectLst/>
                        </a:rPr>
                        <a:t>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2540" marR="0" indent="0">
                        <a:lnSpc>
                          <a:spcPct val="107000"/>
                        </a:lnSpc>
                        <a:spcAft>
                          <a:spcPts val="1005"/>
                        </a:spcAft>
                        <a:buNone/>
                      </a:pPr>
                      <a:r>
                        <a:rPr lang="en-IN" sz="1400" kern="100">
                          <a:effectLst/>
                        </a:rPr>
                        <a:t>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extLst>
                  <a:ext uri="{0D108BD9-81ED-4DB2-BD59-A6C34878D82A}">
                    <a16:rowId xmlns:a16="http://schemas.microsoft.com/office/drawing/2014/main" val="1490539711"/>
                  </a:ext>
                </a:extLst>
              </a:tr>
              <a:tr h="487363">
                <a:tc>
                  <a:txBody>
                    <a:bodyPr/>
                    <a:lstStyle/>
                    <a:p>
                      <a:pPr marL="2540" marR="0" indent="0">
                        <a:lnSpc>
                          <a:spcPct val="107000"/>
                        </a:lnSpc>
                        <a:spcAft>
                          <a:spcPts val="1005"/>
                        </a:spcAft>
                        <a:buNone/>
                      </a:pPr>
                      <a:r>
                        <a:rPr lang="en-IN" sz="1400" kern="100">
                          <a:effectLst/>
                        </a:rPr>
                        <a:t>     2.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0" marR="1902460" indent="0">
                        <a:lnSpc>
                          <a:spcPct val="107000"/>
                        </a:lnSpc>
                        <a:spcAft>
                          <a:spcPts val="1005"/>
                        </a:spcAft>
                        <a:buNone/>
                      </a:pPr>
                      <a:r>
                        <a:rPr lang="en-IN" sz="1400" kern="100" dirty="0">
                          <a:effectLst/>
                        </a:rPr>
                        <a:t> Objective</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2540" marR="0" indent="0">
                        <a:lnSpc>
                          <a:spcPct val="107000"/>
                        </a:lnSpc>
                        <a:spcAft>
                          <a:spcPts val="1005"/>
                        </a:spcAft>
                        <a:buNone/>
                      </a:pPr>
                      <a:r>
                        <a:rPr lang="en-IN" sz="1400" kern="100">
                          <a:effectLst/>
                        </a:rPr>
                        <a:t>2.page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extLst>
                  <a:ext uri="{0D108BD9-81ED-4DB2-BD59-A6C34878D82A}">
                    <a16:rowId xmlns:a16="http://schemas.microsoft.com/office/drawing/2014/main" val="4273562388"/>
                  </a:ext>
                </a:extLst>
              </a:tr>
              <a:tr h="258613">
                <a:tc>
                  <a:txBody>
                    <a:bodyPr/>
                    <a:lstStyle/>
                    <a:p>
                      <a:pPr marL="2540" marR="0" indent="0">
                        <a:lnSpc>
                          <a:spcPct val="107000"/>
                        </a:lnSpc>
                        <a:spcAft>
                          <a:spcPts val="1005"/>
                        </a:spcAft>
                        <a:buNone/>
                      </a:pPr>
                      <a:r>
                        <a:rPr lang="en-IN" sz="1400" kern="100">
                          <a:effectLst/>
                        </a:rPr>
                        <a:t>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0" marR="0" indent="0">
                        <a:lnSpc>
                          <a:spcPct val="107000"/>
                        </a:lnSpc>
                        <a:spcAft>
                          <a:spcPts val="1005"/>
                        </a:spcAft>
                        <a:buNone/>
                      </a:pPr>
                      <a:r>
                        <a:rPr lang="en-IN" sz="1400" kern="100">
                          <a:effectLst/>
                        </a:rPr>
                        <a:t>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2540" marR="0" indent="0">
                        <a:lnSpc>
                          <a:spcPct val="107000"/>
                        </a:lnSpc>
                        <a:spcAft>
                          <a:spcPts val="1005"/>
                        </a:spcAft>
                        <a:buNone/>
                      </a:pPr>
                      <a:r>
                        <a:rPr lang="en-IN" sz="1400" kern="100">
                          <a:effectLst/>
                        </a:rPr>
                        <a:t>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extLst>
                  <a:ext uri="{0D108BD9-81ED-4DB2-BD59-A6C34878D82A}">
                    <a16:rowId xmlns:a16="http://schemas.microsoft.com/office/drawing/2014/main" val="789427838"/>
                  </a:ext>
                </a:extLst>
              </a:tr>
              <a:tr h="254076">
                <a:tc>
                  <a:txBody>
                    <a:bodyPr/>
                    <a:lstStyle/>
                    <a:p>
                      <a:pPr marL="2540" marR="0" indent="0">
                        <a:lnSpc>
                          <a:spcPct val="107000"/>
                        </a:lnSpc>
                        <a:spcAft>
                          <a:spcPts val="1005"/>
                        </a:spcAft>
                        <a:buNone/>
                      </a:pPr>
                      <a:r>
                        <a:rPr lang="en-IN" sz="1400" kern="100">
                          <a:effectLst/>
                        </a:rPr>
                        <a:t>     3.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0" marR="0" indent="0">
                        <a:lnSpc>
                          <a:spcPct val="107000"/>
                        </a:lnSpc>
                        <a:spcAft>
                          <a:spcPts val="1005"/>
                        </a:spcAft>
                        <a:buNone/>
                      </a:pPr>
                      <a:r>
                        <a:rPr lang="en-IN" sz="1400" kern="100" dirty="0">
                          <a:effectLst/>
                        </a:rPr>
                        <a:t>Key Calculation  (CT,TAT,WT) </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2540" marR="0" indent="0">
                        <a:lnSpc>
                          <a:spcPct val="107000"/>
                        </a:lnSpc>
                        <a:spcAft>
                          <a:spcPts val="1005"/>
                        </a:spcAft>
                        <a:buNone/>
                      </a:pPr>
                      <a:r>
                        <a:rPr lang="en-IN" sz="1400" kern="100">
                          <a:effectLst/>
                        </a:rPr>
                        <a:t>3. page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extLst>
                  <a:ext uri="{0D108BD9-81ED-4DB2-BD59-A6C34878D82A}">
                    <a16:rowId xmlns:a16="http://schemas.microsoft.com/office/drawing/2014/main" val="3946392116"/>
                  </a:ext>
                </a:extLst>
              </a:tr>
              <a:tr h="263150">
                <a:tc>
                  <a:txBody>
                    <a:bodyPr/>
                    <a:lstStyle/>
                    <a:p>
                      <a:pPr marL="2540" marR="0" indent="0">
                        <a:lnSpc>
                          <a:spcPct val="107000"/>
                        </a:lnSpc>
                        <a:spcAft>
                          <a:spcPts val="1005"/>
                        </a:spcAft>
                        <a:buNone/>
                      </a:pPr>
                      <a:r>
                        <a:rPr lang="en-IN" sz="1400" kern="100">
                          <a:effectLst/>
                        </a:rPr>
                        <a:t>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0" marR="0" indent="0">
                        <a:lnSpc>
                          <a:spcPct val="107000"/>
                        </a:lnSpc>
                        <a:spcAft>
                          <a:spcPts val="1005"/>
                        </a:spcAft>
                        <a:buNone/>
                      </a:pPr>
                      <a:r>
                        <a:rPr lang="en-IN" sz="1400" kern="100">
                          <a:effectLst/>
                        </a:rPr>
                        <a:t>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2540" marR="0" indent="0">
                        <a:lnSpc>
                          <a:spcPct val="107000"/>
                        </a:lnSpc>
                        <a:spcAft>
                          <a:spcPts val="1005"/>
                        </a:spcAft>
                        <a:buNone/>
                      </a:pPr>
                      <a:r>
                        <a:rPr lang="en-IN" sz="1400" kern="100">
                          <a:effectLst/>
                        </a:rPr>
                        <a:t>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extLst>
                  <a:ext uri="{0D108BD9-81ED-4DB2-BD59-A6C34878D82A}">
                    <a16:rowId xmlns:a16="http://schemas.microsoft.com/office/drawing/2014/main" val="3679702920"/>
                  </a:ext>
                </a:extLst>
              </a:tr>
              <a:tr h="256344">
                <a:tc>
                  <a:txBody>
                    <a:bodyPr/>
                    <a:lstStyle/>
                    <a:p>
                      <a:pPr marL="2540" marR="0" indent="0">
                        <a:lnSpc>
                          <a:spcPct val="107000"/>
                        </a:lnSpc>
                        <a:spcAft>
                          <a:spcPts val="1005"/>
                        </a:spcAft>
                        <a:buNone/>
                      </a:pPr>
                      <a:r>
                        <a:rPr lang="en-IN" sz="1400" kern="100">
                          <a:effectLst/>
                        </a:rPr>
                        <a:t>    4.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0" marR="0" indent="0">
                        <a:lnSpc>
                          <a:spcPct val="107000"/>
                        </a:lnSpc>
                        <a:spcAft>
                          <a:spcPts val="1005"/>
                        </a:spcAft>
                        <a:buNone/>
                      </a:pPr>
                      <a:r>
                        <a:rPr lang="en-IN" sz="1600" kern="100">
                          <a:effectLst/>
                        </a:rPr>
                        <a:t>System requirement</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2540" marR="0" indent="0">
                        <a:lnSpc>
                          <a:spcPct val="107000"/>
                        </a:lnSpc>
                        <a:spcAft>
                          <a:spcPts val="1005"/>
                        </a:spcAft>
                        <a:buNone/>
                      </a:pPr>
                      <a:r>
                        <a:rPr lang="en-IN" sz="1400" kern="100">
                          <a:effectLst/>
                        </a:rPr>
                        <a:t>4.page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extLst>
                  <a:ext uri="{0D108BD9-81ED-4DB2-BD59-A6C34878D82A}">
                    <a16:rowId xmlns:a16="http://schemas.microsoft.com/office/drawing/2014/main" val="612413825"/>
                  </a:ext>
                </a:extLst>
              </a:tr>
              <a:tr h="258613">
                <a:tc>
                  <a:txBody>
                    <a:bodyPr/>
                    <a:lstStyle/>
                    <a:p>
                      <a:pPr marL="2540" marR="0" indent="0">
                        <a:lnSpc>
                          <a:spcPct val="107000"/>
                        </a:lnSpc>
                        <a:spcAft>
                          <a:spcPts val="1005"/>
                        </a:spcAft>
                        <a:buNone/>
                      </a:pPr>
                      <a:r>
                        <a:rPr lang="en-IN" sz="1400" kern="100">
                          <a:effectLst/>
                        </a:rPr>
                        <a:t>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0" marR="0" indent="0">
                        <a:lnSpc>
                          <a:spcPct val="107000"/>
                        </a:lnSpc>
                        <a:spcAft>
                          <a:spcPts val="1005"/>
                        </a:spcAft>
                        <a:buNone/>
                      </a:pPr>
                      <a:r>
                        <a:rPr lang="en-IN" sz="1400" kern="100">
                          <a:effectLst/>
                        </a:rPr>
                        <a:t>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2540" marR="0" indent="0">
                        <a:lnSpc>
                          <a:spcPct val="107000"/>
                        </a:lnSpc>
                        <a:spcAft>
                          <a:spcPts val="1005"/>
                        </a:spcAft>
                        <a:buNone/>
                      </a:pPr>
                      <a:r>
                        <a:rPr lang="en-IN" sz="1400" kern="100">
                          <a:effectLst/>
                        </a:rPr>
                        <a:t>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extLst>
                  <a:ext uri="{0D108BD9-81ED-4DB2-BD59-A6C34878D82A}">
                    <a16:rowId xmlns:a16="http://schemas.microsoft.com/office/drawing/2014/main" val="1363601265"/>
                  </a:ext>
                </a:extLst>
              </a:tr>
              <a:tr h="256798">
                <a:tc>
                  <a:txBody>
                    <a:bodyPr/>
                    <a:lstStyle/>
                    <a:p>
                      <a:pPr marL="2540" marR="0" indent="0">
                        <a:lnSpc>
                          <a:spcPct val="107000"/>
                        </a:lnSpc>
                        <a:spcAft>
                          <a:spcPts val="1005"/>
                        </a:spcAft>
                        <a:buNone/>
                      </a:pPr>
                      <a:r>
                        <a:rPr lang="en-IN" sz="1400" kern="100">
                          <a:effectLst/>
                        </a:rPr>
                        <a:t>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0" marR="0" indent="0">
                        <a:lnSpc>
                          <a:spcPct val="107000"/>
                        </a:lnSpc>
                        <a:spcAft>
                          <a:spcPts val="1005"/>
                        </a:spcAft>
                        <a:buNone/>
                      </a:pPr>
                      <a:r>
                        <a:rPr lang="en-IN" sz="1400" kern="100">
                          <a:effectLst/>
                        </a:rPr>
                        <a:t>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2540" marR="0" indent="0">
                        <a:lnSpc>
                          <a:spcPct val="107000"/>
                        </a:lnSpc>
                        <a:spcAft>
                          <a:spcPts val="1005"/>
                        </a:spcAft>
                        <a:buNone/>
                      </a:pPr>
                      <a:r>
                        <a:rPr lang="en-IN" sz="1400" kern="100">
                          <a:effectLst/>
                        </a:rPr>
                        <a:t>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extLst>
                  <a:ext uri="{0D108BD9-81ED-4DB2-BD59-A6C34878D82A}">
                    <a16:rowId xmlns:a16="http://schemas.microsoft.com/office/drawing/2014/main" val="3139063939"/>
                  </a:ext>
                </a:extLst>
              </a:tr>
              <a:tr h="251807">
                <a:tc>
                  <a:txBody>
                    <a:bodyPr/>
                    <a:lstStyle/>
                    <a:p>
                      <a:pPr marL="2540" marR="0" indent="0">
                        <a:lnSpc>
                          <a:spcPct val="107000"/>
                        </a:lnSpc>
                        <a:spcAft>
                          <a:spcPts val="1005"/>
                        </a:spcAft>
                        <a:buNone/>
                      </a:pPr>
                      <a:r>
                        <a:rPr lang="en-IN" sz="1400" kern="100">
                          <a:effectLst/>
                        </a:rPr>
                        <a:t>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0" marR="0" indent="0">
                        <a:lnSpc>
                          <a:spcPct val="107000"/>
                        </a:lnSpc>
                        <a:spcAft>
                          <a:spcPts val="1005"/>
                        </a:spcAft>
                        <a:buNone/>
                      </a:pPr>
                      <a:r>
                        <a:rPr lang="en-IN" sz="1400" kern="100">
                          <a:effectLst/>
                        </a:rPr>
                        <a:t>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2540" marR="0" indent="0">
                        <a:lnSpc>
                          <a:spcPct val="107000"/>
                        </a:lnSpc>
                        <a:spcAft>
                          <a:spcPts val="1005"/>
                        </a:spcAft>
                        <a:buNone/>
                      </a:pPr>
                      <a:r>
                        <a:rPr lang="en-IN" sz="1400" kern="100">
                          <a:effectLst/>
                        </a:rPr>
                        <a:t>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extLst>
                  <a:ext uri="{0D108BD9-81ED-4DB2-BD59-A6C34878D82A}">
                    <a16:rowId xmlns:a16="http://schemas.microsoft.com/office/drawing/2014/main" val="3425801836"/>
                  </a:ext>
                </a:extLst>
              </a:tr>
              <a:tr h="254076">
                <a:tc>
                  <a:txBody>
                    <a:bodyPr/>
                    <a:lstStyle/>
                    <a:p>
                      <a:pPr marL="2540" marR="0" indent="0">
                        <a:lnSpc>
                          <a:spcPct val="107000"/>
                        </a:lnSpc>
                        <a:spcAft>
                          <a:spcPts val="1005"/>
                        </a:spcAft>
                        <a:buNone/>
                      </a:pPr>
                      <a:r>
                        <a:rPr lang="en-IN" sz="1400" kern="100">
                          <a:effectLst/>
                        </a:rPr>
                        <a:t>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0" marR="0" indent="0">
                        <a:lnSpc>
                          <a:spcPct val="107000"/>
                        </a:lnSpc>
                        <a:spcAft>
                          <a:spcPts val="1005"/>
                        </a:spcAft>
                        <a:buNone/>
                      </a:pPr>
                      <a:r>
                        <a:rPr lang="en-IN" sz="1400" kern="100">
                          <a:effectLst/>
                        </a:rPr>
                        <a:t>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2540" marR="0" indent="0">
                        <a:lnSpc>
                          <a:spcPct val="107000"/>
                        </a:lnSpc>
                        <a:spcAft>
                          <a:spcPts val="1005"/>
                        </a:spcAft>
                        <a:buNone/>
                      </a:pPr>
                      <a:r>
                        <a:rPr lang="en-IN" sz="1400" kern="100">
                          <a:effectLst/>
                        </a:rPr>
                        <a:t>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extLst>
                  <a:ext uri="{0D108BD9-81ED-4DB2-BD59-A6C34878D82A}">
                    <a16:rowId xmlns:a16="http://schemas.microsoft.com/office/drawing/2014/main" val="1706893380"/>
                  </a:ext>
                </a:extLst>
              </a:tr>
              <a:tr h="254076">
                <a:tc>
                  <a:txBody>
                    <a:bodyPr/>
                    <a:lstStyle/>
                    <a:p>
                      <a:pPr marL="2540" marR="0" indent="0">
                        <a:lnSpc>
                          <a:spcPct val="107000"/>
                        </a:lnSpc>
                        <a:spcAft>
                          <a:spcPts val="1005"/>
                        </a:spcAft>
                        <a:buNone/>
                      </a:pPr>
                      <a:r>
                        <a:rPr lang="en-IN" sz="1400" kern="100">
                          <a:effectLst/>
                        </a:rPr>
                        <a:t>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0" marR="0" indent="0">
                        <a:lnSpc>
                          <a:spcPct val="107000"/>
                        </a:lnSpc>
                        <a:spcAft>
                          <a:spcPts val="1005"/>
                        </a:spcAft>
                        <a:buNone/>
                      </a:pPr>
                      <a:r>
                        <a:rPr lang="en-IN" sz="1400" kern="100">
                          <a:effectLst/>
                        </a:rPr>
                        <a:t>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2540" marR="0" indent="0">
                        <a:lnSpc>
                          <a:spcPct val="107000"/>
                        </a:lnSpc>
                        <a:spcAft>
                          <a:spcPts val="1005"/>
                        </a:spcAft>
                        <a:buNone/>
                      </a:pPr>
                      <a:r>
                        <a:rPr lang="en-IN" sz="1400" kern="100">
                          <a:effectLst/>
                        </a:rPr>
                        <a:t>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extLst>
                  <a:ext uri="{0D108BD9-81ED-4DB2-BD59-A6C34878D82A}">
                    <a16:rowId xmlns:a16="http://schemas.microsoft.com/office/drawing/2014/main" val="1236356905"/>
                  </a:ext>
                </a:extLst>
              </a:tr>
              <a:tr h="251807">
                <a:tc>
                  <a:txBody>
                    <a:bodyPr/>
                    <a:lstStyle/>
                    <a:p>
                      <a:pPr marL="2540" marR="0" indent="0">
                        <a:lnSpc>
                          <a:spcPct val="107000"/>
                        </a:lnSpc>
                        <a:spcAft>
                          <a:spcPts val="1005"/>
                        </a:spcAft>
                        <a:buNone/>
                      </a:pPr>
                      <a:r>
                        <a:rPr lang="en-IN" sz="1400" kern="100">
                          <a:effectLst/>
                        </a:rPr>
                        <a:t>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0" marR="0" indent="0">
                        <a:lnSpc>
                          <a:spcPct val="107000"/>
                        </a:lnSpc>
                        <a:spcAft>
                          <a:spcPts val="1005"/>
                        </a:spcAft>
                        <a:buNone/>
                      </a:pPr>
                      <a:r>
                        <a:rPr lang="en-IN" sz="1400" kern="100">
                          <a:effectLst/>
                        </a:rPr>
                        <a:t>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2540" marR="0" indent="0">
                        <a:lnSpc>
                          <a:spcPct val="107000"/>
                        </a:lnSpc>
                        <a:spcAft>
                          <a:spcPts val="1005"/>
                        </a:spcAft>
                        <a:buNone/>
                      </a:pPr>
                      <a:r>
                        <a:rPr lang="en-IN" sz="1400" kern="100">
                          <a:effectLst/>
                        </a:rPr>
                        <a:t>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extLst>
                  <a:ext uri="{0D108BD9-81ED-4DB2-BD59-A6C34878D82A}">
                    <a16:rowId xmlns:a16="http://schemas.microsoft.com/office/drawing/2014/main" val="3261820420"/>
                  </a:ext>
                </a:extLst>
              </a:tr>
              <a:tr h="254076">
                <a:tc>
                  <a:txBody>
                    <a:bodyPr/>
                    <a:lstStyle/>
                    <a:p>
                      <a:pPr marL="2540" marR="0" indent="0">
                        <a:lnSpc>
                          <a:spcPct val="107000"/>
                        </a:lnSpc>
                        <a:spcAft>
                          <a:spcPts val="1005"/>
                        </a:spcAft>
                        <a:buNone/>
                      </a:pPr>
                      <a:r>
                        <a:rPr lang="en-IN" sz="1400" kern="100">
                          <a:effectLst/>
                        </a:rPr>
                        <a:t>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0" marR="0" indent="0">
                        <a:lnSpc>
                          <a:spcPct val="107000"/>
                        </a:lnSpc>
                        <a:spcAft>
                          <a:spcPts val="1005"/>
                        </a:spcAft>
                        <a:buNone/>
                      </a:pPr>
                      <a:r>
                        <a:rPr lang="en-IN" sz="1400" kern="100">
                          <a:effectLst/>
                        </a:rPr>
                        <a:t>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2540" marR="0" indent="0">
                        <a:lnSpc>
                          <a:spcPct val="107000"/>
                        </a:lnSpc>
                        <a:spcAft>
                          <a:spcPts val="1005"/>
                        </a:spcAft>
                        <a:buNone/>
                      </a:pPr>
                      <a:r>
                        <a:rPr lang="en-IN" sz="1400" kern="100">
                          <a:effectLst/>
                        </a:rPr>
                        <a:t>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extLst>
                  <a:ext uri="{0D108BD9-81ED-4DB2-BD59-A6C34878D82A}">
                    <a16:rowId xmlns:a16="http://schemas.microsoft.com/office/drawing/2014/main" val="167006532"/>
                  </a:ext>
                </a:extLst>
              </a:tr>
              <a:tr h="251807">
                <a:tc>
                  <a:txBody>
                    <a:bodyPr/>
                    <a:lstStyle/>
                    <a:p>
                      <a:pPr marL="2540" marR="0" indent="0">
                        <a:lnSpc>
                          <a:spcPct val="107000"/>
                        </a:lnSpc>
                        <a:spcAft>
                          <a:spcPts val="1005"/>
                        </a:spcAft>
                        <a:buNone/>
                      </a:pPr>
                      <a:r>
                        <a:rPr lang="en-IN" sz="1400" kern="100">
                          <a:effectLst/>
                        </a:rPr>
                        <a:t>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0" marR="0" indent="0">
                        <a:lnSpc>
                          <a:spcPct val="107000"/>
                        </a:lnSpc>
                        <a:spcAft>
                          <a:spcPts val="1005"/>
                        </a:spcAft>
                        <a:buNone/>
                      </a:pPr>
                      <a:r>
                        <a:rPr lang="en-IN" sz="1400" kern="100">
                          <a:effectLst/>
                        </a:rPr>
                        <a:t>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2540" marR="0" indent="0">
                        <a:lnSpc>
                          <a:spcPct val="107000"/>
                        </a:lnSpc>
                        <a:spcAft>
                          <a:spcPts val="1005"/>
                        </a:spcAft>
                        <a:buNone/>
                      </a:pPr>
                      <a:r>
                        <a:rPr lang="en-IN" sz="1400" kern="100">
                          <a:effectLst/>
                        </a:rPr>
                        <a:t>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extLst>
                  <a:ext uri="{0D108BD9-81ED-4DB2-BD59-A6C34878D82A}">
                    <a16:rowId xmlns:a16="http://schemas.microsoft.com/office/drawing/2014/main" val="3073099235"/>
                  </a:ext>
                </a:extLst>
              </a:tr>
              <a:tr h="254530">
                <a:tc>
                  <a:txBody>
                    <a:bodyPr/>
                    <a:lstStyle/>
                    <a:p>
                      <a:pPr marL="2540" marR="0" indent="0">
                        <a:lnSpc>
                          <a:spcPct val="107000"/>
                        </a:lnSpc>
                        <a:spcAft>
                          <a:spcPts val="1005"/>
                        </a:spcAft>
                        <a:buNone/>
                      </a:pPr>
                      <a:r>
                        <a:rPr lang="en-IN" sz="1400" kern="100">
                          <a:effectLst/>
                        </a:rPr>
                        <a:t>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0" marR="0" indent="0">
                        <a:lnSpc>
                          <a:spcPct val="107000"/>
                        </a:lnSpc>
                        <a:spcAft>
                          <a:spcPts val="1005"/>
                        </a:spcAft>
                        <a:buNone/>
                      </a:pPr>
                      <a:r>
                        <a:rPr lang="en-IN" sz="1400" kern="100">
                          <a:effectLst/>
                        </a:rPr>
                        <a:t> </a:t>
                      </a:r>
                      <a:endParaRPr lang="en-IN" sz="1400" kern="10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tc>
                  <a:txBody>
                    <a:bodyPr/>
                    <a:lstStyle/>
                    <a:p>
                      <a:pPr marL="2540" marR="0" indent="0">
                        <a:lnSpc>
                          <a:spcPct val="107000"/>
                        </a:lnSpc>
                        <a:spcAft>
                          <a:spcPts val="1005"/>
                        </a:spcAft>
                        <a:buNone/>
                      </a:pPr>
                      <a:r>
                        <a:rPr lang="en-IN" sz="1400" kern="100" dirty="0">
                          <a:effectLst/>
                        </a:rPr>
                        <a:t> </a:t>
                      </a:r>
                      <a:endParaRPr lang="en-IN" sz="1400" kern="100" dirty="0">
                        <a:solidFill>
                          <a:srgbClr val="000000"/>
                        </a:solidFill>
                        <a:effectLst/>
                        <a:latin typeface="Calibri" panose="020F0502020204030204" pitchFamily="34" charset="0"/>
                        <a:ea typeface="Calibri" panose="020F0502020204030204" pitchFamily="34" charset="0"/>
                        <a:cs typeface="Times New Roman" panose="02020603050405020304" pitchFamily="18" charset="0"/>
                      </a:endParaRPr>
                    </a:p>
                  </a:txBody>
                  <a:tcPr marL="45030" marR="48853" marT="3823" marB="0"/>
                </a:tc>
                <a:extLst>
                  <a:ext uri="{0D108BD9-81ED-4DB2-BD59-A6C34878D82A}">
                    <a16:rowId xmlns:a16="http://schemas.microsoft.com/office/drawing/2014/main" val="2254171419"/>
                  </a:ext>
                </a:extLst>
              </a:tr>
            </a:tbl>
          </a:graphicData>
        </a:graphic>
      </p:graphicFrame>
      <p:sp>
        <p:nvSpPr>
          <p:cNvPr id="7" name="Rectangle 2">
            <a:extLst>
              <a:ext uri="{FF2B5EF4-FFF2-40B4-BE49-F238E27FC236}">
                <a16:creationId xmlns:a16="http://schemas.microsoft.com/office/drawing/2014/main" id="{F70D9E78-54A5-C50B-8755-32D8B89C6AD6}"/>
              </a:ext>
            </a:extLst>
          </p:cNvPr>
          <p:cNvSpPr>
            <a:spLocks noChangeArrowheads="1"/>
          </p:cNvSpPr>
          <p:nvPr/>
        </p:nvSpPr>
        <p:spPr bwMode="auto">
          <a:xfrm>
            <a:off x="2758440" y="457198"/>
            <a:ext cx="6675120" cy="1800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9828" tIns="0" rIns="0" bIns="122199"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0" i="0" strike="noStrike" cap="none" normalizeH="0" baseline="30000" dirty="0">
                <a:ln>
                  <a:noFill/>
                </a:ln>
                <a:solidFill>
                  <a:srgbClr val="000000"/>
                </a:solidFill>
                <a:effectLst/>
                <a:latin typeface="Arial" panose="020B0604020202020204" pitchFamily="34" charset="0"/>
                <a:ea typeface="Times New Roman" panose="02020603050405020304" pitchFamily="18" charset="0"/>
              </a:rPr>
              <a:t>   </a:t>
            </a:r>
            <a:r>
              <a:rPr kumimoji="0" lang="en-US" altLang="en-US" sz="1800" b="1" i="0" strike="noStrike" cap="none" normalizeH="0" baseline="0" dirty="0">
                <a:ln>
                  <a:noFill/>
                </a:ln>
                <a:solidFill>
                  <a:srgbClr val="000000"/>
                </a:solidFill>
                <a:effectLst/>
                <a:latin typeface="Arial" panose="020B0604020202020204" pitchFamily="34" charset="0"/>
                <a:ea typeface="Times New Roman" panose="02020603050405020304" pitchFamily="18" charset="0"/>
              </a:rPr>
              <a:t>                            Table of Contents </a:t>
            </a:r>
            <a:endParaRPr kumimoji="0" lang="en-US" altLang="en-US" sz="1400" b="1" i="0" strike="noStrike" cap="none" normalizeH="0" baseline="0" dirty="0">
              <a:ln>
                <a:noFill/>
              </a:ln>
              <a:solidFill>
                <a:srgbClr val="000000"/>
              </a:solidFill>
              <a:effectLst/>
              <a:latin typeface="Arial" panose="020B0604020202020204" pitchFamily="34" charset="0"/>
              <a:ea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800" b="0" i="0"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100" b="0" i="0" strike="noStrike" cap="none" normalizeH="0" baseline="0" dirty="0">
                <a:ln>
                  <a:noFill/>
                </a:ln>
                <a:solidFill>
                  <a:srgbClr val="000000"/>
                </a:solidFill>
                <a:effectLst/>
                <a:latin typeface="Arial" panose="020B0604020202020204" pitchFamily="34" charset="0"/>
                <a:ea typeface="Times New Roman" panose="02020603050405020304" pitchFamily="18" charset="0"/>
              </a:rPr>
              <a:t> </a:t>
            </a:r>
            <a:endParaRPr kumimoji="0" lang="en-US" altLang="en-US" sz="1800" b="0" i="0"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56502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99485E4E-6717-6A9E-7459-BF31DB55ABD3}"/>
              </a:ext>
            </a:extLst>
          </p:cNvPr>
          <p:cNvSpPr txBox="1"/>
          <p:nvPr/>
        </p:nvSpPr>
        <p:spPr>
          <a:xfrm>
            <a:off x="655320" y="457200"/>
            <a:ext cx="10881360" cy="1083695"/>
          </a:xfrm>
          <a:prstGeom prst="rect">
            <a:avLst/>
          </a:prstGeom>
          <a:noFill/>
        </p:spPr>
        <p:txBody>
          <a:bodyPr wrap="square">
            <a:spAutoFit/>
          </a:bodyPr>
          <a:lstStyle/>
          <a:p>
            <a:pPr marL="6350" marR="0" indent="-6350" algn="ctr">
              <a:lnSpc>
                <a:spcPct val="107000"/>
              </a:lnSpc>
              <a:spcAft>
                <a:spcPts val="895"/>
              </a:spcAft>
              <a:buNone/>
            </a:pPr>
            <a:r>
              <a:rPr lang="en-IN" sz="1800" b="1" kern="100" dirty="0">
                <a:solidFill>
                  <a:srgbClr val="000000"/>
                </a:solidFill>
                <a:effectLst/>
                <a:latin typeface="Calibri" panose="020F0502020204030204" pitchFamily="34" charset="0"/>
                <a:ea typeface="Calibri" panose="020F0502020204030204" pitchFamily="34" charset="0"/>
              </a:rPr>
              <a:t>Project Overview </a:t>
            </a:r>
          </a:p>
          <a:p>
            <a:pPr marL="6350" marR="0" indent="-6350">
              <a:lnSpc>
                <a:spcPct val="107000"/>
              </a:lnSpc>
              <a:spcAft>
                <a:spcPts val="800"/>
              </a:spcAft>
            </a:pPr>
            <a:r>
              <a:rPr lang="en-IN" sz="1800" kern="100" dirty="0">
                <a:solidFill>
                  <a:srgbClr val="000000"/>
                </a:solidFill>
                <a:effectLst/>
                <a:latin typeface="Calibri" panose="020F0502020204030204" pitchFamily="34" charset="0"/>
                <a:ea typeface="Calibri" panose="020F0502020204030204" pitchFamily="34" charset="0"/>
              </a:rPr>
              <a:t>A sophisticated implementation of the First Come First Serve (FCFS) CPU scheduling algorithm with a modern web interface. This project demonstrates efficient process management and real-time scheduling visualization. </a:t>
            </a:r>
          </a:p>
        </p:txBody>
      </p:sp>
      <p:sp>
        <p:nvSpPr>
          <p:cNvPr id="9" name="TextBox 8">
            <a:extLst>
              <a:ext uri="{FF2B5EF4-FFF2-40B4-BE49-F238E27FC236}">
                <a16:creationId xmlns:a16="http://schemas.microsoft.com/office/drawing/2014/main" id="{BB21494C-2847-DA84-7853-34A58AE2D6A1}"/>
              </a:ext>
            </a:extLst>
          </p:cNvPr>
          <p:cNvSpPr txBox="1"/>
          <p:nvPr/>
        </p:nvSpPr>
        <p:spPr>
          <a:xfrm>
            <a:off x="655320" y="2479040"/>
            <a:ext cx="10881360" cy="2464585"/>
          </a:xfrm>
          <a:prstGeom prst="rect">
            <a:avLst/>
          </a:prstGeom>
          <a:noFill/>
        </p:spPr>
        <p:txBody>
          <a:bodyPr wrap="square">
            <a:spAutoFit/>
          </a:bodyPr>
          <a:lstStyle/>
          <a:p>
            <a:pPr marL="6350" marR="0" indent="-6350" algn="ctr">
              <a:lnSpc>
                <a:spcPct val="107000"/>
              </a:lnSpc>
              <a:spcAft>
                <a:spcPts val="895"/>
              </a:spcAft>
              <a:buNone/>
            </a:pPr>
            <a:r>
              <a:rPr lang="en-IN" sz="1800" b="1" kern="100" dirty="0">
                <a:solidFill>
                  <a:srgbClr val="000000"/>
                </a:solidFill>
                <a:effectLst/>
                <a:latin typeface="Calibri" panose="020F0502020204030204" pitchFamily="34" charset="0"/>
                <a:ea typeface="Calibri" panose="020F0502020204030204" pitchFamily="34" charset="0"/>
              </a:rPr>
              <a:t>Technology Stack </a:t>
            </a:r>
          </a:p>
          <a:p>
            <a:pPr marL="342900" marR="0" lvl="0" indent="-342900" fontAlgn="base">
              <a:lnSpc>
                <a:spcPct val="107000"/>
              </a:lnSpc>
              <a:spcAft>
                <a:spcPts val="1005"/>
              </a:spcAft>
              <a:buClr>
                <a:srgbClr val="000000"/>
              </a:buClr>
              <a:buSzPts val="1000"/>
              <a:buFont typeface="Arial" panose="020B0604020202020204" pitchFamily="34" charset="0"/>
              <a:buChar char="•"/>
            </a:pPr>
            <a:r>
              <a:rPr lang="en-IN" sz="1800" b="1"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Backend</a:t>
            </a: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C++ with Crow Framework </a:t>
            </a:r>
          </a:p>
          <a:p>
            <a:pPr marL="342900" marR="0" lvl="0" indent="-342900" fontAlgn="base">
              <a:lnSpc>
                <a:spcPct val="107000"/>
              </a:lnSpc>
              <a:spcAft>
                <a:spcPts val="1005"/>
              </a:spcAft>
              <a:buClr>
                <a:srgbClr val="000000"/>
              </a:buClr>
              <a:buSzPts val="1000"/>
              <a:buFont typeface="Arial" panose="020B0604020202020204" pitchFamily="34" charset="0"/>
              <a:buChar char="•"/>
            </a:pPr>
            <a:r>
              <a:rPr lang="en-IN" sz="1800" b="1"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Frontend</a:t>
            </a: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HTML5, CSS3, JavaScript </a:t>
            </a:r>
          </a:p>
          <a:p>
            <a:pPr marL="342900" marR="0" lvl="0" indent="-342900" fontAlgn="base">
              <a:lnSpc>
                <a:spcPct val="107000"/>
              </a:lnSpc>
              <a:spcAft>
                <a:spcPts val="895"/>
              </a:spcAft>
              <a:buClr>
                <a:srgbClr val="000000"/>
              </a:buClr>
              <a:buSzPts val="1000"/>
              <a:buFont typeface="Arial" panose="020B0604020202020204" pitchFamily="34" charset="0"/>
              <a:buChar char="•"/>
            </a:pPr>
            <a:r>
              <a:rPr lang="en-IN" sz="1800" b="1"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Build System</a:t>
            </a: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r>
              <a:rPr lang="en-IN" sz="1800" u="none" strike="noStrike" kern="100" dirty="0" err="1">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CMake</a:t>
            </a: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a:t>
            </a:r>
          </a:p>
          <a:p>
            <a:pPr marL="342900" marR="0" lvl="0" indent="-342900" fontAlgn="base">
              <a:lnSpc>
                <a:spcPct val="107000"/>
              </a:lnSpc>
              <a:spcAft>
                <a:spcPts val="1015"/>
              </a:spcAft>
              <a:buClr>
                <a:srgbClr val="000000"/>
              </a:buClr>
              <a:buSzPts val="1000"/>
              <a:buFont typeface="Arial" panose="020B0604020202020204" pitchFamily="34" charset="0"/>
              <a:buChar char="•"/>
            </a:pPr>
            <a:r>
              <a:rPr lang="en-IN" sz="1800" b="1"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Version Control</a:t>
            </a: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Git </a:t>
            </a:r>
          </a:p>
          <a:p>
            <a:pPr marL="342900" marR="0" lvl="0" indent="-342900" fontAlgn="base">
              <a:lnSpc>
                <a:spcPct val="107000"/>
              </a:lnSpc>
              <a:spcAft>
                <a:spcPts val="895"/>
              </a:spcAft>
              <a:buClr>
                <a:srgbClr val="000000"/>
              </a:buClr>
              <a:buSzPts val="1000"/>
              <a:buFont typeface="Arial" panose="020B0604020202020204" pitchFamily="34" charset="0"/>
              <a:buChar char="•"/>
            </a:pPr>
            <a:r>
              <a:rPr lang="en-IN" sz="1800" b="1"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Documentation</a:t>
            </a: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Markdown </a:t>
            </a:r>
          </a:p>
        </p:txBody>
      </p:sp>
    </p:spTree>
    <p:extLst>
      <p:ext uri="{BB962C8B-B14F-4D97-AF65-F5344CB8AC3E}">
        <p14:creationId xmlns:p14="http://schemas.microsoft.com/office/powerpoint/2010/main" val="7753313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C1B1942-2F03-BCC7-1409-415E4A00854D}"/>
              </a:ext>
            </a:extLst>
          </p:cNvPr>
          <p:cNvSpPr txBox="1"/>
          <p:nvPr/>
        </p:nvSpPr>
        <p:spPr>
          <a:xfrm>
            <a:off x="243840" y="264160"/>
            <a:ext cx="11744960" cy="6140464"/>
          </a:xfrm>
          <a:prstGeom prst="rect">
            <a:avLst/>
          </a:prstGeom>
          <a:noFill/>
        </p:spPr>
        <p:txBody>
          <a:bodyPr wrap="square">
            <a:spAutoFit/>
          </a:bodyPr>
          <a:lstStyle/>
          <a:p>
            <a:pPr marL="6350" marR="0" indent="-6350" algn="ctr">
              <a:lnSpc>
                <a:spcPct val="107000"/>
              </a:lnSpc>
              <a:spcAft>
                <a:spcPts val="895"/>
              </a:spcAft>
              <a:buNone/>
              <a:tabLst>
                <a:tab pos="724535" algn="ctr"/>
                <a:tab pos="1497330" algn="ctr"/>
              </a:tabLst>
            </a:pPr>
            <a:r>
              <a:rPr lang="en-IN" sz="1800" b="1" kern="100" dirty="0">
                <a:solidFill>
                  <a:srgbClr val="000000"/>
                </a:solidFill>
                <a:effectLst/>
                <a:latin typeface="Calibri" panose="020F0502020204030204" pitchFamily="34" charset="0"/>
                <a:ea typeface="Calibri" panose="020F0502020204030204" pitchFamily="34" charset="0"/>
              </a:rPr>
              <a:t> Objectives</a:t>
            </a:r>
          </a:p>
          <a:p>
            <a:pPr marL="6350" marR="0" indent="-6350" algn="ctr">
              <a:lnSpc>
                <a:spcPct val="107000"/>
              </a:lnSpc>
              <a:spcAft>
                <a:spcPts val="895"/>
              </a:spcAft>
              <a:buNone/>
              <a:tabLst>
                <a:tab pos="724535" algn="ctr"/>
                <a:tab pos="1497330" algn="ctr"/>
              </a:tabLst>
            </a:pPr>
            <a:endParaRPr lang="en-IN" sz="1800" b="1" kern="100" dirty="0">
              <a:solidFill>
                <a:srgbClr val="000000"/>
              </a:solidFill>
              <a:effectLst/>
              <a:latin typeface="Calibri" panose="020F0502020204030204" pitchFamily="34" charset="0"/>
              <a:ea typeface="Calibri" panose="020F0502020204030204" pitchFamily="34" charset="0"/>
            </a:endParaRPr>
          </a:p>
          <a:p>
            <a:pPr marL="6350" marR="0" indent="-6350">
              <a:lnSpc>
                <a:spcPct val="107000"/>
              </a:lnSpc>
              <a:spcAft>
                <a:spcPts val="895"/>
              </a:spcAft>
              <a:buNone/>
              <a:tabLst>
                <a:tab pos="724535" algn="ctr"/>
                <a:tab pos="1497330" algn="ctr"/>
              </a:tabLst>
            </a:pPr>
            <a:r>
              <a:rPr lang="en-IN" sz="2000" kern="100" dirty="0">
                <a:solidFill>
                  <a:srgbClr val="000000"/>
                </a:solidFill>
                <a:effectLst/>
                <a:latin typeface="Calibri" panose="020F0502020204030204" pitchFamily="34" charset="0"/>
                <a:ea typeface="Calibri" panose="020F0502020204030204" pitchFamily="34" charset="0"/>
              </a:rPr>
              <a:t>The project aims to achieve the following objectives:</a:t>
            </a:r>
          </a:p>
          <a:p>
            <a:pPr marL="6350" marR="0" indent="-6350">
              <a:lnSpc>
                <a:spcPct val="107000"/>
              </a:lnSpc>
              <a:spcAft>
                <a:spcPts val="895"/>
              </a:spcAft>
              <a:buNone/>
              <a:tabLst>
                <a:tab pos="724535" algn="ctr"/>
                <a:tab pos="1497330" algn="ctr"/>
              </a:tabLst>
            </a:pPr>
            <a:endParaRPr lang="en-IN" sz="1800" b="1" kern="100" dirty="0">
              <a:solidFill>
                <a:srgbClr val="000000"/>
              </a:solidFill>
              <a:effectLst/>
              <a:latin typeface="Calibri" panose="020F0502020204030204" pitchFamily="34" charset="0"/>
              <a:ea typeface="Calibri" panose="020F0502020204030204" pitchFamily="34" charset="0"/>
            </a:endParaRPr>
          </a:p>
          <a:p>
            <a:pPr marL="6350" marR="0" indent="-6350">
              <a:lnSpc>
                <a:spcPct val="107000"/>
              </a:lnSpc>
              <a:spcAft>
                <a:spcPts val="895"/>
              </a:spcAft>
              <a:buNone/>
              <a:tabLst>
                <a:tab pos="724535" algn="ctr"/>
                <a:tab pos="1497330" algn="ctr"/>
              </a:tabLst>
            </a:pPr>
            <a:r>
              <a:rPr lang="en-IN" sz="1800" kern="100" dirty="0">
                <a:solidFill>
                  <a:srgbClr val="000000"/>
                </a:solidFill>
                <a:effectLst/>
                <a:latin typeface="Calibri" panose="020F0502020204030204" pitchFamily="34" charset="0"/>
                <a:ea typeface="Calibri" panose="020F0502020204030204" pitchFamily="34" charset="0"/>
              </a:rPr>
              <a:t>1 Primary Objectives</a:t>
            </a:r>
          </a:p>
          <a:p>
            <a:pPr marL="342900" marR="0" lvl="0" indent="-342900">
              <a:lnSpc>
                <a:spcPct val="107000"/>
              </a:lnSpc>
              <a:spcAft>
                <a:spcPts val="895"/>
              </a:spcAft>
              <a:buSzPts val="1000"/>
              <a:buFont typeface="Symbol" panose="05050102010706020507" pitchFamily="18" charset="2"/>
              <a:buChar char=""/>
              <a:tabLst>
                <a:tab pos="457200" algn="l"/>
                <a:tab pos="724535" algn="ctr"/>
                <a:tab pos="1497330" algn="ctr"/>
              </a:tabLst>
            </a:pPr>
            <a:r>
              <a:rPr lang="en-IN" sz="1800" kern="100" dirty="0">
                <a:solidFill>
                  <a:srgbClr val="000000"/>
                </a:solidFill>
                <a:effectLst/>
                <a:latin typeface="Calibri" panose="020F0502020204030204" pitchFamily="34" charset="0"/>
                <a:ea typeface="Calibri" panose="020F0502020204030204" pitchFamily="34" charset="0"/>
              </a:rPr>
              <a:t>Implement the FCFS CPU scheduling algorithm in C++</a:t>
            </a:r>
          </a:p>
          <a:p>
            <a:pPr marL="342900" marR="0" lvl="0" indent="-342900">
              <a:lnSpc>
                <a:spcPct val="107000"/>
              </a:lnSpc>
              <a:spcAft>
                <a:spcPts val="895"/>
              </a:spcAft>
              <a:buSzPts val="1000"/>
              <a:buFont typeface="Symbol" panose="05050102010706020507" pitchFamily="18" charset="2"/>
              <a:buChar char=""/>
              <a:tabLst>
                <a:tab pos="457200" algn="l"/>
                <a:tab pos="724535" algn="ctr"/>
                <a:tab pos="1497330" algn="ctr"/>
              </a:tabLst>
            </a:pPr>
            <a:r>
              <a:rPr lang="en-IN" sz="1800" kern="100" dirty="0">
                <a:solidFill>
                  <a:srgbClr val="000000"/>
                </a:solidFill>
                <a:effectLst/>
                <a:latin typeface="Calibri" panose="020F0502020204030204" pitchFamily="34" charset="0"/>
                <a:ea typeface="Calibri" panose="020F0502020204030204" pitchFamily="34" charset="0"/>
              </a:rPr>
              <a:t>Develop a responsive web interface for interaction with the algorithm</a:t>
            </a:r>
          </a:p>
          <a:p>
            <a:pPr marL="342900" marR="0" lvl="0" indent="-342900">
              <a:lnSpc>
                <a:spcPct val="107000"/>
              </a:lnSpc>
              <a:spcAft>
                <a:spcPts val="895"/>
              </a:spcAft>
              <a:buSzPts val="1000"/>
              <a:buFont typeface="Symbol" panose="05050102010706020507" pitchFamily="18" charset="2"/>
              <a:buChar char=""/>
              <a:tabLst>
                <a:tab pos="457200" algn="l"/>
                <a:tab pos="724535" algn="ctr"/>
                <a:tab pos="1497330" algn="ctr"/>
              </a:tabLst>
            </a:pPr>
            <a:r>
              <a:rPr lang="en-IN" sz="1800" kern="100" dirty="0">
                <a:solidFill>
                  <a:srgbClr val="000000"/>
                </a:solidFill>
                <a:effectLst/>
                <a:latin typeface="Calibri" panose="020F0502020204030204" pitchFamily="34" charset="0"/>
                <a:ea typeface="Calibri" panose="020F0502020204030204" pitchFamily="34" charset="0"/>
              </a:rPr>
              <a:t>Provide real-time visualization of the scheduling process</a:t>
            </a:r>
          </a:p>
          <a:p>
            <a:pPr marL="342900" marR="0" lvl="0" indent="-342900">
              <a:lnSpc>
                <a:spcPct val="107000"/>
              </a:lnSpc>
              <a:spcAft>
                <a:spcPts val="895"/>
              </a:spcAft>
              <a:buSzPts val="1000"/>
              <a:buFont typeface="Symbol" panose="05050102010706020507" pitchFamily="18" charset="2"/>
              <a:buChar char=""/>
              <a:tabLst>
                <a:tab pos="457200" algn="l"/>
                <a:tab pos="724535" algn="ctr"/>
                <a:tab pos="1497330" algn="ctr"/>
              </a:tabLst>
            </a:pPr>
            <a:r>
              <a:rPr lang="en-IN" sz="1800" kern="100" dirty="0">
                <a:solidFill>
                  <a:srgbClr val="000000"/>
                </a:solidFill>
                <a:effectLst/>
                <a:latin typeface="Calibri" panose="020F0502020204030204" pitchFamily="34" charset="0"/>
                <a:ea typeface="Calibri" panose="020F0502020204030204" pitchFamily="34" charset="0"/>
              </a:rPr>
              <a:t>Calculate and display key performance metrics (completion time, turnaround time, waiting time)</a:t>
            </a:r>
          </a:p>
          <a:p>
            <a:pPr marL="6350" marR="0" indent="-6350">
              <a:lnSpc>
                <a:spcPct val="107000"/>
              </a:lnSpc>
              <a:spcAft>
                <a:spcPts val="895"/>
              </a:spcAft>
              <a:buNone/>
              <a:tabLst>
                <a:tab pos="724535" algn="ctr"/>
                <a:tab pos="1497330" algn="ctr"/>
              </a:tabLst>
            </a:pPr>
            <a:r>
              <a:rPr lang="en-IN" sz="1800" kern="100" dirty="0">
                <a:solidFill>
                  <a:srgbClr val="000000"/>
                </a:solidFill>
                <a:effectLst/>
                <a:latin typeface="Calibri" panose="020F0502020204030204" pitchFamily="34" charset="0"/>
                <a:ea typeface="Calibri" panose="020F0502020204030204" pitchFamily="34" charset="0"/>
              </a:rPr>
              <a:t>2 Secondary Objectives</a:t>
            </a:r>
          </a:p>
          <a:p>
            <a:pPr marL="342900" marR="0" lvl="0" indent="-342900">
              <a:lnSpc>
                <a:spcPct val="107000"/>
              </a:lnSpc>
              <a:spcAft>
                <a:spcPts val="895"/>
              </a:spcAft>
              <a:buSzPts val="1000"/>
              <a:buFont typeface="Symbol" panose="05050102010706020507" pitchFamily="18" charset="2"/>
              <a:buChar char=""/>
              <a:tabLst>
                <a:tab pos="457200" algn="l"/>
                <a:tab pos="724535" algn="ctr"/>
                <a:tab pos="1497330" algn="ctr"/>
              </a:tabLst>
            </a:pPr>
            <a:r>
              <a:rPr lang="en-IN" sz="1800" kern="100" dirty="0">
                <a:solidFill>
                  <a:srgbClr val="000000"/>
                </a:solidFill>
                <a:effectLst/>
                <a:latin typeface="Calibri" panose="020F0502020204030204" pitchFamily="34" charset="0"/>
                <a:ea typeface="Calibri" panose="020F0502020204030204" pitchFamily="34" charset="0"/>
              </a:rPr>
              <a:t>Create an educational tool for understanding CPU scheduling</a:t>
            </a:r>
          </a:p>
          <a:p>
            <a:pPr marL="342900" marR="0" lvl="0" indent="-342900">
              <a:lnSpc>
                <a:spcPct val="107000"/>
              </a:lnSpc>
              <a:spcAft>
                <a:spcPts val="895"/>
              </a:spcAft>
              <a:buSzPts val="1000"/>
              <a:buFont typeface="Symbol" panose="05050102010706020507" pitchFamily="18" charset="2"/>
              <a:buChar char=""/>
              <a:tabLst>
                <a:tab pos="457200" algn="l"/>
                <a:tab pos="724535" algn="ctr"/>
                <a:tab pos="1497330" algn="ctr"/>
              </a:tabLst>
            </a:pPr>
            <a:r>
              <a:rPr lang="en-IN" sz="1800" kern="100" dirty="0">
                <a:solidFill>
                  <a:srgbClr val="000000"/>
                </a:solidFill>
                <a:effectLst/>
                <a:latin typeface="Calibri" panose="020F0502020204030204" pitchFamily="34" charset="0"/>
                <a:ea typeface="Calibri" panose="020F0502020204030204" pitchFamily="34" charset="0"/>
              </a:rPr>
              <a:t>Demonstrate client-server architecture in a web application</a:t>
            </a:r>
          </a:p>
          <a:p>
            <a:pPr marL="342900" marR="0" lvl="0" indent="-342900">
              <a:lnSpc>
                <a:spcPct val="107000"/>
              </a:lnSpc>
              <a:spcAft>
                <a:spcPts val="895"/>
              </a:spcAft>
              <a:buSzPts val="1000"/>
              <a:buFont typeface="Symbol" panose="05050102010706020507" pitchFamily="18" charset="2"/>
              <a:buChar char=""/>
              <a:tabLst>
                <a:tab pos="457200" algn="l"/>
                <a:tab pos="724535" algn="ctr"/>
                <a:tab pos="1497330" algn="ctr"/>
              </a:tabLst>
            </a:pPr>
            <a:r>
              <a:rPr lang="en-IN" sz="1800" kern="100" dirty="0">
                <a:solidFill>
                  <a:srgbClr val="000000"/>
                </a:solidFill>
                <a:effectLst/>
                <a:latin typeface="Calibri" panose="020F0502020204030204" pitchFamily="34" charset="0"/>
                <a:ea typeface="Calibri" panose="020F0502020204030204" pitchFamily="34" charset="0"/>
              </a:rPr>
              <a:t>Showcase modern web technologies integrated with C++ backend</a:t>
            </a:r>
          </a:p>
          <a:p>
            <a:pPr marL="342900" marR="0" lvl="0" indent="-342900">
              <a:lnSpc>
                <a:spcPct val="107000"/>
              </a:lnSpc>
              <a:spcAft>
                <a:spcPts val="895"/>
              </a:spcAft>
              <a:buSzPts val="1000"/>
              <a:buFont typeface="Symbol" panose="05050102010706020507" pitchFamily="18" charset="2"/>
              <a:buChar char=""/>
              <a:tabLst>
                <a:tab pos="457200" algn="l"/>
                <a:tab pos="724535" algn="ctr"/>
                <a:tab pos="1497330" algn="ctr"/>
              </a:tabLst>
            </a:pPr>
            <a:r>
              <a:rPr lang="en-IN" sz="1800" kern="100" dirty="0">
                <a:solidFill>
                  <a:srgbClr val="000000"/>
                </a:solidFill>
                <a:effectLst/>
                <a:latin typeface="Calibri" panose="020F0502020204030204" pitchFamily="34" charset="0"/>
                <a:ea typeface="Calibri" panose="020F0502020204030204" pitchFamily="34" charset="0"/>
              </a:rPr>
              <a:t>Implement effective error handling and input validation</a:t>
            </a:r>
          </a:p>
          <a:p>
            <a:pPr marL="342900" marR="0" lvl="0" indent="-342900">
              <a:lnSpc>
                <a:spcPct val="107000"/>
              </a:lnSpc>
              <a:spcAft>
                <a:spcPts val="895"/>
              </a:spcAft>
              <a:buSzPts val="1000"/>
              <a:buFont typeface="Symbol" panose="05050102010706020507" pitchFamily="18" charset="2"/>
              <a:buChar char=""/>
              <a:tabLst>
                <a:tab pos="457200" algn="l"/>
                <a:tab pos="724535" algn="ctr"/>
                <a:tab pos="1497330" algn="ctr"/>
              </a:tabLst>
            </a:pPr>
            <a:r>
              <a:rPr lang="en-IN" sz="1800" kern="100" dirty="0">
                <a:solidFill>
                  <a:srgbClr val="000000"/>
                </a:solidFill>
                <a:effectLst/>
                <a:latin typeface="Calibri" panose="020F0502020204030204" pitchFamily="34" charset="0"/>
                <a:ea typeface="Calibri" panose="020F0502020204030204" pitchFamily="34" charset="0"/>
              </a:rPr>
              <a:t>Provide detailed documentation for future enhancements</a:t>
            </a:r>
          </a:p>
        </p:txBody>
      </p:sp>
    </p:spTree>
    <p:extLst>
      <p:ext uri="{BB962C8B-B14F-4D97-AF65-F5344CB8AC3E}">
        <p14:creationId xmlns:p14="http://schemas.microsoft.com/office/powerpoint/2010/main" val="2821057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936A310-AE3A-BEA9-D903-090760A904BC}"/>
              </a:ext>
            </a:extLst>
          </p:cNvPr>
          <p:cNvSpPr txBox="1"/>
          <p:nvPr/>
        </p:nvSpPr>
        <p:spPr>
          <a:xfrm>
            <a:off x="228600" y="365760"/>
            <a:ext cx="11734800" cy="2022670"/>
          </a:xfrm>
          <a:prstGeom prst="rect">
            <a:avLst/>
          </a:prstGeom>
          <a:noFill/>
        </p:spPr>
        <p:txBody>
          <a:bodyPr wrap="square">
            <a:spAutoFit/>
          </a:bodyPr>
          <a:lstStyle/>
          <a:p>
            <a:pPr marL="6350" marR="0" indent="-6350">
              <a:lnSpc>
                <a:spcPct val="107000"/>
              </a:lnSpc>
              <a:spcAft>
                <a:spcPts val="895"/>
              </a:spcAft>
              <a:buNone/>
              <a:tabLst>
                <a:tab pos="724535" algn="ctr"/>
                <a:tab pos="1497330" algn="ctr"/>
              </a:tabLst>
            </a:pPr>
            <a:r>
              <a:rPr lang="en-IN" sz="1800" kern="100" dirty="0">
                <a:solidFill>
                  <a:srgbClr val="000000"/>
                </a:solidFill>
                <a:effectLst/>
                <a:latin typeface="Calibri" panose="020F0502020204030204" pitchFamily="34" charset="0"/>
                <a:ea typeface="Calibri" panose="020F0502020204030204" pitchFamily="34" charset="0"/>
              </a:rPr>
              <a:t>3 Learning Objectives</a:t>
            </a:r>
          </a:p>
          <a:p>
            <a:pPr marL="342900" marR="0" lvl="0" indent="-342900">
              <a:lnSpc>
                <a:spcPct val="107000"/>
              </a:lnSpc>
              <a:spcAft>
                <a:spcPts val="895"/>
              </a:spcAft>
              <a:buSzPts val="1000"/>
              <a:buFont typeface="Symbol" panose="05050102010706020507" pitchFamily="18" charset="2"/>
              <a:buChar char=""/>
              <a:tabLst>
                <a:tab pos="457200" algn="l"/>
                <a:tab pos="724535" algn="ctr"/>
                <a:tab pos="1497330" algn="ctr"/>
              </a:tabLst>
            </a:pPr>
            <a:r>
              <a:rPr lang="en-IN" sz="1800" kern="100" dirty="0">
                <a:solidFill>
                  <a:srgbClr val="000000"/>
                </a:solidFill>
                <a:effectLst/>
                <a:latin typeface="Calibri" panose="020F0502020204030204" pitchFamily="34" charset="0"/>
                <a:ea typeface="Calibri" panose="020F0502020204030204" pitchFamily="34" charset="0"/>
              </a:rPr>
              <a:t>Gain practical experience in algorithm implementation</a:t>
            </a:r>
          </a:p>
          <a:p>
            <a:pPr marL="342900" marR="0" lvl="0" indent="-342900">
              <a:lnSpc>
                <a:spcPct val="107000"/>
              </a:lnSpc>
              <a:spcAft>
                <a:spcPts val="895"/>
              </a:spcAft>
              <a:buSzPts val="1000"/>
              <a:buFont typeface="Symbol" panose="05050102010706020507" pitchFamily="18" charset="2"/>
              <a:buChar char=""/>
              <a:tabLst>
                <a:tab pos="457200" algn="l"/>
                <a:tab pos="724535" algn="ctr"/>
                <a:tab pos="1497330" algn="ctr"/>
              </a:tabLst>
            </a:pPr>
            <a:r>
              <a:rPr lang="en-IN" sz="1800" kern="100" dirty="0">
                <a:solidFill>
                  <a:srgbClr val="000000"/>
                </a:solidFill>
                <a:effectLst/>
                <a:latin typeface="Calibri" panose="020F0502020204030204" pitchFamily="34" charset="0"/>
                <a:ea typeface="Calibri" panose="020F0502020204030204" pitchFamily="34" charset="0"/>
              </a:rPr>
              <a:t>Develop skills in full-stack development</a:t>
            </a:r>
          </a:p>
          <a:p>
            <a:pPr marL="342900" marR="0" lvl="0" indent="-342900">
              <a:lnSpc>
                <a:spcPct val="107000"/>
              </a:lnSpc>
              <a:spcAft>
                <a:spcPts val="895"/>
              </a:spcAft>
              <a:buSzPts val="1000"/>
              <a:buFont typeface="Symbol" panose="05050102010706020507" pitchFamily="18" charset="2"/>
              <a:buChar char=""/>
              <a:tabLst>
                <a:tab pos="457200" algn="l"/>
                <a:tab pos="724535" algn="ctr"/>
                <a:tab pos="1497330" algn="ctr"/>
              </a:tabLst>
            </a:pPr>
            <a:r>
              <a:rPr lang="en-IN" sz="1800" kern="100" dirty="0">
                <a:solidFill>
                  <a:srgbClr val="000000"/>
                </a:solidFill>
                <a:effectLst/>
                <a:latin typeface="Calibri" panose="020F0502020204030204" pitchFamily="34" charset="0"/>
                <a:ea typeface="Calibri" panose="020F0502020204030204" pitchFamily="34" charset="0"/>
              </a:rPr>
              <a:t>Understand operating system concepts in depth</a:t>
            </a:r>
          </a:p>
          <a:p>
            <a:pPr marL="342900" marR="0" lvl="0" indent="-342900">
              <a:lnSpc>
                <a:spcPct val="107000"/>
              </a:lnSpc>
              <a:spcAft>
                <a:spcPts val="895"/>
              </a:spcAft>
              <a:buSzPts val="1000"/>
              <a:buFont typeface="Symbol" panose="05050102010706020507" pitchFamily="18" charset="2"/>
              <a:buChar char=""/>
              <a:tabLst>
                <a:tab pos="457200" algn="l"/>
                <a:tab pos="724535" algn="ctr"/>
                <a:tab pos="1497330" algn="ctr"/>
              </a:tabLst>
            </a:pPr>
            <a:r>
              <a:rPr lang="en-IN" sz="1800" kern="100" dirty="0">
                <a:solidFill>
                  <a:srgbClr val="000000"/>
                </a:solidFill>
                <a:effectLst/>
                <a:latin typeface="Calibri" panose="020F0502020204030204" pitchFamily="34" charset="0"/>
                <a:ea typeface="Calibri" panose="020F0502020204030204" pitchFamily="34" charset="0"/>
              </a:rPr>
              <a:t>Practice software development lifecycle management</a:t>
            </a:r>
          </a:p>
        </p:txBody>
      </p:sp>
    </p:spTree>
    <p:extLst>
      <p:ext uri="{BB962C8B-B14F-4D97-AF65-F5344CB8AC3E}">
        <p14:creationId xmlns:p14="http://schemas.microsoft.com/office/powerpoint/2010/main" val="16081836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42AA2840-0283-F4CD-99F0-6DCBD84F14B4}"/>
              </a:ext>
            </a:extLst>
          </p:cNvPr>
          <p:cNvSpPr txBox="1"/>
          <p:nvPr/>
        </p:nvSpPr>
        <p:spPr>
          <a:xfrm>
            <a:off x="274320" y="233681"/>
            <a:ext cx="11704320" cy="5270097"/>
          </a:xfrm>
          <a:prstGeom prst="rect">
            <a:avLst/>
          </a:prstGeom>
          <a:noFill/>
        </p:spPr>
        <p:txBody>
          <a:bodyPr wrap="square">
            <a:spAutoFit/>
          </a:bodyPr>
          <a:lstStyle/>
          <a:p>
            <a:pPr marL="0" marR="0" indent="0" algn="ctr">
              <a:lnSpc>
                <a:spcPct val="107000"/>
              </a:lnSpc>
              <a:spcAft>
                <a:spcPts val="895"/>
              </a:spcAft>
              <a:buNone/>
              <a:tabLst>
                <a:tab pos="724535" algn="ctr"/>
                <a:tab pos="1497330" algn="ctr"/>
              </a:tabLst>
            </a:pPr>
            <a:r>
              <a:rPr lang="en-IN" sz="1800" b="1" kern="100" dirty="0">
                <a:solidFill>
                  <a:srgbClr val="000000"/>
                </a:solidFill>
                <a:effectLst/>
                <a:latin typeface="Calibri" panose="020F0502020204030204" pitchFamily="34" charset="0"/>
                <a:ea typeface="Calibri" panose="020F0502020204030204" pitchFamily="34" charset="0"/>
              </a:rPr>
              <a:t>System Architecture</a:t>
            </a:r>
            <a:r>
              <a:rPr lang="en-IN" sz="1800" b="0" kern="100" dirty="0">
                <a:solidFill>
                  <a:srgbClr val="000000"/>
                </a:solidFill>
                <a:effectLst/>
                <a:latin typeface="Calibri" panose="020F0502020204030204" pitchFamily="34" charset="0"/>
                <a:ea typeface="Calibri" panose="020F0502020204030204" pitchFamily="34" charset="0"/>
              </a:rPr>
              <a:t> </a:t>
            </a:r>
            <a:endParaRPr lang="en-IN" sz="1800" b="1" kern="100" dirty="0">
              <a:solidFill>
                <a:srgbClr val="000000"/>
              </a:solidFill>
              <a:effectLst/>
              <a:latin typeface="Calibri" panose="020F0502020204030204" pitchFamily="34" charset="0"/>
              <a:ea typeface="Calibri" panose="020F0502020204030204" pitchFamily="34" charset="0"/>
            </a:endParaRPr>
          </a:p>
          <a:p>
            <a:pPr marL="2292350" lvl="5" indent="-6350">
              <a:lnSpc>
                <a:spcPct val="107000"/>
              </a:lnSpc>
              <a:spcAft>
                <a:spcPts val="800"/>
              </a:spcAft>
            </a:pPr>
            <a:r>
              <a:rPr lang="en-IN" kern="100" dirty="0">
                <a:solidFill>
                  <a:srgbClr val="000000"/>
                </a:solidFill>
                <a:effectLst/>
                <a:latin typeface="Calibri" panose="020F0502020204030204" pitchFamily="34" charset="0"/>
                <a:ea typeface="Calibri" panose="020F0502020204030204" pitchFamily="34" charset="0"/>
              </a:rPr>
              <a:t>┌─────────────────┐     ┌─────────────────┐     ┌─────────────────┐ </a:t>
            </a:r>
          </a:p>
          <a:p>
            <a:pPr marL="2292350" lvl="5" indent="-6350">
              <a:lnSpc>
                <a:spcPct val="107000"/>
              </a:lnSpc>
              <a:spcAft>
                <a:spcPts val="805"/>
              </a:spcAft>
            </a:pPr>
            <a:r>
              <a:rPr lang="en-IN" kern="100" dirty="0">
                <a:solidFill>
                  <a:srgbClr val="000000"/>
                </a:solidFill>
                <a:effectLst/>
                <a:latin typeface="Calibri" panose="020F0502020204030204" pitchFamily="34" charset="0"/>
                <a:ea typeface="Calibri" panose="020F0502020204030204" pitchFamily="34" charset="0"/>
              </a:rPr>
              <a:t>│   Frontend      │     │   Backend       │     │   FCFS          │ </a:t>
            </a:r>
          </a:p>
          <a:p>
            <a:pPr marL="2292350" lvl="5" indent="-6350">
              <a:lnSpc>
                <a:spcPct val="107000"/>
              </a:lnSpc>
              <a:spcAft>
                <a:spcPts val="810"/>
              </a:spcAft>
            </a:pPr>
            <a:r>
              <a:rPr lang="en-IN" kern="100" dirty="0">
                <a:solidFill>
                  <a:srgbClr val="000000"/>
                </a:solidFill>
                <a:effectLst/>
                <a:latin typeface="Calibri" panose="020F0502020204030204" pitchFamily="34" charset="0"/>
                <a:ea typeface="Calibri" panose="020F0502020204030204" pitchFamily="34" charset="0"/>
              </a:rPr>
              <a:t>│  (HTML/CSS/JS)  │</a:t>
            </a:r>
            <a:r>
              <a:rPr lang="en-IN" kern="100" dirty="0">
                <a:solidFill>
                  <a:srgbClr val="000000"/>
                </a:solidFill>
                <a:effectLst/>
                <a:latin typeface="Arial" panose="020B0604020202020204" pitchFamily="34" charset="0"/>
                <a:ea typeface="Arial" panose="020B0604020202020204" pitchFamily="34" charset="0"/>
              </a:rPr>
              <a:t>◄</a:t>
            </a:r>
            <a:r>
              <a:rPr lang="en-IN" kern="100" dirty="0">
                <a:solidFill>
                  <a:srgbClr val="000000"/>
                </a:solidFill>
                <a:effectLst/>
                <a:latin typeface="Calibri" panose="020F0502020204030204" pitchFamily="34" charset="0"/>
                <a:ea typeface="Calibri" panose="020F0502020204030204" pitchFamily="34" charset="0"/>
              </a:rPr>
              <a:t>───</a:t>
            </a:r>
            <a:r>
              <a:rPr lang="en-IN" kern="100" dirty="0">
                <a:solidFill>
                  <a:srgbClr val="000000"/>
                </a:solidFill>
                <a:effectLst/>
                <a:latin typeface="Arial" panose="020B0604020202020204" pitchFamily="34" charset="0"/>
                <a:ea typeface="Arial" panose="020B0604020202020204" pitchFamily="34" charset="0"/>
              </a:rPr>
              <a:t>►</a:t>
            </a:r>
            <a:r>
              <a:rPr lang="en-IN" kern="100" dirty="0">
                <a:solidFill>
                  <a:srgbClr val="000000"/>
                </a:solidFill>
                <a:effectLst/>
                <a:latin typeface="Calibri" panose="020F0502020204030204" pitchFamily="34" charset="0"/>
                <a:ea typeface="Calibri" panose="020F0502020204030204" pitchFamily="34" charset="0"/>
              </a:rPr>
              <a:t>│  (C++/Crow)    │</a:t>
            </a:r>
            <a:r>
              <a:rPr lang="en-IN" kern="100" dirty="0">
                <a:solidFill>
                  <a:srgbClr val="000000"/>
                </a:solidFill>
                <a:effectLst/>
                <a:latin typeface="Arial" panose="020B0604020202020204" pitchFamily="34" charset="0"/>
                <a:ea typeface="Arial" panose="020B0604020202020204" pitchFamily="34" charset="0"/>
              </a:rPr>
              <a:t>◄</a:t>
            </a:r>
            <a:r>
              <a:rPr lang="en-IN" kern="100" dirty="0">
                <a:solidFill>
                  <a:srgbClr val="000000"/>
                </a:solidFill>
                <a:effectLst/>
                <a:latin typeface="Calibri" panose="020F0502020204030204" pitchFamily="34" charset="0"/>
                <a:ea typeface="Calibri" panose="020F0502020204030204" pitchFamily="34" charset="0"/>
              </a:rPr>
              <a:t>───</a:t>
            </a:r>
            <a:r>
              <a:rPr lang="en-IN" kern="100" dirty="0">
                <a:solidFill>
                  <a:srgbClr val="000000"/>
                </a:solidFill>
                <a:effectLst/>
                <a:latin typeface="Arial" panose="020B0604020202020204" pitchFamily="34" charset="0"/>
                <a:ea typeface="Arial" panose="020B0604020202020204" pitchFamily="34" charset="0"/>
              </a:rPr>
              <a:t>►</a:t>
            </a:r>
            <a:r>
              <a:rPr lang="en-IN" kern="100" dirty="0">
                <a:solidFill>
                  <a:srgbClr val="000000"/>
                </a:solidFill>
                <a:effectLst/>
                <a:latin typeface="Calibri" panose="020F0502020204030204" pitchFamily="34" charset="0"/>
                <a:ea typeface="Calibri" panose="020F0502020204030204" pitchFamily="34" charset="0"/>
              </a:rPr>
              <a:t>│  Algorithm     │ </a:t>
            </a:r>
          </a:p>
          <a:p>
            <a:pPr marL="2292350" lvl="5" indent="-6350">
              <a:lnSpc>
                <a:spcPct val="107000"/>
              </a:lnSpc>
              <a:spcAft>
                <a:spcPts val="1005"/>
              </a:spcAft>
            </a:pPr>
            <a:r>
              <a:rPr lang="en-IN" kern="100" dirty="0">
                <a:solidFill>
                  <a:srgbClr val="000000"/>
                </a:solidFill>
                <a:effectLst/>
                <a:latin typeface="Calibri" panose="020F0502020204030204" pitchFamily="34" charset="0"/>
                <a:ea typeface="Calibri" panose="020F0502020204030204" pitchFamily="34" charset="0"/>
              </a:rPr>
              <a:t>└─────────────────┘     └─────────────────┘     └─────────────────┘ </a:t>
            </a:r>
          </a:p>
          <a:p>
            <a:pPr marL="0" marR="0" indent="0">
              <a:lnSpc>
                <a:spcPct val="107000"/>
              </a:lnSpc>
              <a:spcAft>
                <a:spcPts val="800"/>
              </a:spcAft>
              <a:buNone/>
            </a:pPr>
            <a:r>
              <a:rPr lang="en-IN" sz="1800" kern="100" dirty="0">
                <a:solidFill>
                  <a:srgbClr val="000000"/>
                </a:solidFill>
                <a:effectLst/>
                <a:latin typeface="Segoe UI Emoji" panose="020B0502040204020203" pitchFamily="34" charset="0"/>
                <a:ea typeface="Segoe UI Emoji" panose="020B0502040204020203" pitchFamily="34" charset="0"/>
                <a:cs typeface="Segoe UI Emoji" panose="020B0502040204020203" pitchFamily="34" charset="0"/>
              </a:rPr>
              <a:t>                           </a:t>
            </a:r>
          </a:p>
          <a:p>
            <a:pPr marL="0" marR="0" indent="0">
              <a:lnSpc>
                <a:spcPct val="107000"/>
              </a:lnSpc>
              <a:spcAft>
                <a:spcPts val="800"/>
              </a:spcAft>
              <a:buNone/>
            </a:pPr>
            <a:endParaRPr lang="en-IN" sz="1800" kern="100" dirty="0">
              <a:solidFill>
                <a:srgbClr val="000000"/>
              </a:solidFill>
              <a:effectLst/>
              <a:latin typeface="Calibri" panose="020F0502020204030204" pitchFamily="34" charset="0"/>
              <a:ea typeface="Calibri" panose="020F0502020204030204" pitchFamily="34" charset="0"/>
            </a:endParaRPr>
          </a:p>
          <a:p>
            <a:pPr marL="6350" marR="0" indent="-6350" algn="ctr">
              <a:lnSpc>
                <a:spcPct val="107000"/>
              </a:lnSpc>
              <a:spcAft>
                <a:spcPts val="680"/>
              </a:spcAft>
              <a:buNone/>
            </a:pPr>
            <a:r>
              <a:rPr lang="en-IN" sz="1800" b="1" kern="100" dirty="0">
                <a:solidFill>
                  <a:srgbClr val="000000"/>
                </a:solidFill>
                <a:effectLst/>
                <a:latin typeface="Calibri" panose="020F0502020204030204" pitchFamily="34" charset="0"/>
                <a:ea typeface="Calibri" panose="020F0502020204030204" pitchFamily="34" charset="0"/>
              </a:rPr>
              <a:t>Getting Started </a:t>
            </a:r>
          </a:p>
          <a:p>
            <a:pPr marL="6350" marR="0" indent="-6350">
              <a:lnSpc>
                <a:spcPct val="107000"/>
              </a:lnSpc>
              <a:spcAft>
                <a:spcPts val="895"/>
              </a:spcAft>
              <a:buNone/>
            </a:pPr>
            <a:r>
              <a:rPr lang="en-IN" sz="1800" b="1" kern="100" dirty="0">
                <a:solidFill>
                  <a:srgbClr val="000000"/>
                </a:solidFill>
                <a:effectLst/>
                <a:latin typeface="Calibri" panose="020F0502020204030204" pitchFamily="34" charset="0"/>
                <a:ea typeface="Calibri" panose="020F0502020204030204" pitchFamily="34" charset="0"/>
              </a:rPr>
              <a:t>Prerequisites </a:t>
            </a:r>
          </a:p>
          <a:p>
            <a:pPr marL="342900" marR="0" lvl="0" indent="-342900" fontAlgn="base">
              <a:lnSpc>
                <a:spcPct val="107000"/>
              </a:lnSpc>
              <a:spcAft>
                <a:spcPts val="1005"/>
              </a:spcAft>
              <a:buClr>
                <a:srgbClr val="000000"/>
              </a:buClr>
              <a:buSzPts val="1000"/>
              <a:buFont typeface="Arial" panose="020B0604020202020204" pitchFamily="34" charset="0"/>
              <a:buChar char="•"/>
            </a:pP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C++ compiler (C++17 or later) </a:t>
            </a:r>
          </a:p>
          <a:p>
            <a:pPr marL="342900" marR="0" lvl="0" indent="-342900" fontAlgn="base">
              <a:lnSpc>
                <a:spcPct val="107000"/>
              </a:lnSpc>
              <a:spcAft>
                <a:spcPts val="1005"/>
              </a:spcAft>
              <a:buClr>
                <a:srgbClr val="000000"/>
              </a:buClr>
              <a:buSzPts val="1000"/>
              <a:buFont typeface="Arial" panose="020B0604020202020204" pitchFamily="34" charset="0"/>
              <a:buChar char="•"/>
            </a:pPr>
            <a:r>
              <a:rPr lang="en-IN" sz="1800" u="none" strike="noStrike" kern="100" dirty="0" err="1">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CMake</a:t>
            </a: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(version 3.10 or later) </a:t>
            </a:r>
          </a:p>
          <a:p>
            <a:pPr marL="342900" marR="0" lvl="0" indent="-342900" fontAlgn="base">
              <a:lnSpc>
                <a:spcPct val="107000"/>
              </a:lnSpc>
              <a:spcAft>
                <a:spcPts val="1005"/>
              </a:spcAft>
              <a:buClr>
                <a:srgbClr val="000000"/>
              </a:buClr>
              <a:buSzPts val="1000"/>
              <a:buFont typeface="Arial" panose="020B0604020202020204" pitchFamily="34" charset="0"/>
              <a:buChar char="•"/>
            </a:pP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Git </a:t>
            </a:r>
          </a:p>
          <a:p>
            <a:pPr marL="342900" marR="0" lvl="0" indent="-342900" fontAlgn="base">
              <a:lnSpc>
                <a:spcPct val="107000"/>
              </a:lnSpc>
              <a:spcAft>
                <a:spcPts val="1005"/>
              </a:spcAft>
              <a:buClr>
                <a:srgbClr val="000000"/>
              </a:buClr>
              <a:buSzPts val="1000"/>
              <a:buFont typeface="Arial" panose="020B0604020202020204" pitchFamily="34" charset="0"/>
              <a:buChar char="•"/>
            </a:pP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Modern web browser </a:t>
            </a:r>
          </a:p>
        </p:txBody>
      </p:sp>
    </p:spTree>
    <p:extLst>
      <p:ext uri="{BB962C8B-B14F-4D97-AF65-F5344CB8AC3E}">
        <p14:creationId xmlns:p14="http://schemas.microsoft.com/office/powerpoint/2010/main" val="3766486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0B5A578E-86CD-2665-CEC9-16555584AE00}"/>
              </a:ext>
            </a:extLst>
          </p:cNvPr>
          <p:cNvSpPr txBox="1"/>
          <p:nvPr/>
        </p:nvSpPr>
        <p:spPr>
          <a:xfrm>
            <a:off x="111760" y="91441"/>
            <a:ext cx="11917680" cy="6730882"/>
          </a:xfrm>
          <a:prstGeom prst="rect">
            <a:avLst/>
          </a:prstGeom>
          <a:noFill/>
        </p:spPr>
        <p:txBody>
          <a:bodyPr wrap="square">
            <a:spAutoFit/>
          </a:bodyPr>
          <a:lstStyle/>
          <a:p>
            <a:pPr marL="229235" marR="0" indent="0">
              <a:lnSpc>
                <a:spcPct val="107000"/>
              </a:lnSpc>
              <a:spcAft>
                <a:spcPts val="965"/>
              </a:spcAft>
              <a:buNone/>
            </a:pPr>
            <a:r>
              <a:rPr lang="en-IN" b="1" kern="100" dirty="0">
                <a:solidFill>
                  <a:srgbClr val="000000"/>
                </a:solidFill>
                <a:latin typeface="Calibri" panose="020F0502020204030204" pitchFamily="34" charset="0"/>
                <a:ea typeface="Calibri" panose="020F0502020204030204" pitchFamily="34" charset="0"/>
              </a:rPr>
              <a:t>Adding Processes</a:t>
            </a:r>
            <a:endParaRPr lang="en-IN" sz="1800" kern="100" dirty="0">
              <a:solidFill>
                <a:srgbClr val="000000"/>
              </a:solidFill>
              <a:effectLst/>
              <a:latin typeface="Calibri" panose="020F0502020204030204" pitchFamily="34" charset="0"/>
              <a:ea typeface="Calibri" panose="020F0502020204030204" pitchFamily="34" charset="0"/>
            </a:endParaRPr>
          </a:p>
          <a:p>
            <a:pPr marR="0" lvl="0" fontAlgn="base">
              <a:lnSpc>
                <a:spcPct val="107000"/>
              </a:lnSpc>
              <a:spcAft>
                <a:spcPts val="1005"/>
              </a:spcAft>
              <a:buClr>
                <a:srgbClr val="000000"/>
              </a:buClr>
              <a:buSzPts val="1100"/>
            </a:pPr>
            <a:r>
              <a:rPr lang="en-IN"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1. Enter process details: </a:t>
            </a:r>
          </a:p>
          <a:p>
            <a:pPr marL="692785" marR="2242820" indent="-6350">
              <a:lnSpc>
                <a:spcPct val="182000"/>
              </a:lnSpc>
              <a:spcAft>
                <a:spcPts val="105"/>
              </a:spcAft>
              <a:buNone/>
            </a:pPr>
            <a:r>
              <a:rPr lang="en-IN" sz="1400" kern="100" dirty="0">
                <a:solidFill>
                  <a:srgbClr val="000000"/>
                </a:solidFill>
                <a:effectLst/>
                <a:latin typeface="Courier New" panose="02070309020205020404" pitchFamily="49" charset="0"/>
                <a:ea typeface="Courier New" panose="02070309020205020404" pitchFamily="49" charset="0"/>
              </a:rPr>
              <a:t>o</a:t>
            </a:r>
            <a:r>
              <a:rPr lang="en-IN" sz="1400" kern="100" dirty="0">
                <a:solidFill>
                  <a:srgbClr val="000000"/>
                </a:solidFill>
                <a:effectLst/>
                <a:latin typeface="Arial" panose="020B0604020202020204" pitchFamily="34" charset="0"/>
                <a:ea typeface="Arial" panose="020B0604020202020204" pitchFamily="34" charset="0"/>
              </a:rPr>
              <a:t> </a:t>
            </a:r>
            <a:r>
              <a:rPr lang="en-IN" sz="1800" kern="100" dirty="0">
                <a:solidFill>
                  <a:srgbClr val="000000"/>
                </a:solidFill>
                <a:effectLst/>
                <a:latin typeface="Calibri" panose="020F0502020204030204" pitchFamily="34" charset="0"/>
                <a:ea typeface="Calibri" panose="020F0502020204030204" pitchFamily="34" charset="0"/>
              </a:rPr>
              <a:t>Process ID (unique identifier) </a:t>
            </a:r>
          </a:p>
          <a:p>
            <a:pPr marL="692785" marR="2242820" indent="-6350">
              <a:lnSpc>
                <a:spcPct val="182000"/>
              </a:lnSpc>
              <a:spcAft>
                <a:spcPts val="105"/>
              </a:spcAft>
              <a:buNone/>
            </a:pPr>
            <a:r>
              <a:rPr lang="en-IN" sz="1400" kern="100" dirty="0">
                <a:solidFill>
                  <a:srgbClr val="000000"/>
                </a:solidFill>
                <a:effectLst/>
                <a:latin typeface="Courier New" panose="02070309020205020404" pitchFamily="49" charset="0"/>
                <a:ea typeface="Courier New" panose="02070309020205020404" pitchFamily="49" charset="0"/>
              </a:rPr>
              <a:t>o</a:t>
            </a:r>
            <a:r>
              <a:rPr lang="en-IN" sz="1400" kern="100" dirty="0">
                <a:solidFill>
                  <a:srgbClr val="000000"/>
                </a:solidFill>
                <a:effectLst/>
                <a:latin typeface="Arial" panose="020B0604020202020204" pitchFamily="34" charset="0"/>
                <a:ea typeface="Arial" panose="020B0604020202020204" pitchFamily="34" charset="0"/>
              </a:rPr>
              <a:t> </a:t>
            </a:r>
            <a:r>
              <a:rPr lang="en-IN" sz="1800" kern="100" dirty="0">
                <a:solidFill>
                  <a:srgbClr val="000000"/>
                </a:solidFill>
                <a:effectLst/>
                <a:latin typeface="Calibri" panose="020F0502020204030204" pitchFamily="34" charset="0"/>
                <a:ea typeface="Calibri" panose="020F0502020204030204" pitchFamily="34" charset="0"/>
              </a:rPr>
              <a:t>Arrival Time (when process enters the system)</a:t>
            </a:r>
          </a:p>
          <a:p>
            <a:pPr marL="692785" marR="2242820" indent="-6350">
              <a:lnSpc>
                <a:spcPct val="182000"/>
              </a:lnSpc>
              <a:spcAft>
                <a:spcPts val="105"/>
              </a:spcAft>
              <a:buNone/>
            </a:pPr>
            <a:r>
              <a:rPr lang="en-IN" sz="1800" kern="100" dirty="0">
                <a:solidFill>
                  <a:srgbClr val="000000"/>
                </a:solidFill>
                <a:effectLst/>
                <a:latin typeface="Calibri" panose="020F0502020204030204" pitchFamily="34" charset="0"/>
                <a:ea typeface="Calibri" panose="020F0502020204030204" pitchFamily="34" charset="0"/>
              </a:rPr>
              <a:t> </a:t>
            </a:r>
            <a:r>
              <a:rPr lang="en-IN" sz="1400" kern="100" dirty="0">
                <a:solidFill>
                  <a:srgbClr val="000000"/>
                </a:solidFill>
                <a:effectLst/>
                <a:latin typeface="Courier New" panose="02070309020205020404" pitchFamily="49" charset="0"/>
                <a:ea typeface="Courier New" panose="02070309020205020404" pitchFamily="49" charset="0"/>
              </a:rPr>
              <a:t>o</a:t>
            </a:r>
            <a:r>
              <a:rPr lang="en-IN" sz="1400" kern="100" dirty="0">
                <a:solidFill>
                  <a:srgbClr val="000000"/>
                </a:solidFill>
                <a:effectLst/>
                <a:latin typeface="Arial" panose="020B0604020202020204" pitchFamily="34" charset="0"/>
                <a:ea typeface="Arial" panose="020B0604020202020204" pitchFamily="34" charset="0"/>
              </a:rPr>
              <a:t> </a:t>
            </a:r>
            <a:r>
              <a:rPr lang="en-IN" sz="1800" kern="100" dirty="0">
                <a:solidFill>
                  <a:srgbClr val="000000"/>
                </a:solidFill>
                <a:effectLst/>
                <a:latin typeface="Calibri" panose="020F0502020204030204" pitchFamily="34" charset="0"/>
                <a:ea typeface="Calibri" panose="020F0502020204030204" pitchFamily="34" charset="0"/>
              </a:rPr>
              <a:t>Burst Time (CPU time required) </a:t>
            </a:r>
          </a:p>
          <a:p>
            <a:pPr marR="0" lvl="0" fontAlgn="base">
              <a:lnSpc>
                <a:spcPct val="107000"/>
              </a:lnSpc>
              <a:spcAft>
                <a:spcPts val="1005"/>
              </a:spcAft>
              <a:buClr>
                <a:srgbClr val="000000"/>
              </a:buClr>
              <a:buSzPts val="1100"/>
            </a:pPr>
            <a:r>
              <a:rPr lang="en-IN"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2. Click "Add Process" to include in scheduling queue </a:t>
            </a:r>
          </a:p>
          <a:p>
            <a:pPr marR="0" lvl="0" fontAlgn="base">
              <a:lnSpc>
                <a:spcPct val="107000"/>
              </a:lnSpc>
              <a:spcAft>
                <a:spcPts val="1005"/>
              </a:spcAft>
              <a:buClr>
                <a:srgbClr val="000000"/>
              </a:buClr>
              <a:buSzPts val="1100"/>
            </a:pPr>
            <a:endParaRPr lang="en-IN"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6350" marR="0" indent="-6350">
              <a:lnSpc>
                <a:spcPct val="107000"/>
              </a:lnSpc>
              <a:spcAft>
                <a:spcPts val="895"/>
              </a:spcAft>
              <a:buNone/>
            </a:pPr>
            <a:r>
              <a:rPr lang="en-IN" sz="1800" b="1" kern="100" dirty="0">
                <a:solidFill>
                  <a:srgbClr val="000000"/>
                </a:solidFill>
                <a:effectLst/>
                <a:latin typeface="Calibri" panose="020F0502020204030204" pitchFamily="34" charset="0"/>
                <a:ea typeface="Calibri" panose="020F0502020204030204" pitchFamily="34" charset="0"/>
              </a:rPr>
              <a:t>Viewing Results </a:t>
            </a:r>
          </a:p>
          <a:p>
            <a:pPr marL="342900" marR="0" lvl="0" indent="-342900" fontAlgn="base">
              <a:lnSpc>
                <a:spcPct val="107000"/>
              </a:lnSpc>
              <a:spcAft>
                <a:spcPts val="1005"/>
              </a:spcAft>
              <a:buClr>
                <a:srgbClr val="000000"/>
              </a:buClr>
              <a:buSzPts val="1000"/>
              <a:buFont typeface="Arial" panose="020B0604020202020204" pitchFamily="34" charset="0"/>
              <a:buChar char="•"/>
            </a:pPr>
            <a:r>
              <a:rPr lang="en-IN" sz="1800" b="1"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Gantt Chart</a:t>
            </a: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Visual representation of process execution </a:t>
            </a:r>
          </a:p>
          <a:p>
            <a:pPr marL="342900" marR="0" lvl="0" indent="-342900" fontAlgn="base">
              <a:lnSpc>
                <a:spcPct val="107000"/>
              </a:lnSpc>
              <a:spcAft>
                <a:spcPts val="1005"/>
              </a:spcAft>
              <a:buClr>
                <a:srgbClr val="000000"/>
              </a:buClr>
              <a:buSzPts val="1000"/>
              <a:buFont typeface="Arial" panose="020B0604020202020204" pitchFamily="34" charset="0"/>
              <a:buChar char="•"/>
            </a:pPr>
            <a:r>
              <a:rPr lang="en-IN" sz="1800" b="1"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Timeline</a:t>
            </a: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Detailed process execution sequence </a:t>
            </a:r>
          </a:p>
          <a:p>
            <a:pPr marL="342900" marR="0" lvl="0" indent="-342900" fontAlgn="base">
              <a:lnSpc>
                <a:spcPct val="107000"/>
              </a:lnSpc>
              <a:spcAft>
                <a:spcPts val="1005"/>
              </a:spcAft>
              <a:buClr>
                <a:srgbClr val="000000"/>
              </a:buClr>
              <a:buSzPts val="1000"/>
              <a:buFont typeface="Arial" panose="020B0604020202020204" pitchFamily="34" charset="0"/>
              <a:buChar char="•"/>
            </a:pPr>
            <a:r>
              <a:rPr lang="en-IN" sz="1800" b="1"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Metrics</a:t>
            </a: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 Performance analysis including: </a:t>
            </a:r>
          </a:p>
          <a:p>
            <a:pPr marL="6350" marR="3776980" indent="-6350">
              <a:lnSpc>
                <a:spcPct val="182000"/>
              </a:lnSpc>
              <a:spcAft>
                <a:spcPts val="1005"/>
              </a:spcAft>
              <a:buNone/>
            </a:pPr>
            <a:r>
              <a:rPr lang="en-IN" sz="1800" kern="100" dirty="0">
                <a:solidFill>
                  <a:srgbClr val="000000"/>
                </a:solidFill>
                <a:effectLst/>
                <a:latin typeface="Calibri" panose="020F0502020204030204" pitchFamily="34" charset="0"/>
                <a:ea typeface="Calibri" panose="020F0502020204030204" pitchFamily="34" charset="0"/>
              </a:rPr>
              <a:t>                 1.Complrtion Time</a:t>
            </a:r>
          </a:p>
          <a:p>
            <a:pPr marL="6350" marR="3776980" indent="-6350">
              <a:lnSpc>
                <a:spcPct val="182000"/>
              </a:lnSpc>
              <a:spcAft>
                <a:spcPts val="1005"/>
              </a:spcAft>
              <a:buNone/>
            </a:pPr>
            <a:r>
              <a:rPr lang="en-IN" sz="1800" kern="100" dirty="0">
                <a:solidFill>
                  <a:srgbClr val="000000"/>
                </a:solidFill>
                <a:effectLst/>
                <a:latin typeface="Calibri" panose="020F0502020204030204" pitchFamily="34" charset="0"/>
                <a:ea typeface="Calibri" panose="020F0502020204030204" pitchFamily="34" charset="0"/>
              </a:rPr>
              <a:t>                 2.Turnaround timed</a:t>
            </a:r>
          </a:p>
          <a:p>
            <a:pPr marL="6350" marR="3776980" indent="-6350">
              <a:lnSpc>
                <a:spcPct val="182000"/>
              </a:lnSpc>
              <a:spcAft>
                <a:spcPts val="1005"/>
              </a:spcAft>
            </a:pPr>
            <a:r>
              <a:rPr lang="en-IN" sz="1800" kern="100" dirty="0">
                <a:solidFill>
                  <a:srgbClr val="000000"/>
                </a:solidFill>
                <a:effectLst/>
                <a:latin typeface="Calibri" panose="020F0502020204030204" pitchFamily="34" charset="0"/>
                <a:ea typeface="Calibri" panose="020F0502020204030204" pitchFamily="34" charset="0"/>
              </a:rPr>
              <a:t>                 3. waiting time</a:t>
            </a:r>
          </a:p>
        </p:txBody>
      </p:sp>
    </p:spTree>
    <p:extLst>
      <p:ext uri="{BB962C8B-B14F-4D97-AF65-F5344CB8AC3E}">
        <p14:creationId xmlns:p14="http://schemas.microsoft.com/office/powerpoint/2010/main" val="28198556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3994D87-2C6F-6A14-2895-6E4F15271031}"/>
              </a:ext>
            </a:extLst>
          </p:cNvPr>
          <p:cNvSpPr txBox="1"/>
          <p:nvPr/>
        </p:nvSpPr>
        <p:spPr>
          <a:xfrm>
            <a:off x="0" y="-1"/>
            <a:ext cx="12059920" cy="5936625"/>
          </a:xfrm>
          <a:prstGeom prst="rect">
            <a:avLst/>
          </a:prstGeom>
          <a:noFill/>
        </p:spPr>
        <p:txBody>
          <a:bodyPr wrap="square">
            <a:spAutoFit/>
          </a:bodyPr>
          <a:lstStyle/>
          <a:p>
            <a:pPr marL="6350" marR="0" indent="-6350">
              <a:lnSpc>
                <a:spcPct val="107000"/>
              </a:lnSpc>
              <a:spcAft>
                <a:spcPts val="895"/>
              </a:spcAft>
              <a:buNone/>
            </a:pPr>
            <a:r>
              <a:rPr lang="en-IN" sz="1800" b="1" kern="100" dirty="0">
                <a:solidFill>
                  <a:srgbClr val="000000"/>
                </a:solidFill>
                <a:effectLst/>
                <a:latin typeface="Calibri" panose="020F0502020204030204" pitchFamily="34" charset="0"/>
                <a:ea typeface="Calibri" panose="020F0502020204030204" pitchFamily="34" charset="0"/>
              </a:rPr>
              <a:t>Performance Metrics </a:t>
            </a:r>
          </a:p>
          <a:p>
            <a:pPr marL="6350" marR="0" indent="-6350">
              <a:lnSpc>
                <a:spcPct val="107000"/>
              </a:lnSpc>
              <a:spcAft>
                <a:spcPts val="895"/>
              </a:spcAft>
              <a:buNone/>
            </a:pPr>
            <a:endParaRPr lang="en-IN" sz="1800" kern="100" dirty="0">
              <a:solidFill>
                <a:srgbClr val="000000"/>
              </a:solidFill>
              <a:effectLst/>
              <a:latin typeface="Calibri" panose="020F0502020204030204" pitchFamily="34" charset="0"/>
              <a:ea typeface="Calibri" panose="020F0502020204030204" pitchFamily="34" charset="0"/>
            </a:endParaRPr>
          </a:p>
          <a:p>
            <a:pPr marL="6350" marR="0" indent="-6350">
              <a:lnSpc>
                <a:spcPct val="107000"/>
              </a:lnSpc>
              <a:spcAft>
                <a:spcPts val="895"/>
              </a:spcAft>
              <a:buNone/>
            </a:pPr>
            <a:r>
              <a:rPr lang="en-IN" sz="1800" b="1" kern="100" dirty="0">
                <a:solidFill>
                  <a:srgbClr val="000000"/>
                </a:solidFill>
                <a:effectLst/>
                <a:latin typeface="Calibri" panose="020F0502020204030204" pitchFamily="34" charset="0"/>
                <a:ea typeface="Calibri" panose="020F0502020204030204" pitchFamily="34" charset="0"/>
              </a:rPr>
              <a:t>Key Calculations </a:t>
            </a:r>
          </a:p>
          <a:p>
            <a:pPr marR="2777490" lvl="0" fontAlgn="base">
              <a:spcAft>
                <a:spcPts val="70"/>
              </a:spcAft>
              <a:buClr>
                <a:srgbClr val="000000"/>
              </a:buClr>
              <a:buSzPts val="1100"/>
            </a:pPr>
            <a:r>
              <a:rPr lang="en-IN" sz="1800" b="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1. Completion Time (CT</a:t>
            </a:r>
            <a:endParaRPr lang="en-IN"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448310" marR="2777490" indent="0">
              <a:spcAft>
                <a:spcPts val="70"/>
              </a:spcAft>
              <a:buNone/>
            </a:pPr>
            <a:r>
              <a:rPr lang="en-IN" sz="1400" kern="100" dirty="0">
                <a:solidFill>
                  <a:srgbClr val="000000"/>
                </a:solidFill>
                <a:effectLst/>
                <a:latin typeface="Courier New" panose="02070309020205020404" pitchFamily="49" charset="0"/>
                <a:ea typeface="Courier New" panose="02070309020205020404" pitchFamily="49" charset="0"/>
              </a:rPr>
              <a:t>o</a:t>
            </a:r>
            <a:r>
              <a:rPr lang="en-IN" sz="1400" kern="100" dirty="0">
                <a:solidFill>
                  <a:srgbClr val="000000"/>
                </a:solidFill>
                <a:effectLst/>
                <a:latin typeface="Arial" panose="020B0604020202020204" pitchFamily="34" charset="0"/>
                <a:ea typeface="Arial" panose="020B0604020202020204" pitchFamily="34" charset="0"/>
              </a:rPr>
              <a:t> </a:t>
            </a:r>
            <a:r>
              <a:rPr lang="en-IN" sz="1800" kern="100" dirty="0">
                <a:solidFill>
                  <a:srgbClr val="000000"/>
                </a:solidFill>
                <a:effectLst/>
                <a:latin typeface="Calibri" panose="020F0502020204030204" pitchFamily="34" charset="0"/>
                <a:ea typeface="Calibri" panose="020F0502020204030204" pitchFamily="34" charset="0"/>
              </a:rPr>
              <a:t>Time when process finishes execution </a:t>
            </a:r>
          </a:p>
          <a:p>
            <a:pPr marL="448310" marR="2777490" indent="0">
              <a:spcAft>
                <a:spcPts val="70"/>
              </a:spcAft>
              <a:buNone/>
            </a:pPr>
            <a:r>
              <a:rPr lang="en-IN" sz="1400" kern="100" dirty="0">
                <a:solidFill>
                  <a:srgbClr val="000000"/>
                </a:solidFill>
                <a:effectLst/>
                <a:latin typeface="Courier New" panose="02070309020205020404" pitchFamily="49" charset="0"/>
                <a:ea typeface="Courier New" panose="02070309020205020404" pitchFamily="49" charset="0"/>
              </a:rPr>
              <a:t>o</a:t>
            </a:r>
            <a:r>
              <a:rPr lang="en-IN" sz="1400" kern="100" dirty="0">
                <a:solidFill>
                  <a:srgbClr val="000000"/>
                </a:solidFill>
                <a:effectLst/>
                <a:latin typeface="Arial" panose="020B0604020202020204" pitchFamily="34" charset="0"/>
                <a:ea typeface="Arial" panose="020B0604020202020204" pitchFamily="34" charset="0"/>
              </a:rPr>
              <a:t> </a:t>
            </a:r>
            <a:r>
              <a:rPr lang="en-IN" sz="1800" kern="100" dirty="0">
                <a:solidFill>
                  <a:srgbClr val="000000"/>
                </a:solidFill>
                <a:effectLst/>
                <a:latin typeface="Calibri" panose="020F0502020204030204" pitchFamily="34" charset="0"/>
                <a:ea typeface="Calibri" panose="020F0502020204030204" pitchFamily="34" charset="0"/>
              </a:rPr>
              <a:t>Formula: CT = Previous Process CT +Current Process BT </a:t>
            </a:r>
          </a:p>
          <a:p>
            <a:pPr marL="448310" marR="2777490" indent="0">
              <a:spcAft>
                <a:spcPts val="70"/>
              </a:spcAft>
              <a:buNone/>
            </a:pPr>
            <a:endParaRPr lang="en-IN" sz="1800" kern="100" dirty="0">
              <a:solidFill>
                <a:srgbClr val="000000"/>
              </a:solidFill>
              <a:effectLst/>
              <a:latin typeface="Calibri" panose="020F0502020204030204" pitchFamily="34" charset="0"/>
              <a:ea typeface="Calibri" panose="020F0502020204030204" pitchFamily="34" charset="0"/>
            </a:endParaRPr>
          </a:p>
          <a:p>
            <a:pPr marR="2777490" lvl="0" fontAlgn="base">
              <a:spcAft>
                <a:spcPts val="80"/>
              </a:spcAft>
              <a:buClr>
                <a:srgbClr val="000000"/>
              </a:buClr>
              <a:buSzPts val="1100"/>
            </a:pPr>
            <a:r>
              <a:rPr lang="en-IN" sz="1800" b="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2. Turnaround Time (TAT)</a:t>
            </a:r>
            <a:r>
              <a:rPr lang="en-IN"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 </a:t>
            </a:r>
          </a:p>
          <a:p>
            <a:pPr marL="448310" marR="2777490" indent="0">
              <a:spcAft>
                <a:spcPts val="80"/>
              </a:spcAft>
              <a:buNone/>
            </a:pPr>
            <a:r>
              <a:rPr lang="en-IN" sz="1400" kern="100" dirty="0">
                <a:solidFill>
                  <a:srgbClr val="000000"/>
                </a:solidFill>
                <a:effectLst/>
                <a:latin typeface="Courier New" panose="02070309020205020404" pitchFamily="49" charset="0"/>
                <a:ea typeface="Courier New" panose="02070309020205020404" pitchFamily="49" charset="0"/>
              </a:rPr>
              <a:t>o</a:t>
            </a:r>
            <a:r>
              <a:rPr lang="en-IN" sz="1400" kern="100" dirty="0">
                <a:solidFill>
                  <a:srgbClr val="000000"/>
                </a:solidFill>
                <a:effectLst/>
                <a:latin typeface="Arial" panose="020B0604020202020204" pitchFamily="34" charset="0"/>
                <a:ea typeface="Arial" panose="020B0604020202020204" pitchFamily="34" charset="0"/>
              </a:rPr>
              <a:t> </a:t>
            </a:r>
            <a:r>
              <a:rPr lang="en-IN" sz="1800" kern="100" dirty="0">
                <a:solidFill>
                  <a:srgbClr val="000000"/>
                </a:solidFill>
                <a:effectLst/>
                <a:latin typeface="Calibri" panose="020F0502020204030204" pitchFamily="34" charset="0"/>
                <a:ea typeface="Calibri" panose="020F0502020204030204" pitchFamily="34" charset="0"/>
              </a:rPr>
              <a:t>Total time from arrival to completion </a:t>
            </a:r>
          </a:p>
          <a:p>
            <a:pPr marL="448310" marR="2777490" indent="0">
              <a:spcAft>
                <a:spcPts val="80"/>
              </a:spcAft>
              <a:buNone/>
            </a:pPr>
            <a:r>
              <a:rPr lang="en-IN" sz="1400" kern="100" dirty="0">
                <a:solidFill>
                  <a:srgbClr val="000000"/>
                </a:solidFill>
                <a:effectLst/>
                <a:latin typeface="Courier New" panose="02070309020205020404" pitchFamily="49" charset="0"/>
                <a:ea typeface="Courier New" panose="02070309020205020404" pitchFamily="49" charset="0"/>
              </a:rPr>
              <a:t>o</a:t>
            </a:r>
            <a:r>
              <a:rPr lang="en-IN" sz="1400" kern="100" dirty="0">
                <a:solidFill>
                  <a:srgbClr val="000000"/>
                </a:solidFill>
                <a:effectLst/>
                <a:latin typeface="Arial" panose="020B0604020202020204" pitchFamily="34" charset="0"/>
                <a:ea typeface="Arial" panose="020B0604020202020204" pitchFamily="34" charset="0"/>
              </a:rPr>
              <a:t> </a:t>
            </a:r>
            <a:r>
              <a:rPr lang="en-IN" sz="1800" kern="100" dirty="0">
                <a:solidFill>
                  <a:srgbClr val="000000"/>
                </a:solidFill>
                <a:effectLst/>
                <a:latin typeface="Calibri" panose="020F0502020204030204" pitchFamily="34" charset="0"/>
                <a:ea typeface="Calibri" panose="020F0502020204030204" pitchFamily="34" charset="0"/>
              </a:rPr>
              <a:t>Formula: TAT = CT - AT </a:t>
            </a:r>
          </a:p>
          <a:p>
            <a:pPr marL="448310" marR="2777490" indent="0">
              <a:spcAft>
                <a:spcPts val="80"/>
              </a:spcAft>
              <a:buNone/>
            </a:pPr>
            <a:r>
              <a:rPr lang="en-IN" sz="1800" kern="100" dirty="0">
                <a:solidFill>
                  <a:srgbClr val="000000"/>
                </a:solidFill>
                <a:effectLst/>
                <a:latin typeface="Calibri" panose="020F0502020204030204" pitchFamily="34" charset="0"/>
                <a:ea typeface="Calibri" panose="020F0502020204030204" pitchFamily="34" charset="0"/>
              </a:rPr>
              <a:t> </a:t>
            </a:r>
          </a:p>
          <a:p>
            <a:pPr marR="2777490" lvl="0" fontAlgn="base">
              <a:spcAft>
                <a:spcPts val="1005"/>
              </a:spcAft>
              <a:buClr>
                <a:srgbClr val="000000"/>
              </a:buClr>
              <a:buSzPts val="1100"/>
            </a:pPr>
            <a:r>
              <a:rPr lang="en-IN" sz="1800" b="1"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rPr>
              <a:t>3. Waiting Time (WT)</a:t>
            </a:r>
            <a:endParaRPr lang="en-IN" sz="1800" u="none" strike="noStrike" kern="100" dirty="0">
              <a:solidFill>
                <a:srgbClr val="000000"/>
              </a:solidFill>
              <a:effectLst/>
              <a:uFill>
                <a:solidFill>
                  <a:srgbClr val="000000"/>
                </a:solidFill>
              </a:uFill>
              <a:latin typeface="Calibri" panose="020F0502020204030204" pitchFamily="34" charset="0"/>
              <a:ea typeface="Calibri" panose="020F0502020204030204" pitchFamily="34" charset="0"/>
              <a:cs typeface="Calibri" panose="020F0502020204030204" pitchFamily="34" charset="0"/>
            </a:endParaRPr>
          </a:p>
          <a:p>
            <a:pPr marL="448310" marR="2777490" indent="0">
              <a:spcAft>
                <a:spcPts val="1005"/>
              </a:spcAft>
              <a:buNone/>
            </a:pPr>
            <a:r>
              <a:rPr lang="en-IN" sz="1800" kern="100" dirty="0">
                <a:solidFill>
                  <a:srgbClr val="000000"/>
                </a:solidFill>
                <a:effectLst/>
                <a:latin typeface="Calibri" panose="020F0502020204030204" pitchFamily="34" charset="0"/>
                <a:ea typeface="Calibri" panose="020F0502020204030204" pitchFamily="34" charset="0"/>
              </a:rPr>
              <a:t> </a:t>
            </a:r>
            <a:r>
              <a:rPr lang="en-IN" sz="1400" kern="100" dirty="0">
                <a:solidFill>
                  <a:srgbClr val="000000"/>
                </a:solidFill>
                <a:effectLst/>
                <a:latin typeface="Courier New" panose="02070309020205020404" pitchFamily="49" charset="0"/>
                <a:ea typeface="Courier New" panose="02070309020205020404" pitchFamily="49" charset="0"/>
              </a:rPr>
              <a:t>o</a:t>
            </a:r>
            <a:r>
              <a:rPr lang="en-IN" sz="1400" kern="100" dirty="0">
                <a:solidFill>
                  <a:srgbClr val="000000"/>
                </a:solidFill>
                <a:effectLst/>
                <a:latin typeface="Arial" panose="020B0604020202020204" pitchFamily="34" charset="0"/>
                <a:ea typeface="Arial" panose="020B0604020202020204" pitchFamily="34" charset="0"/>
              </a:rPr>
              <a:t> </a:t>
            </a:r>
            <a:r>
              <a:rPr lang="en-IN" sz="1800" kern="100" dirty="0">
                <a:solidFill>
                  <a:srgbClr val="000000"/>
                </a:solidFill>
                <a:effectLst/>
                <a:latin typeface="Calibri" panose="020F0502020204030204" pitchFamily="34" charset="0"/>
                <a:ea typeface="Calibri" panose="020F0502020204030204" pitchFamily="34" charset="0"/>
              </a:rPr>
              <a:t>Time process waits in ready queue</a:t>
            </a:r>
          </a:p>
          <a:p>
            <a:pPr marL="448310" marR="2777490" indent="0">
              <a:spcAft>
                <a:spcPts val="1005"/>
              </a:spcAft>
              <a:buNone/>
            </a:pPr>
            <a:r>
              <a:rPr lang="en-IN" sz="1800" kern="100" dirty="0">
                <a:solidFill>
                  <a:srgbClr val="000000"/>
                </a:solidFill>
                <a:effectLst/>
                <a:latin typeface="Calibri" panose="020F0502020204030204" pitchFamily="34" charset="0"/>
                <a:ea typeface="Calibri" panose="020F0502020204030204" pitchFamily="34" charset="0"/>
              </a:rPr>
              <a:t> </a:t>
            </a:r>
            <a:r>
              <a:rPr lang="en-IN" sz="1400" kern="100" dirty="0">
                <a:solidFill>
                  <a:srgbClr val="000000"/>
                </a:solidFill>
                <a:effectLst/>
                <a:latin typeface="Courier New" panose="02070309020205020404" pitchFamily="49" charset="0"/>
                <a:ea typeface="Courier New" panose="02070309020205020404" pitchFamily="49" charset="0"/>
              </a:rPr>
              <a:t>o</a:t>
            </a:r>
            <a:r>
              <a:rPr lang="en-IN" sz="1400" kern="100" dirty="0">
                <a:solidFill>
                  <a:srgbClr val="000000"/>
                </a:solidFill>
                <a:effectLst/>
                <a:latin typeface="Arial" panose="020B0604020202020204" pitchFamily="34" charset="0"/>
                <a:ea typeface="Arial" panose="020B0604020202020204" pitchFamily="34" charset="0"/>
              </a:rPr>
              <a:t> </a:t>
            </a:r>
            <a:r>
              <a:rPr lang="en-IN" sz="1800" kern="100" dirty="0">
                <a:solidFill>
                  <a:srgbClr val="000000"/>
                </a:solidFill>
                <a:effectLst/>
                <a:latin typeface="Calibri" panose="020F0502020204030204" pitchFamily="34" charset="0"/>
                <a:ea typeface="Calibri" panose="020F0502020204030204" pitchFamily="34" charset="0"/>
              </a:rPr>
              <a:t>Formula: WT = TAT - BT </a:t>
            </a:r>
          </a:p>
          <a:p>
            <a:pPr marL="6350" marR="0" indent="-6350">
              <a:spcAft>
                <a:spcPts val="895"/>
              </a:spcAft>
              <a:buNone/>
            </a:pPr>
            <a:r>
              <a:rPr lang="en-IN" sz="1800" b="1" kern="100" dirty="0">
                <a:solidFill>
                  <a:srgbClr val="000000"/>
                </a:solidFill>
                <a:effectLst/>
                <a:latin typeface="Calibri" panose="020F0502020204030204" pitchFamily="34" charset="0"/>
                <a:ea typeface="Calibri" panose="020F0502020204030204" pitchFamily="34" charset="0"/>
              </a:rPr>
              <a:t>Average Metrics </a:t>
            </a:r>
          </a:p>
          <a:p>
            <a:pPr marR="0" lvl="0" fontAlgn="base">
              <a:spcAft>
                <a:spcPts val="1005"/>
              </a:spcAft>
              <a:buClr>
                <a:srgbClr val="000000"/>
              </a:buClr>
              <a:buSzPts val="1000"/>
            </a:pPr>
            <a:r>
              <a:rPr lang="en-IN" kern="100" dirty="0">
                <a:solidFill>
                  <a:srgbClr val="000000"/>
                </a:solidFill>
                <a:latin typeface="Calibri" panose="020F0502020204030204" pitchFamily="34" charset="0"/>
                <a:ea typeface="Calibri" panose="020F0502020204030204" pitchFamily="34" charset="0"/>
              </a:rPr>
              <a:t>      </a:t>
            </a:r>
            <a:r>
              <a:rPr lang="en-IN" sz="1800" kern="100" dirty="0">
                <a:solidFill>
                  <a:srgbClr val="000000"/>
                </a:solidFill>
                <a:effectLst/>
                <a:latin typeface="Calibri" panose="020F0502020204030204" pitchFamily="34" charset="0"/>
                <a:ea typeface="Calibri" panose="020F0502020204030204" pitchFamily="34" charset="0"/>
              </a:rPr>
              <a:t>   </a:t>
            </a:r>
            <a:r>
              <a:rPr lang="en-IN" sz="1400" kern="100" dirty="0">
                <a:solidFill>
                  <a:srgbClr val="000000"/>
                </a:solidFill>
                <a:effectLst/>
                <a:latin typeface="Courier New" panose="02070309020205020404" pitchFamily="49" charset="0"/>
                <a:ea typeface="Courier New" panose="02070309020205020404" pitchFamily="49" charset="0"/>
              </a:rPr>
              <a:t>o</a:t>
            </a:r>
            <a:r>
              <a:rPr lang="en-IN" sz="1400" kern="100" dirty="0">
                <a:solidFill>
                  <a:srgbClr val="000000"/>
                </a:solidFill>
                <a:effectLst/>
                <a:latin typeface="Arial" panose="020B0604020202020204" pitchFamily="34" charset="0"/>
                <a:ea typeface="Arial" panose="020B0604020202020204" pitchFamily="34" charset="0"/>
              </a:rPr>
              <a:t> </a:t>
            </a:r>
            <a:r>
              <a:rPr lang="en-IN" sz="1800" u="none" strike="noStrike" kern="100" dirty="0">
                <a:solidFill>
                  <a:srgbClr val="000000"/>
                </a:solidFill>
                <a:effectLst/>
                <a:uFill>
                  <a:solidFill>
                    <a:srgbClr val="000000"/>
                  </a:solidFill>
                </a:uFill>
                <a:latin typeface="Arial" panose="020B0604020202020204" pitchFamily="34" charset="0"/>
                <a:ea typeface="Arial" panose="020B0604020202020204" pitchFamily="34" charset="0"/>
                <a:cs typeface="Arial" panose="020B0604020202020204" pitchFamily="34" charset="0"/>
              </a:rPr>
              <a:t>Average Turnaround Time = Σ(TAT) / n </a:t>
            </a:r>
          </a:p>
          <a:p>
            <a:pPr>
              <a:buNone/>
            </a:pPr>
            <a:r>
              <a:rPr lang="en-IN" b="1" kern="100" dirty="0">
                <a:solidFill>
                  <a:srgbClr val="000000"/>
                </a:solidFill>
                <a:latin typeface="Calibri" panose="020F0502020204030204" pitchFamily="34" charset="0"/>
                <a:ea typeface="Calibri" panose="020F0502020204030204" pitchFamily="34" charset="0"/>
              </a:rPr>
              <a:t>         </a:t>
            </a:r>
            <a:r>
              <a:rPr lang="en-IN" sz="1400" kern="100" dirty="0">
                <a:solidFill>
                  <a:srgbClr val="000000"/>
                </a:solidFill>
                <a:effectLst/>
                <a:latin typeface="Courier New" panose="02070309020205020404" pitchFamily="49" charset="0"/>
                <a:ea typeface="Courier New" panose="02070309020205020404" pitchFamily="49" charset="0"/>
              </a:rPr>
              <a:t>o</a:t>
            </a:r>
            <a:r>
              <a:rPr lang="en-IN" sz="1400" kern="100" dirty="0">
                <a:solidFill>
                  <a:srgbClr val="000000"/>
                </a:solidFill>
                <a:effectLst/>
                <a:latin typeface="Arial" panose="020B0604020202020204" pitchFamily="34" charset="0"/>
                <a:ea typeface="Arial" panose="020B0604020202020204" pitchFamily="34" charset="0"/>
              </a:rPr>
              <a:t> </a:t>
            </a:r>
            <a:r>
              <a:rPr lang="en-IN" sz="1800" dirty="0">
                <a:solidFill>
                  <a:srgbClr val="000000"/>
                </a:solidFill>
                <a:effectLst/>
                <a:latin typeface="Calibri" panose="020F0502020204030204" pitchFamily="34" charset="0"/>
                <a:ea typeface="Calibri" panose="020F0502020204030204" pitchFamily="34" charset="0"/>
              </a:rPr>
              <a:t>Average Waiting Time = Σ(WT) / n </a:t>
            </a:r>
            <a:endParaRPr lang="en-IN" dirty="0"/>
          </a:p>
        </p:txBody>
      </p:sp>
    </p:spTree>
    <p:extLst>
      <p:ext uri="{BB962C8B-B14F-4D97-AF65-F5344CB8AC3E}">
        <p14:creationId xmlns:p14="http://schemas.microsoft.com/office/powerpoint/2010/main" val="2172983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TotalTime>
  <Words>889</Words>
  <Application>Microsoft Office PowerPoint</Application>
  <PresentationFormat>Widescreen</PresentationFormat>
  <Paragraphs>188</Paragraphs>
  <Slides>9</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Aptos</vt:lpstr>
      <vt:lpstr>Aptos Display</vt:lpstr>
      <vt:lpstr>Arial</vt:lpstr>
      <vt:lpstr>Calibri</vt:lpstr>
      <vt:lpstr>Courier New</vt:lpstr>
      <vt:lpstr>Segoe UI Emoji</vt:lpstr>
      <vt:lpstr>Symbol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PRANJAL NATH GOSWAMI</dc:creator>
  <cp:lastModifiedBy>PRANJAL NATH GOSWAMI</cp:lastModifiedBy>
  <cp:revision>6</cp:revision>
  <dcterms:created xsi:type="dcterms:W3CDTF">2025-03-28T04:56:55Z</dcterms:created>
  <dcterms:modified xsi:type="dcterms:W3CDTF">2025-03-28T05:32:36Z</dcterms:modified>
</cp:coreProperties>
</file>