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50"/>
  </p:normalViewPr>
  <p:slideViewPr>
    <p:cSldViewPr snapToGrid="0" snapToObjects="1">
      <p:cViewPr>
        <p:scale>
          <a:sx n="80" d="100"/>
          <a:sy n="80" d="100"/>
        </p:scale>
        <p:origin x="-162"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t>‹#›</a:t>
            </a:fld>
            <a:endParaRPr lang="en-US"/>
          </a:p>
        </p:txBody>
      </p:sp>
    </p:spTree>
    <p:extLst>
      <p:ext uri="{BB962C8B-B14F-4D97-AF65-F5344CB8AC3E}">
        <p14:creationId xmlns:p14="http://schemas.microsoft.com/office/powerpoint/2010/main"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1B91F06F-9A69-F049-B3AF-298690ADCC22}"/>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5" name="Footer Placeholder 4">
            <a:extLst>
              <a:ext uri="{FF2B5EF4-FFF2-40B4-BE49-F238E27FC236}">
                <a16:creationId xmlns:a16="http://schemas.microsoft.com/office/drawing/2014/main" xmlns=""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D169E8-7A4A-A040-962A-858A0040BF6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2D74631-D8EC-F446-BF0F-EBCBBD79F807}"/>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5" name="Footer Placeholder 4">
            <a:extLst>
              <a:ext uri="{FF2B5EF4-FFF2-40B4-BE49-F238E27FC236}">
                <a16:creationId xmlns:a16="http://schemas.microsoft.com/office/drawing/2014/main" xmlns=""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98F5E9-5C99-6A4E-AD81-4DC9F2D4EEC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D76C7F57-B881-E04B-B079-557DE98D6C59}"/>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5" name="Footer Placeholder 4">
            <a:extLst>
              <a:ext uri="{FF2B5EF4-FFF2-40B4-BE49-F238E27FC236}">
                <a16:creationId xmlns:a16="http://schemas.microsoft.com/office/drawing/2014/main" xmlns=""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151763-6EA1-734B-913A-D88B437A1A9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B07245E1-EDDE-F948-A571-0BE696D2A447}"/>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5" name="Footer Placeholder 4">
            <a:extLst>
              <a:ext uri="{FF2B5EF4-FFF2-40B4-BE49-F238E27FC236}">
                <a16:creationId xmlns:a16="http://schemas.microsoft.com/office/drawing/2014/main" xmlns=""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293B23-8E08-D049-A86A-620069E827C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41CF91E4-48B8-8344-B137-2FDAA04D6833}"/>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5" name="Footer Placeholder 4">
            <a:extLst>
              <a:ext uri="{FF2B5EF4-FFF2-40B4-BE49-F238E27FC236}">
                <a16:creationId xmlns:a16="http://schemas.microsoft.com/office/drawing/2014/main" xmlns=""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866567-1784-1840-A563-094E2A6295AB}"/>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32B680CE-ED03-A34F-B7B0-536E5110E816}"/>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6" name="Footer Placeholder 5">
            <a:extLst>
              <a:ext uri="{FF2B5EF4-FFF2-40B4-BE49-F238E27FC236}">
                <a16:creationId xmlns:a16="http://schemas.microsoft.com/office/drawing/2014/main" xmlns=""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1BB31A-DA3A-874E-AAF0-66FA46F6CBA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C090E9BD-64DF-CE48-A695-9B7E425BE7E3}"/>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8" name="Footer Placeholder 7">
            <a:extLst>
              <a:ext uri="{FF2B5EF4-FFF2-40B4-BE49-F238E27FC236}">
                <a16:creationId xmlns:a16="http://schemas.microsoft.com/office/drawing/2014/main" xmlns=""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52A2406-8486-2241-B0CE-CF0825515E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83CF82F3-4F2D-9F4B-A9BC-E545325AD2D2}"/>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4" name="Footer Placeholder 3">
            <a:extLst>
              <a:ext uri="{FF2B5EF4-FFF2-40B4-BE49-F238E27FC236}">
                <a16:creationId xmlns:a16="http://schemas.microsoft.com/office/drawing/2014/main" xmlns=""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9C1F7D-4703-8646-8BF6-C2CDE036DB19}"/>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D32829-6781-2644-95B1-9E8F252C3ACD}"/>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3" name="Footer Placeholder 2">
            <a:extLst>
              <a:ext uri="{FF2B5EF4-FFF2-40B4-BE49-F238E27FC236}">
                <a16:creationId xmlns:a16="http://schemas.microsoft.com/office/drawing/2014/main" xmlns=""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670BC68-BD33-454F-8C30-AEBB09494F87}"/>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083E6132-956E-F744-993E-9D7107BAF126}"/>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6" name="Footer Placeholder 5">
            <a:extLst>
              <a:ext uri="{FF2B5EF4-FFF2-40B4-BE49-F238E27FC236}">
                <a16:creationId xmlns:a16="http://schemas.microsoft.com/office/drawing/2014/main" xmlns=""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6EE341-2738-B749-A716-ED55F5D9AA4C}"/>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CBF95BF6-9A3E-B541-BCD6-75E04ADD2665}"/>
              </a:ext>
            </a:extLst>
          </p:cNvPr>
          <p:cNvSpPr>
            <a:spLocks noGrp="1"/>
          </p:cNvSpPr>
          <p:nvPr>
            <p:ph type="dt" sz="half" idx="10"/>
          </p:nvPr>
        </p:nvSpPr>
        <p:spPr/>
        <p:txBody>
          <a:bodyPr/>
          <a:lstStyle/>
          <a:p>
            <a:fld id="{820DD29F-9F85-7A4E-81D8-E1CCE39CB367}" type="datetimeFigureOut">
              <a:rPr lang="en-US" smtClean="0"/>
              <a:t>7/12/2020</a:t>
            </a:fld>
            <a:endParaRPr lang="en-US"/>
          </a:p>
        </p:txBody>
      </p:sp>
      <p:sp>
        <p:nvSpPr>
          <p:cNvPr id="6" name="Footer Placeholder 5">
            <a:extLst>
              <a:ext uri="{FF2B5EF4-FFF2-40B4-BE49-F238E27FC236}">
                <a16:creationId xmlns:a16="http://schemas.microsoft.com/office/drawing/2014/main" xmlns=""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200EA0-326B-B849-AE7F-AC3005ED27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t>7/12/2020</a:t>
            </a:fld>
            <a:endParaRPr lang="en-US"/>
          </a:p>
        </p:txBody>
      </p:sp>
      <p:sp>
        <p:nvSpPr>
          <p:cNvPr id="5" name="Footer Placeholder 4">
            <a:extLst>
              <a:ext uri="{FF2B5EF4-FFF2-40B4-BE49-F238E27FC236}">
                <a16:creationId xmlns:a16="http://schemas.microsoft.com/office/drawing/2014/main" xmlns=""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t>‹#›</a:t>
            </a:fld>
            <a:endParaRPr lang="en-US"/>
          </a:p>
        </p:txBody>
      </p:sp>
    </p:spTree>
    <p:extLst>
      <p:ext uri="{BB962C8B-B14F-4D97-AF65-F5344CB8AC3E}">
        <p14:creationId xmlns:p14="http://schemas.microsoft.com/office/powerpoint/2010/main"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Bringing your professional voice to the Microsoft table</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xmlns=""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xmlns="" id="{23C7EC12-0909-7E4C-94EB-082BEDBAA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xmlns="" id="{A176F857-8E63-B745-A431-1A7B2D699B1B}"/>
              </a:ext>
            </a:extLst>
          </p:cNvPr>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p>
          <a:p>
            <a:endParaRPr lang="en-US" dirty="0"/>
          </a:p>
          <a:p>
            <a:pPr marL="342900" indent="-342900">
              <a:buFont typeface="+mj-lt"/>
              <a:buAutoNum type="arabicPeriod"/>
            </a:pPr>
            <a:r>
              <a:rPr lang="en-US" dirty="0"/>
              <a:t>What is confidence and why it is important to demonstrate it in the workplace?</a:t>
            </a:r>
            <a:r>
              <a:rPr lang="en-AU" dirty="0"/>
              <a:t> </a:t>
            </a:r>
          </a:p>
          <a:p>
            <a:pPr marL="342900" lvl="0" indent="-342900">
              <a:buFont typeface="+mj-lt"/>
              <a:buAutoNum type="arabicPeriod"/>
            </a:pPr>
            <a:r>
              <a:rPr lang="en-US" dirty="0"/>
              <a:t>Think of a friend, colleague or leader who demonstrates confidence. What are the key characteristics that this person demonstrates?</a:t>
            </a:r>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a:extLst>
              <a:ext uri="{FF2B5EF4-FFF2-40B4-BE49-F238E27FC236}">
                <a16:creationId xmlns:a16="http://schemas.microsoft.com/office/drawing/2014/main" xmlns=""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52438" indent="-452438"/>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r>
              <a:rPr lang="en-US" dirty="0" smtClean="0"/>
              <a:t>Confidence is a belief that one’s perception and</a:t>
            </a:r>
            <a:r>
              <a:rPr lang="en-US" dirty="0" smtClean="0"/>
              <a:t> course of action is correct.</a:t>
            </a:r>
          </a:p>
          <a:p>
            <a:r>
              <a:rPr lang="en-US" dirty="0" smtClean="0"/>
              <a:t>It is important to demonstrate Confidence in workplace to </a:t>
            </a:r>
            <a:r>
              <a:rPr lang="en-US" dirty="0" smtClean="0"/>
              <a:t>have </a:t>
            </a:r>
            <a:r>
              <a:rPr lang="en-US" dirty="0" smtClean="0"/>
              <a:t>progress and an uplift from the company </a:t>
            </a:r>
            <a:r>
              <a:rPr lang="en-US" dirty="0" smtClean="0"/>
              <a:t>for</a:t>
            </a:r>
            <a:r>
              <a:rPr lang="en-US" dirty="0" smtClean="0"/>
              <a:t> the skills you have.</a:t>
            </a:r>
          </a:p>
          <a:p>
            <a:r>
              <a:rPr lang="en-US" dirty="0" smtClean="0"/>
              <a:t>It is also useful to gain belief from your peers and colleagues to have trust in you about the projects you are involved in with them or apart as to the results will be effective for the company,</a:t>
            </a:r>
          </a:p>
          <a:p>
            <a:r>
              <a:rPr lang="en-US" dirty="0" smtClean="0"/>
              <a:t>To maintain good relations at workplace with peers.</a:t>
            </a:r>
            <a:endParaRPr lang="en-US" dirty="0" smtClean="0"/>
          </a:p>
          <a:p>
            <a:endParaRPr lang="en-US" dirty="0" smtClean="0"/>
          </a:p>
          <a:p>
            <a:endParaRPr lang="en-US" dirty="0"/>
          </a:p>
        </p:txBody>
      </p:sp>
      <p:sp>
        <p:nvSpPr>
          <p:cNvPr id="6" name="TextBox 5">
            <a:extLst>
              <a:ext uri="{FF2B5EF4-FFF2-40B4-BE49-F238E27FC236}">
                <a16:creationId xmlns:a16="http://schemas.microsoft.com/office/drawing/2014/main" xmlns=""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r>
              <a:rPr lang="en-US" dirty="0" smtClean="0"/>
              <a:t>They are optimistic.</a:t>
            </a:r>
          </a:p>
          <a:p>
            <a:r>
              <a:rPr lang="en-US" dirty="0" smtClean="0"/>
              <a:t>They have a positive attitude towards the task and in overall way.</a:t>
            </a:r>
          </a:p>
          <a:p>
            <a:r>
              <a:rPr lang="en-US" dirty="0" smtClean="0"/>
              <a:t>They </a:t>
            </a:r>
            <a:r>
              <a:rPr lang="en-US" dirty="0" err="1" smtClean="0"/>
              <a:t>practis</a:t>
            </a:r>
            <a:r>
              <a:rPr lang="en-US" dirty="0" err="1" smtClean="0"/>
              <a:t>e</a:t>
            </a:r>
            <a:r>
              <a:rPr lang="en-US" dirty="0" smtClean="0"/>
              <a:t> affirmations.</a:t>
            </a:r>
          </a:p>
          <a:p>
            <a:r>
              <a:rPr lang="en-US" dirty="0" smtClean="0"/>
              <a:t>They believe in themselves and put their point professionally(in case of meetings).</a:t>
            </a:r>
          </a:p>
          <a:p>
            <a:r>
              <a:rPr lang="en-US" dirty="0" smtClean="0"/>
              <a:t>They have pre-preparation and </a:t>
            </a:r>
            <a:r>
              <a:rPr lang="en-US" dirty="0" err="1" smtClean="0"/>
              <a:t>practise</a:t>
            </a:r>
            <a:r>
              <a:rPr lang="en-US" dirty="0"/>
              <a:t> </a:t>
            </a:r>
            <a:r>
              <a:rPr lang="en-US" dirty="0" smtClean="0"/>
              <a:t>which make them confident and competent in their point.</a:t>
            </a:r>
            <a:endParaRPr lang="en-US" dirty="0"/>
          </a:p>
        </p:txBody>
      </p:sp>
      <p:sp>
        <p:nvSpPr>
          <p:cNvPr id="6" name="TextBox 5">
            <a:extLst>
              <a:ext uri="{FF2B5EF4-FFF2-40B4-BE49-F238E27FC236}">
                <a16:creationId xmlns:a16="http://schemas.microsoft.com/office/drawing/2014/main" xmlns=""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xmlns="" id="{DBD63E78-7806-C646-8A38-66A2893A86A5}"/>
              </a:ext>
            </a:extLst>
          </p:cNvPr>
          <p:cNvSpPr>
            <a:spLocks noGrp="1"/>
          </p:cNvSpPr>
          <p:nvPr>
            <p:ph idx="1"/>
          </p:nvPr>
        </p:nvSpPr>
        <p:spPr/>
        <p:txBody>
          <a:bodyPr/>
          <a:lstStyle/>
          <a:p>
            <a:r>
              <a:rPr lang="en-US" dirty="0" smtClean="0"/>
              <a:t>By pre-preparation.</a:t>
            </a:r>
          </a:p>
          <a:p>
            <a:r>
              <a:rPr lang="en-US" dirty="0" smtClean="0"/>
              <a:t>By having a positive attitude and being optimistic.</a:t>
            </a:r>
          </a:p>
          <a:p>
            <a:r>
              <a:rPr lang="en-US" dirty="0" smtClean="0"/>
              <a:t>By observing workplace(meetings) as an </a:t>
            </a:r>
            <a:r>
              <a:rPr lang="en-US" dirty="0" err="1" smtClean="0"/>
              <a:t>organisational</a:t>
            </a:r>
            <a:r>
              <a:rPr lang="en-US" dirty="0" smtClean="0"/>
              <a:t> scientist.</a:t>
            </a:r>
          </a:p>
          <a:p>
            <a:r>
              <a:rPr lang="en-US" dirty="0" smtClean="0"/>
              <a:t>By using Master power words.</a:t>
            </a:r>
          </a:p>
          <a:p>
            <a:r>
              <a:rPr lang="en-US" dirty="0" smtClean="0"/>
              <a:t>By having small talks with colleagues before the meeting starts as to be comfortable in the room for speaking further.</a:t>
            </a:r>
          </a:p>
          <a:p>
            <a:r>
              <a:rPr lang="en-US" dirty="0" smtClean="0"/>
              <a:t>By having a strong opinion/ idea/ point.</a:t>
            </a:r>
            <a:endParaRPr lang="en-US" dirty="0"/>
          </a:p>
        </p:txBody>
      </p:sp>
      <p:sp>
        <p:nvSpPr>
          <p:cNvPr id="6" name="TextBox 5">
            <a:extLst>
              <a:ext uri="{FF2B5EF4-FFF2-40B4-BE49-F238E27FC236}">
                <a16:creationId xmlns:a16="http://schemas.microsoft.com/office/drawing/2014/main" xmlns=""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E563D-A1AF-451E-81D8-4E1D4F34DF31}">
  <ds:schemaRefs>
    <ds:schemaRef ds:uri="http://schemas.microsoft.com/office/2006/metadata/properties"/>
    <ds:schemaRef ds:uri="http://purl.org/dc/terms/"/>
    <ds:schemaRef ds:uri="c1e2550b-e82e-490a-bae0-f375b9a6bad9"/>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ce70246-c0b8-4f35-89ae-e68b97a98aff"/>
    <ds:schemaRef ds:uri="http://www.w3.org/XML/1998/namespace"/>
  </ds:schemaRefs>
</ds:datastoreItem>
</file>

<file path=customXml/itemProps2.xml><?xml version="1.0" encoding="utf-8"?>
<ds:datastoreItem xmlns:ds="http://schemas.openxmlformats.org/officeDocument/2006/customXml" ds:itemID="{49E888B8-B91E-4A4E-9653-1851697940A6}">
  <ds:schemaRefs>
    <ds:schemaRef ds:uri="http://schemas.microsoft.com/sharepoint/v3/contenttype/forms"/>
  </ds:schemaRefs>
</ds:datastoreItem>
</file>

<file path=customXml/itemProps3.xml><?xml version="1.0" encoding="utf-8"?>
<ds:datastoreItem xmlns:ds="http://schemas.openxmlformats.org/officeDocument/2006/customXml" ds:itemID="{7161C40D-C126-48A0-A903-79F9E74E51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550b-e82e-490a-bae0-f375b9a6bad9"/>
    <ds:schemaRef ds:uri="4ce70246-c0b8-4f35-89ae-e68b97a98a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TotalTime>
  <Words>333</Words>
  <Application>Microsoft Office PowerPoint</Application>
  <PresentationFormat>Custom</PresentationFormat>
  <Paragraphs>29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Bringing your professional voice to the Microsoft table</vt:lpstr>
      <vt:lpstr>1. What is confidence and why is it important to demonstrate it in the workplace?</vt:lpstr>
      <vt:lpstr>2. Think of a friend, colleague or leader who demonstrates confidence. What are the key characteristics that this person demonstrates?</vt:lpstr>
      <vt:lpstr>3. How can you demonstrate confidence and bring your voice to the table at Microsoft?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HP</cp:lastModifiedBy>
  <cp:revision>6</cp:revision>
  <dcterms:created xsi:type="dcterms:W3CDTF">2020-06-10T01:59:38Z</dcterms:created>
  <dcterms:modified xsi:type="dcterms:W3CDTF">2020-07-12T14:18:50Z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