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D980D-F029-4B80-B1B2-17D740AE50FA}" v="2" dt="2024-06-17T16:21:35.36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varScale="1">
        <p:scale>
          <a:sx n="78" d="100"/>
          <a:sy n="78" d="100"/>
        </p:scale>
        <p:origin x="8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GUDIYA" userId="913f8927d17ee67f" providerId="LiveId" clId="{5A2D980D-F029-4B80-B1B2-17D740AE50FA}"/>
    <pc:docChg chg="addSld modSld">
      <pc:chgData name="PRANJAL GUDIYA" userId="913f8927d17ee67f" providerId="LiveId" clId="{5A2D980D-F029-4B80-B1B2-17D740AE50FA}" dt="2024-06-17T16:21:48.790" v="18" actId="403"/>
      <pc:docMkLst>
        <pc:docMk/>
      </pc:docMkLst>
      <pc:sldChg chg="modSp new mod">
        <pc:chgData name="PRANJAL GUDIYA" userId="913f8927d17ee67f" providerId="LiveId" clId="{5A2D980D-F029-4B80-B1B2-17D740AE50FA}" dt="2024-06-17T16:21:48.790" v="18" actId="403"/>
        <pc:sldMkLst>
          <pc:docMk/>
          <pc:sldMk cId="1057108682" sldId="266"/>
        </pc:sldMkLst>
        <pc:spChg chg="mod">
          <ac:chgData name="PRANJAL GUDIYA" userId="913f8927d17ee67f" providerId="LiveId" clId="{5A2D980D-F029-4B80-B1B2-17D740AE50FA}" dt="2024-06-17T16:21:14.726" v="16" actId="1076"/>
          <ac:spMkLst>
            <pc:docMk/>
            <pc:sldMk cId="1057108682" sldId="266"/>
            <ac:spMk id="2" creationId="{F6C9ACF3-45F4-A34E-504C-7D3FFC7A10AD}"/>
          </ac:spMkLst>
        </pc:spChg>
        <pc:spChg chg="mod">
          <ac:chgData name="PRANJAL GUDIYA" userId="913f8927d17ee67f" providerId="LiveId" clId="{5A2D980D-F029-4B80-B1B2-17D740AE50FA}" dt="2024-06-17T16:21:48.790" v="18" actId="403"/>
          <ac:spMkLst>
            <pc:docMk/>
            <pc:sldMk cId="1057108682" sldId="266"/>
            <ac:spMk id="3" creationId="{D8B3F4DF-0ABB-8564-B649-FB7A98D437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ranjalSimran/pranjal_cybersecurit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B.PRANJAL</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5ABA8E8-96FD-ED93-E694-ED67537D94B5}"/>
              </a:ext>
            </a:extLst>
          </p:cNvPr>
          <p:cNvSpPr txBox="1"/>
          <p:nvPr/>
        </p:nvSpPr>
        <p:spPr>
          <a:xfrm>
            <a:off x="742643" y="1371660"/>
            <a:ext cx="8610907"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innovative keylogger detection and prevention solution delivers outstanding results, ensuring maximum protection and seamless user experience. Users report a significant reduction in data breaches, with real-time alerts and preemptive threat neutralization. The adaptive AI engine continuously updates to counter new threats, maintaining robust security. Teams benefit from the intuitive wireframing feature, allowing easy customization and integration of security workflows. This solution not only safeguards sensitive information but also enhances productivity by minimizing security-related disruptions. Trusted by individuals and enterprises alike, our solution consistently delivers reliable, efficient, and comprehensive protection against keylogging threats.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ACF3-45F4-A34E-504C-7D3FFC7A10AD}"/>
              </a:ext>
            </a:extLst>
          </p:cNvPr>
          <p:cNvSpPr>
            <a:spLocks noGrp="1"/>
          </p:cNvSpPr>
          <p:nvPr>
            <p:ph type="ctrTitle"/>
          </p:nvPr>
        </p:nvSpPr>
        <p:spPr>
          <a:xfrm>
            <a:off x="1821426" y="2057400"/>
            <a:ext cx="5800851" cy="492443"/>
          </a:xfrm>
        </p:spPr>
        <p:txBody>
          <a:bodyPr/>
          <a:lstStyle/>
          <a:p>
            <a:r>
              <a:rPr lang="en-IN" b="1" dirty="0">
                <a:latin typeface="Times New Roman" panose="02020603050405020304" pitchFamily="18" charset="0"/>
                <a:cs typeface="Times New Roman" panose="02020603050405020304" pitchFamily="18" charset="0"/>
              </a:rPr>
              <a:t>PROJECT LINK</a:t>
            </a:r>
          </a:p>
        </p:txBody>
      </p:sp>
      <p:sp>
        <p:nvSpPr>
          <p:cNvPr id="3" name="Subtitle 2">
            <a:extLst>
              <a:ext uri="{FF2B5EF4-FFF2-40B4-BE49-F238E27FC236}">
                <a16:creationId xmlns:a16="http://schemas.microsoft.com/office/drawing/2014/main" id="{D8B3F4DF-0ABB-8564-B649-FB7A98D437AA}"/>
              </a:ext>
            </a:extLst>
          </p:cNvPr>
          <p:cNvSpPr>
            <a:spLocks noGrp="1"/>
          </p:cNvSpPr>
          <p:nvPr>
            <p:ph type="subTitle" idx="4"/>
          </p:nvPr>
        </p:nvSpPr>
        <p:spPr>
          <a:xfrm>
            <a:off x="1828800" y="3840480"/>
            <a:ext cx="8534400" cy="369332"/>
          </a:xfrm>
        </p:spPr>
        <p:txBody>
          <a:bodyPr/>
          <a:lstStyle/>
          <a:p>
            <a:r>
              <a:rPr lang="en-IN" sz="2400" dirty="0">
                <a:hlinkClick r:id="rId2"/>
              </a:rPr>
              <a:t>https://github.com/PranjalSimran/pranjal_cybersecurity</a:t>
            </a:r>
            <a:endParaRPr lang="en-IN" sz="2400" dirty="0"/>
          </a:p>
        </p:txBody>
      </p:sp>
    </p:spTree>
    <p:extLst>
      <p:ext uri="{BB962C8B-B14F-4D97-AF65-F5344CB8AC3E}">
        <p14:creationId xmlns:p14="http://schemas.microsoft.com/office/powerpoint/2010/main" val="10571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2"/>
          </a:solidFill>
          <a:ln>
            <a:solidFill>
              <a:schemeClr val="bg1"/>
            </a:solidFill>
          </a:ln>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102069"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KEYLOGGER</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E92A919-5FB1-A72B-F140-0266F9F1E2F1}"/>
              </a:ext>
            </a:extLst>
          </p:cNvPr>
          <p:cNvSpPr txBox="1"/>
          <p:nvPr/>
        </p:nvSpPr>
        <p:spPr>
          <a:xfrm>
            <a:off x="914400" y="1828800"/>
            <a:ext cx="7543800" cy="2954655"/>
          </a:xfrm>
          <a:prstGeom prst="rect">
            <a:avLst/>
          </a:prstGeom>
          <a:noFill/>
        </p:spPr>
        <p:txBody>
          <a:bodyPr wrap="square" rtlCol="0">
            <a:spAutoFit/>
          </a:bodyPr>
          <a:lstStyle/>
          <a:p>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keylogger.py script sets up a keylogger using Python, capturing and recording keystrokes in a text file and a JSON file. It includes a simple GUI to start and stop the keylogging process, utilizing the pynput library for keyboard event handling.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5A82DD10-E1FA-375D-7FB6-4935F241721D}"/>
              </a:ext>
            </a:extLst>
          </p:cNvPr>
          <p:cNvSpPr txBox="1"/>
          <p:nvPr/>
        </p:nvSpPr>
        <p:spPr>
          <a:xfrm>
            <a:off x="1524000" y="1210358"/>
            <a:ext cx="8105775" cy="526297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keylogger.py script captures and logs keystrokes using Python. It employs tkinter for a GUI and pynput for keyboard event capture, recording keystrokes in both text (key_log.txt) and JSON (key_log.json) formats. Functions handle logging: generate_text_log writes to the text file, and generate_json_file updates the JSON log. Key events are managed by on_press and on_release, which update logs accordingly. The GUI, with "Start" and "Stop" buttons, controls the logging process. The script is designed for monitoring or testing keyboard activity, offering a comprehensive log of keystrokes and their states.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90600" y="24931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4354181-4451-6A0E-C424-75F8A5A7CBAC}"/>
              </a:ext>
            </a:extLst>
          </p:cNvPr>
          <p:cNvSpPr txBox="1"/>
          <p:nvPr/>
        </p:nvSpPr>
        <p:spPr>
          <a:xfrm>
            <a:off x="914400" y="1027509"/>
            <a:ext cx="7251700" cy="5539978"/>
          </a:xfrm>
          <a:prstGeom prst="rect">
            <a:avLst/>
          </a:prstGeom>
          <a:noFill/>
        </p:spPr>
        <p:txBody>
          <a:bodyPr wrap="square" rtlCol="0">
            <a:spAutoFit/>
          </a:bodyPr>
          <a:lstStyle/>
          <a:p>
            <a:r>
              <a:rPr lang="en-US" altLang="en-US" sz="2800" dirty="0">
                <a:latin typeface="Times New Roman" panose="02020603050405020304" pitchFamily="18" charset="0"/>
                <a:cs typeface="Times New Roman" panose="02020603050405020304" pitchFamily="18" charset="0"/>
              </a:rPr>
              <a:t>K</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eylogger</a:t>
            </a:r>
            <a:r>
              <a:rPr kumimoji="0" lang="en-US" altLang="en-US" sz="2800" b="0" i="0" u="none" strike="noStrike" cap="none" normalizeH="0" baseline="0" dirty="0">
                <a:ln>
                  <a:noFill/>
                </a:ln>
                <a:solidFill>
                  <a:schemeClr val="tx1"/>
                </a:solidFill>
                <a:effectLst/>
                <a:latin typeface="Arial Unicode MS"/>
              </a:rPr>
              <a:t>.py</a:t>
            </a:r>
            <a:r>
              <a:rPr kumimoji="0" lang="en-US" altLang="en-US" sz="2800" b="0" i="0" u="none" strike="noStrike" cap="none" normalizeH="0" baseline="0" dirty="0">
                <a:ln>
                  <a:noFill/>
                </a:ln>
                <a:solidFill>
                  <a:schemeClr val="tx1"/>
                </a:solidFill>
                <a:effectLst/>
              </a:rPr>
              <a:t> script involves creating a tool that captures and logs all keystrokes on a computer. The solution requires developing a keylogger that can record keystrokes in real-time and save them in both text and JSON formats.Additionally, a user-friendly graphical interface is provided to start and stop the keylogging process easily. The keylogger must handle various key states (pressed, held, released) and ensure accurate logging. This tool can be used for monitoring keyboard activity for security, testing, or parental control purposes. </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29943" y="498763"/>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47458E9-27E0-A352-29F5-6BAB7D4CCD58}"/>
              </a:ext>
            </a:extLst>
          </p:cNvPr>
          <p:cNvSpPr txBox="1"/>
          <p:nvPr/>
        </p:nvSpPr>
        <p:spPr>
          <a:xfrm>
            <a:off x="739775" y="1304508"/>
            <a:ext cx="7918450"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`keylogger.py` project aims to develop a Python-based keylogger that records all keystrokes and stores them in text and JSON formats. Utilizing `pynput` for capturing keyboard events and `tkinter` for the graphical user interface, the project provides a simple yet effective tool for monitoring keyboard activity. Users can easily start and stop the keylogging process via the GUI, making it accessible for various purposes such as security monitoring, testing, and parental control. The project ensures detailed logging of keystrokes, including their pressed, held, and released states.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533400"/>
            <a:ext cx="5244148"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1070376E-2089-81E6-7BA5-412B65F3A63A}"/>
              </a:ext>
            </a:extLst>
          </p:cNvPr>
          <p:cNvSpPr txBox="1"/>
          <p:nvPr/>
        </p:nvSpPr>
        <p:spPr>
          <a:xfrm>
            <a:off x="702201" y="1071224"/>
            <a:ext cx="7947025" cy="553997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Security Professionals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monitor and analyze keyboard activity for security purposes, detecting unauthorized access or suspicious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keeping track of children's computer usage, ensuring safe and appropriate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monitor employee activity on work computers, ensuring productivity and compliance with company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Studying user behavior and interactions with computer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Developers and Testers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debugging and testing software, understanding how users interact with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 use for tracking their own keyboard activity and productivity. </a:t>
            </a:r>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47937"/>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28B1A43-6943-2FC6-6807-965ABAC90548}"/>
              </a:ext>
            </a:extLst>
          </p:cNvPr>
          <p:cNvSpPr txBox="1"/>
          <p:nvPr/>
        </p:nvSpPr>
        <p:spPr>
          <a:xfrm>
            <a:off x="2924174" y="1013871"/>
            <a:ext cx="6657976"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advanced keylogger detection and prevention solution safeguards your digital environment by identifying and neutralizing malicious keylogging activities. Utilizing cutting-edge machine learning algorithms, it offers real-time monitoring and comprehensive threat analysis. This solution ensures the protection of sensitive information, enhances user privacy, and reduces the risk of data breaches. Ideal for both individual and enterprise use, it integrates seamlessly with existing security systems, providing an extra layer of defense with minimal performance impact. Protect your data integrity and maintain user trust with our robust, efficient, and reliable keylogger defense solution.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393CA97-51EB-1CDF-E7E9-59C0DBC99B0B}"/>
              </a:ext>
            </a:extLst>
          </p:cNvPr>
          <p:cNvSpPr txBox="1"/>
          <p:nvPr/>
        </p:nvSpPr>
        <p:spPr>
          <a:xfrm>
            <a:off x="2362353" y="1402128"/>
            <a:ext cx="7143750"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revolutionary keylogger detection and prevention solution redefines digital security. With unparalleled real-time monitoring powered by advanced AI, it not only detects but preemptively blocks keyloggers before they can compromise sensitive data. The "wow" factor lies in its intelligent adaptive learning capability, which evolves with emerging threats, ensuring cutting-edge protection at all times. Seamlessly integrating with any system, it operates silently in the background, maintaining optimal performance. Experience unmatched security, enhanced privacy, and peace of mind with our proactive, intelligent, and effortless keylogger defense solution that stands out in a crowded market.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245389"/>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88546665-B4A5-8791-C25F-54E8BA587F75}"/>
              </a:ext>
            </a:extLst>
          </p:cNvPr>
          <p:cNvSpPr txBox="1"/>
          <p:nvPr/>
        </p:nvSpPr>
        <p:spPr>
          <a:xfrm>
            <a:off x="752475" y="1673206"/>
            <a:ext cx="8467725"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cutting-edge keylogger detection and prevention solution not only provides real-time protection against keylogging threats but also empowers teams with a unique wireframing feature. This enables seamless integration of custom security workflows and UI designs directly into the platform. Utilizing advanced AI for adaptive threat detection, it evolves with emerging cyber threats, ensuring continuous top-tier protection. The user-friendly interface and collaborative tools allow for rapid deployment and customization, making it ideal for both individual users and enterprise environments. Elevate your security posture and streamline team collaboration with our innovative, all-in-one keylogger defense solution.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984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Calibri</vt:lpstr>
      <vt:lpstr>Times New Roman</vt:lpstr>
      <vt:lpstr>Trebuchet MS</vt:lpstr>
      <vt:lpstr>Office Theme</vt:lpstr>
      <vt:lpstr>B.PRANJAL</vt:lpstr>
      <vt:lpstr>PROJECT TITLE: 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PRANJAL GUDIYA</dc:creator>
  <cp:lastModifiedBy>PRANJAL GUDIYA</cp:lastModifiedBy>
  <cp:revision>2</cp:revision>
  <dcterms:created xsi:type="dcterms:W3CDTF">2024-06-03T05:48:59Z</dcterms:created>
  <dcterms:modified xsi:type="dcterms:W3CDTF">2024-06-17T16:21:49Z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