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9" r:id="rId5"/>
    <p:sldId id="280" r:id="rId6"/>
    <p:sldId id="281" r:id="rId7"/>
    <p:sldId id="282" r:id="rId8"/>
    <p:sldId id="283" r:id="rId9"/>
    <p:sldId id="284" r:id="rId10"/>
    <p:sldId id="28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674" y="548185"/>
            <a:ext cx="5934973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3600" dirty="0"/>
              <a:t>AI Solar Roof Potential Analyzer: </a:t>
            </a:r>
            <a:br>
              <a:rPr lang="en-IN" sz="3200" dirty="0"/>
            </a:br>
            <a:r>
              <a:rPr lang="en-IN" sz="2200" dirty="0"/>
              <a:t>Revolutionizing Urban Solar Potential Assessment </a:t>
            </a:r>
            <a:endParaRPr lang="en-US" sz="44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612" y="2237825"/>
            <a:ext cx="4403596" cy="396240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Team name:  Team CIFAR</a:t>
            </a:r>
          </a:p>
          <a:p>
            <a:pPr marL="36900" lvl="0" indent="0">
              <a:buNone/>
            </a:pPr>
            <a:r>
              <a:rPr lang="en-US" sz="2400" dirty="0"/>
              <a:t>Leader:          Pranjal Srivastav</a:t>
            </a:r>
          </a:p>
          <a:p>
            <a:pPr marL="36900" lvl="0" indent="0">
              <a:buNone/>
            </a:pPr>
            <a:r>
              <a:rPr lang="en-US" sz="2400" dirty="0"/>
              <a:t>College:         BITS Pilani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MAKING BHARAT A </a:t>
            </a:r>
            <a:r>
              <a:rPr lang="en-US" sz="2800" b="1" u="sng" dirty="0">
                <a:solidFill>
                  <a:schemeClr val="accent1"/>
                </a:solidFill>
              </a:rPr>
              <a:t>GREEN</a:t>
            </a:r>
            <a:r>
              <a:rPr lang="en-US" sz="2400" dirty="0">
                <a:solidFill>
                  <a:schemeClr val="accent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……………..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COUNTRY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018B6-D109-9A43-271B-61A981118BB6}"/>
              </a:ext>
            </a:extLst>
          </p:cNvPr>
          <p:cNvSpPr txBox="1"/>
          <p:nvPr/>
        </p:nvSpPr>
        <p:spPr>
          <a:xfrm>
            <a:off x="866632" y="1305341"/>
            <a:ext cx="110615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Assessing solar potential in urban areas is crucial for sustainable development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Current methods are time-consuming and resource-intensive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Manual surveys and simplified estimations are often inaccurate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Large-scale implementation is impractical with traditional approaches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People remain unaware of the potential and financial benefits of Solar Energy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Need for an automated, scalable solution to assess rooftop solar potential across entire    cities or regions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FA34E-C551-4809-2A35-7CF49A9A8A76}"/>
              </a:ext>
            </a:extLst>
          </p:cNvPr>
          <p:cNvSpPr txBox="1"/>
          <p:nvPr/>
        </p:nvSpPr>
        <p:spPr>
          <a:xfrm>
            <a:off x="361666" y="46402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The Urban Solar Challenge</a:t>
            </a:r>
          </a:p>
        </p:txBody>
      </p:sp>
    </p:spTree>
    <p:extLst>
      <p:ext uri="{BB962C8B-B14F-4D97-AF65-F5344CB8AC3E}">
        <p14:creationId xmlns:p14="http://schemas.microsoft.com/office/powerpoint/2010/main" val="90300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E5978-627B-EE1C-CAE7-51F5D607A6C0}"/>
              </a:ext>
            </a:extLst>
          </p:cNvPr>
          <p:cNvSpPr txBox="1"/>
          <p:nvPr/>
        </p:nvSpPr>
        <p:spPr>
          <a:xfrm>
            <a:off x="1303362" y="1277162"/>
            <a:ext cx="10540850" cy="335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 innovative web application leveraging AI and computer vision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Automates the process of identifying suitable rooftops for solar panels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accurate energy generation potential estimates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Offers actionable insights through an intuitive interface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Scalable for city-wide or regional assessments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Motivates people towards Renewable Energy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816FD-88C5-4A54-82C1-403E33F713A9}"/>
              </a:ext>
            </a:extLst>
          </p:cNvPr>
          <p:cNvSpPr txBox="1"/>
          <p:nvPr/>
        </p:nvSpPr>
        <p:spPr>
          <a:xfrm>
            <a:off x="376734" y="429905"/>
            <a:ext cx="1072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Introducing the AI Solar Roof Potential Analyzer</a:t>
            </a:r>
            <a:endParaRPr lang="en-IN" sz="3600" u="sng" dirty="0"/>
          </a:p>
        </p:txBody>
      </p:sp>
    </p:spTree>
    <p:extLst>
      <p:ext uri="{BB962C8B-B14F-4D97-AF65-F5344CB8AC3E}">
        <p14:creationId xmlns:p14="http://schemas.microsoft.com/office/powerpoint/2010/main" val="312245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4FAF4-BEF4-9A9F-D29C-542DEA4D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8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DEBF74-1564-38E9-98B5-8D2634C71608}"/>
              </a:ext>
            </a:extLst>
          </p:cNvPr>
          <p:cNvSpPr txBox="1"/>
          <p:nvPr/>
        </p:nvSpPr>
        <p:spPr>
          <a:xfrm>
            <a:off x="5515309" y="365693"/>
            <a:ext cx="6863212" cy="612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Building Footprint Extraction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U-Net architecture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PyTorch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Precise semantic segmentation of satellite imagery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Roof Characteristic Analysis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 Vision Transformer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model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Extracts orientation and usable area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Solar Potential Calculation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Integrates roof data with location-specific solar irradiance + monthly avg temperature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Physics-based model for energy generation estimates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B9354-A4A8-0590-9FCE-535C926932CE}"/>
              </a:ext>
            </a:extLst>
          </p:cNvPr>
          <p:cNvSpPr txBox="1"/>
          <p:nvPr/>
        </p:nvSpPr>
        <p:spPr>
          <a:xfrm>
            <a:off x="5228706" y="217151"/>
            <a:ext cx="4072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+mj-lt"/>
              </a:rPr>
              <a:t>Core Technologies:</a:t>
            </a:r>
            <a:endParaRPr lang="en-IN" sz="4000" u="sng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BB1B0A-25A1-46B8-CDF3-DCF38DED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0" y="1152170"/>
            <a:ext cx="4707830" cy="2580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1C0741-4FF0-31D0-669F-92C7EBA1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71" y="3891847"/>
            <a:ext cx="4707830" cy="260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3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6C977-93F7-074D-46D9-6F4CFB94E615}"/>
              </a:ext>
            </a:extLst>
          </p:cNvPr>
          <p:cNvSpPr txBox="1"/>
          <p:nvPr/>
        </p:nvSpPr>
        <p:spPr>
          <a:xfrm>
            <a:off x="1357954" y="491320"/>
            <a:ext cx="981956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User-friendly </a:t>
            </a:r>
            <a:r>
              <a:rPr lang="en-US" altLang="en-US" sz="2400" dirty="0" err="1"/>
              <a:t>Streamlit</a:t>
            </a:r>
            <a:r>
              <a:rPr lang="en-US" altLang="en-US" sz="2400" dirty="0"/>
              <a:t> interface for easy image upload and analysis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 Access to USGS Earth-Explorer satellite imagery data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Real-time integration of state-specific temperature and irradiance data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Comprehensive reports including: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                  - Monthly and annual energy production estimates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                  - Potential cost savings based on current electricity bills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                  - Visualizations of solar impact on energy costs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Customizable analysis with image cropping and parameter adjustments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Scalable from individual buildings to entire urban areas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Accelerates solar adoption by making assessment more accessible and accurate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C2CAD-68E7-F8A1-BF20-76820938BA05}"/>
              </a:ext>
            </a:extLst>
          </p:cNvPr>
          <p:cNvSpPr txBox="1"/>
          <p:nvPr/>
        </p:nvSpPr>
        <p:spPr>
          <a:xfrm>
            <a:off x="407157" y="388961"/>
            <a:ext cx="105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+mj-lt"/>
              </a:rPr>
              <a:t>Empowering Solar Decisions</a:t>
            </a:r>
          </a:p>
        </p:txBody>
      </p:sp>
    </p:spTree>
    <p:extLst>
      <p:ext uri="{BB962C8B-B14F-4D97-AF65-F5344CB8AC3E}">
        <p14:creationId xmlns:p14="http://schemas.microsoft.com/office/powerpoint/2010/main" val="24515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788E8-25E3-5DBC-B7EC-A912716C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149166"/>
            <a:ext cx="5834550" cy="3197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E749C-03BB-6B59-AE39-44FDA7B16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01" y="155990"/>
            <a:ext cx="5789510" cy="3197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585F1-160A-EEBA-4907-F90C1892E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8" y="3499730"/>
            <a:ext cx="5834550" cy="3253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EB10D-00C4-FCBC-7AFB-1EFFFFF6A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301" y="3492373"/>
            <a:ext cx="5834550" cy="32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6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65653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531" y="3364432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Team CIFAR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{38060AFD-A1CB-4782-ADE0-3E62D1000A58}tf55705232_win32</Template>
  <TotalTime>41</TotalTime>
  <Words>300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Goudy Old Style</vt:lpstr>
      <vt:lpstr>Wingdings 2</vt:lpstr>
      <vt:lpstr>SlateVTI</vt:lpstr>
      <vt:lpstr>AI Solar Roof Potential Analyzer:  Revolutionizing Urban Solar Potential Assessment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 Srivastava</dc:creator>
  <cp:lastModifiedBy>Pranjal Srivastava</cp:lastModifiedBy>
  <cp:revision>3</cp:revision>
  <dcterms:created xsi:type="dcterms:W3CDTF">2024-08-10T05:06:45Z</dcterms:created>
  <dcterms:modified xsi:type="dcterms:W3CDTF">2024-08-10T05:48:14Z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