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Brygada 1918 Semi Bold"/>
      <p:regular r:id="rId8"/>
    </p:embeddedFont>
    <p:embeddedFont>
      <p:font typeface="Brygada 1918 Semi Bold"/>
      <p:regular r:id="rId9"/>
    </p:embeddedFont>
    <p:embeddedFont>
      <p:font typeface="Brygada 1918 Semi Bold"/>
      <p:regular r:id="rId10"/>
    </p:embeddedFont>
    <p:embeddedFont>
      <p:font typeface="Brygada 1918 Semi Bold"/>
      <p:regular r:id="rId11"/>
    </p:embeddedFont>
    <p:embeddedFont>
      <p:font typeface="Brygada 1918"/>
      <p:regular r:id="rId12"/>
    </p:embeddedFont>
    <p:embeddedFont>
      <p:font typeface="Brygada 1918"/>
      <p:regular r:id="rId13"/>
    </p:embeddedFont>
    <p:embeddedFont>
      <p:font typeface="Brygada 1918"/>
      <p:regular r:id="rId14"/>
    </p:embeddedFont>
    <p:embeddedFont>
      <p:font typeface="Brygada 1918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6741" y="468868"/>
            <a:ext cx="8883848" cy="532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Interactive Dashboard Design using Tableau</a:t>
            </a:r>
            <a:endParaRPr lang="en-US" sz="3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741" y="1342787"/>
            <a:ext cx="170497" cy="213122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96741" y="1609725"/>
            <a:ext cx="6633210" cy="22860"/>
          </a:xfrm>
          <a:prstGeom prst="rect">
            <a:avLst/>
          </a:prstGeom>
          <a:solidFill>
            <a:srgbClr val="626C3B"/>
          </a:solidFill>
          <a:ln/>
        </p:spPr>
      </p:sp>
      <p:sp>
        <p:nvSpPr>
          <p:cNvPr id="5" name="Text 2"/>
          <p:cNvSpPr/>
          <p:nvPr/>
        </p:nvSpPr>
        <p:spPr>
          <a:xfrm>
            <a:off x="596741" y="1740694"/>
            <a:ext cx="2131457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Objective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596741" y="2109311"/>
            <a:ext cx="6633210" cy="545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Define clear goals and requirements for the interactive dashboard to ensure it meets business needs and user expectations.</a:t>
            </a:r>
            <a:endParaRPr lang="en-US" sz="13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449" y="1342787"/>
            <a:ext cx="170497" cy="213122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7400449" y="1609725"/>
            <a:ext cx="6633210" cy="22860"/>
          </a:xfrm>
          <a:prstGeom prst="rect">
            <a:avLst/>
          </a:prstGeom>
          <a:solidFill>
            <a:srgbClr val="83792E"/>
          </a:solidFill>
          <a:ln/>
        </p:spPr>
      </p:sp>
      <p:sp>
        <p:nvSpPr>
          <p:cNvPr id="9" name="Text 5"/>
          <p:cNvSpPr/>
          <p:nvPr/>
        </p:nvSpPr>
        <p:spPr>
          <a:xfrm>
            <a:off x="7400449" y="1740694"/>
            <a:ext cx="2131457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Dataset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7400449" y="2109311"/>
            <a:ext cx="6633210" cy="545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Identify and prepare the data sources, ensuring data quality, completeness, and relevance for meaningful analysis.</a:t>
            </a:r>
            <a:endParaRPr lang="en-US" sz="13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41" y="2953226"/>
            <a:ext cx="170497" cy="213122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596741" y="3220164"/>
            <a:ext cx="6633210" cy="22860"/>
          </a:xfrm>
          <a:prstGeom prst="rect">
            <a:avLst/>
          </a:prstGeom>
          <a:solidFill>
            <a:srgbClr val="E8AF3B"/>
          </a:solidFill>
          <a:ln/>
        </p:spPr>
      </p:sp>
      <p:sp>
        <p:nvSpPr>
          <p:cNvPr id="13" name="Text 8"/>
          <p:cNvSpPr/>
          <p:nvPr/>
        </p:nvSpPr>
        <p:spPr>
          <a:xfrm>
            <a:off x="596741" y="3351133"/>
            <a:ext cx="2131457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Chosen KPIs</a:t>
            </a:r>
            <a:endParaRPr lang="en-US" sz="1650" dirty="0"/>
          </a:p>
        </p:txBody>
      </p:sp>
      <p:sp>
        <p:nvSpPr>
          <p:cNvPr id="14" name="Text 9"/>
          <p:cNvSpPr/>
          <p:nvPr/>
        </p:nvSpPr>
        <p:spPr>
          <a:xfrm>
            <a:off x="596741" y="3719751"/>
            <a:ext cx="6633210" cy="545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Select key performance indicators that align with business objectives and provide actionable insights for decision-making.</a:t>
            </a:r>
            <a:endParaRPr lang="en-US" sz="130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449" y="2953226"/>
            <a:ext cx="170497" cy="213122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7400449" y="3220164"/>
            <a:ext cx="6633210" cy="22860"/>
          </a:xfrm>
          <a:prstGeom prst="rect">
            <a:avLst/>
          </a:prstGeom>
          <a:solidFill>
            <a:srgbClr val="CC914D"/>
          </a:solidFill>
          <a:ln/>
        </p:spPr>
      </p:sp>
      <p:sp>
        <p:nvSpPr>
          <p:cNvPr id="17" name="Text 11"/>
          <p:cNvSpPr/>
          <p:nvPr/>
        </p:nvSpPr>
        <p:spPr>
          <a:xfrm>
            <a:off x="7400449" y="3351133"/>
            <a:ext cx="2669143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Dashboard Design Process</a:t>
            </a:r>
            <a:endParaRPr lang="en-US" sz="1650" dirty="0"/>
          </a:p>
        </p:txBody>
      </p:sp>
      <p:sp>
        <p:nvSpPr>
          <p:cNvPr id="18" name="Text 12"/>
          <p:cNvSpPr/>
          <p:nvPr/>
        </p:nvSpPr>
        <p:spPr>
          <a:xfrm>
            <a:off x="7400449" y="3719751"/>
            <a:ext cx="6633210" cy="545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Follow a structured approach to create intuitive layouts, effective visualizations, and user-friendly navigation elements.</a:t>
            </a:r>
            <a:endParaRPr lang="en-US" sz="1300" dirty="0"/>
          </a:p>
        </p:txBody>
      </p:sp>
      <p:sp>
        <p:nvSpPr>
          <p:cNvPr id="19" name="Shape 13"/>
          <p:cNvSpPr/>
          <p:nvPr/>
        </p:nvSpPr>
        <p:spPr>
          <a:xfrm>
            <a:off x="596741" y="4584978"/>
            <a:ext cx="6633210" cy="1270397"/>
          </a:xfrm>
          <a:prstGeom prst="roundRect">
            <a:avLst>
              <a:gd name="adj" fmla="val 20134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20" name="Text 14"/>
          <p:cNvSpPr/>
          <p:nvPr/>
        </p:nvSpPr>
        <p:spPr>
          <a:xfrm>
            <a:off x="774859" y="4763095"/>
            <a:ext cx="2393871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Dashboard Screenshots</a:t>
            </a:r>
            <a:endParaRPr lang="en-US" sz="1650" dirty="0"/>
          </a:p>
        </p:txBody>
      </p:sp>
      <p:sp>
        <p:nvSpPr>
          <p:cNvPr id="21" name="Text 15"/>
          <p:cNvSpPr/>
          <p:nvPr/>
        </p:nvSpPr>
        <p:spPr>
          <a:xfrm>
            <a:off x="774859" y="5131713"/>
            <a:ext cx="6276975" cy="545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Visual representations of the final dashboard interface showcasing 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626C3B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interactive elements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 and data presentation</a:t>
            </a:r>
            <a:endParaRPr lang="en-US" sz="1300" dirty="0"/>
          </a:p>
        </p:txBody>
      </p:sp>
      <p:sp>
        <p:nvSpPr>
          <p:cNvPr id="22" name="Shape 16"/>
          <p:cNvSpPr/>
          <p:nvPr/>
        </p:nvSpPr>
        <p:spPr>
          <a:xfrm>
            <a:off x="7400449" y="4584978"/>
            <a:ext cx="6633210" cy="1270397"/>
          </a:xfrm>
          <a:prstGeom prst="roundRect">
            <a:avLst>
              <a:gd name="adj" fmla="val 20134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</p:sp>
      <p:sp>
        <p:nvSpPr>
          <p:cNvPr id="23" name="Text 17"/>
          <p:cNvSpPr/>
          <p:nvPr/>
        </p:nvSpPr>
        <p:spPr>
          <a:xfrm>
            <a:off x="7578566" y="4763095"/>
            <a:ext cx="2131457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Key Insights</a:t>
            </a:r>
            <a:endParaRPr lang="en-US" sz="1650" dirty="0"/>
          </a:p>
        </p:txBody>
      </p:sp>
      <p:sp>
        <p:nvSpPr>
          <p:cNvPr id="24" name="Text 18"/>
          <p:cNvSpPr/>
          <p:nvPr/>
        </p:nvSpPr>
        <p:spPr>
          <a:xfrm>
            <a:off x="7578566" y="5131713"/>
            <a:ext cx="6276975" cy="545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Critical findings and 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83792E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data-driven discoveries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 that emerged from the dashboard analysis and visualization</a:t>
            </a:r>
            <a:endParaRPr lang="en-US" sz="1300" dirty="0"/>
          </a:p>
        </p:txBody>
      </p:sp>
      <p:sp>
        <p:nvSpPr>
          <p:cNvPr id="25" name="Shape 19"/>
          <p:cNvSpPr/>
          <p:nvPr/>
        </p:nvSpPr>
        <p:spPr>
          <a:xfrm>
            <a:off x="596741" y="6025872"/>
            <a:ext cx="6633210" cy="1270397"/>
          </a:xfrm>
          <a:prstGeom prst="roundRect">
            <a:avLst>
              <a:gd name="adj" fmla="val 20134"/>
            </a:avLst>
          </a:prstGeom>
          <a:solidFill>
            <a:srgbClr val="E8AF3B"/>
          </a:solidFill>
          <a:ln w="7620">
            <a:solidFill>
              <a:srgbClr val="CE9521"/>
            </a:solidFill>
            <a:prstDash val="solid"/>
          </a:ln>
        </p:spPr>
      </p:sp>
      <p:sp>
        <p:nvSpPr>
          <p:cNvPr id="26" name="Text 20"/>
          <p:cNvSpPr/>
          <p:nvPr/>
        </p:nvSpPr>
        <p:spPr>
          <a:xfrm>
            <a:off x="774859" y="6203990"/>
            <a:ext cx="2131457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Learnings</a:t>
            </a:r>
            <a:endParaRPr lang="en-US" sz="1650" dirty="0"/>
          </a:p>
        </p:txBody>
      </p:sp>
      <p:sp>
        <p:nvSpPr>
          <p:cNvPr id="27" name="Text 21"/>
          <p:cNvSpPr/>
          <p:nvPr/>
        </p:nvSpPr>
        <p:spPr>
          <a:xfrm>
            <a:off x="774859" y="6572607"/>
            <a:ext cx="6276975" cy="545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Valuable lessons learned throughout the development process, including 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E8AF3B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best practices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 and optimization techniques</a:t>
            </a:r>
            <a:endParaRPr lang="en-US" sz="1300" dirty="0"/>
          </a:p>
        </p:txBody>
      </p:sp>
      <p:sp>
        <p:nvSpPr>
          <p:cNvPr id="28" name="Shape 22"/>
          <p:cNvSpPr/>
          <p:nvPr/>
        </p:nvSpPr>
        <p:spPr>
          <a:xfrm>
            <a:off x="7400449" y="6025872"/>
            <a:ext cx="6633210" cy="1270397"/>
          </a:xfrm>
          <a:prstGeom prst="roundRect">
            <a:avLst>
              <a:gd name="adj" fmla="val 20134"/>
            </a:avLst>
          </a:prstGeom>
          <a:solidFill>
            <a:srgbClr val="CC914D"/>
          </a:solidFill>
          <a:ln w="7620">
            <a:solidFill>
              <a:srgbClr val="B27733"/>
            </a:solidFill>
            <a:prstDash val="solid"/>
          </a:ln>
        </p:spPr>
      </p:sp>
      <p:sp>
        <p:nvSpPr>
          <p:cNvPr id="29" name="Text 23"/>
          <p:cNvSpPr/>
          <p:nvPr/>
        </p:nvSpPr>
        <p:spPr>
          <a:xfrm>
            <a:off x="7578566" y="6203990"/>
            <a:ext cx="2131457" cy="2663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000000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Conclusion</a:t>
            </a:r>
            <a:endParaRPr lang="en-US" sz="1650" dirty="0"/>
          </a:p>
        </p:txBody>
      </p:sp>
      <p:sp>
        <p:nvSpPr>
          <p:cNvPr id="30" name="Text 24"/>
          <p:cNvSpPr/>
          <p:nvPr/>
        </p:nvSpPr>
        <p:spPr>
          <a:xfrm>
            <a:off x="7578566" y="6572607"/>
            <a:ext cx="6276975" cy="545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Summary of project outcomes, impact on business decisions, and 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CC914D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recommendations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 for future improvements</a:t>
            </a:r>
            <a:endParaRPr lang="en-US" sz="1300" dirty="0"/>
          </a:p>
        </p:txBody>
      </p:sp>
      <p:sp>
        <p:nvSpPr>
          <p:cNvPr id="31" name="Text 25"/>
          <p:cNvSpPr/>
          <p:nvPr/>
        </p:nvSpPr>
        <p:spPr>
          <a:xfrm>
            <a:off x="596741" y="7488079"/>
            <a:ext cx="13436918" cy="272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Keep the design </a:t>
            </a:r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626C3B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clean, modern, and business-oriented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 to ensure professional presentation and effective communication of data insights.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2025-09-28T13:13:42Z</dcterms:created>
  <dcterms:modified xsi:type="dcterms:W3CDTF">2025-09-28T13:13:42Z</dcterms:modified>
</cp:coreProperties>
</file>