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64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14B7-120E-4EE6-80A0-19904C586F0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EFEA2-32CE-4B42-8EFC-20E82B1298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0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203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61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00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35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90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9DAF-1057-173A-E891-0A52BC839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AEE1D-F5E6-D7EF-C55B-47FA7165E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35556-6495-4688-C4FE-4F570FF8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9D38-BB87-4B69-8070-915FE56D1777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89257-C581-A8FA-2638-BCB28CEE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social media analytics dashboard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DD7B-6911-E9B7-F1D6-205AE3AB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9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FFAB-999D-DF95-6BDA-6B34E2FB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A35D5-98C4-0CCD-223A-E4DC2A359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DF1F-43FC-0C3F-2DEB-3AA262D9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F4B6-2D90-42D5-A3E8-25CAFB7F742B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39D76-A072-0BB5-D36F-30B5342E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social media analytics dashboard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B852-98F6-107F-EE12-3E7440ED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4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2AAD0-5D6E-5184-70DD-48337F5CE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5FC87-A9C1-411C-56A0-7D5ED480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8DEF-C6B7-7A5A-16E1-0510AA43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456-06CE-48D1-94C7-88166071B61B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AD03-9954-0639-A75D-8F6736DF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social media analytics dashboard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065CE-A2B6-6EA4-B5CC-65EF1774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0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537B-75CA-55EB-04CF-BAEE5E58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A067-D4D5-6F79-0306-6DBC246E8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790B-C748-FF85-B466-0A171F4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ECA2-A567-4129-A992-80D5C355977F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29F2E-A333-B999-20B5-4CD230F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social media analytics dashboard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D99B-096B-5050-469F-E8634BB4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2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63F0-8818-1ECD-E1E8-13D25E01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C93-D1E1-AE67-5B3E-FC0104D8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D0FF-F33E-A839-F0B2-9A757714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9B34-C55C-4F79-BB10-D593F3AE57A1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16F1-8F5F-E99A-79DF-034A8B10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social media analytics dashboard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CB1A-86CD-F813-DD59-128EFC35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2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C0B5-F09A-3880-86C3-75AA9D86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2EC1-76EE-01D0-A7CF-9239D1CF7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2C2B2-F48E-57CA-E430-4CE537BE3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DC75E-5D6F-D6B1-0BD7-1D9A2CDE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B334-E6E8-4E45-8AD5-AE7F29C8E2BD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1A0EB-4802-2AC0-6099-396889F9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social media analytics dashboard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FB058-A0AC-8F59-3B34-C8295B11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2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3095-E082-BCD8-9555-3D6060C6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E26CD-D208-7707-C787-35A13E12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1A8E-F827-0AE3-016E-9C8051FD8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8FDAB-7B3E-E3CB-002D-2C11DEC32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89BD5-5534-FA85-90A2-07648D700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A622E-8863-7B64-7968-87A54D63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BE0D-ECBC-4DA1-9900-35902AB61778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757BB-7ED4-F787-FE4D-510B1359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social media analytics dashboard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7E427-10AE-CEB9-0D4B-5A502EA2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DC8C-C813-112E-369E-B493C1CF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F800C-1D37-D472-C1AE-A02E603F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B57E-E17B-405B-B0C0-08A0B028C96A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D28B2-3F22-AF51-A4B8-909B0FB3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social media analytics dashboard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79B7F-C922-F4F4-AA20-AD5E135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8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ED085-1993-08FA-C17D-E07E2EBE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0A7B-8D59-408F-AF68-268D94FDDC0E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C5D20-A1B2-0ADE-A550-C9587A8A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social media analytics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26BCC-85E9-F68D-0D32-A5E6858C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6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5D4B-5859-6AF8-5E93-597C1F13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B240-7476-E07F-E790-1E30F303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84F18-580F-9C97-C637-E88989488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738B2-B759-91BA-DAA0-97918FA0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069C-2E76-468B-A087-1918B78FA12A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C3760-214C-25BF-9DDA-1D7B5EB9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social media analytics dashboard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098C0-3C2F-42FA-DB59-88A1F5F6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2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6259-1BCA-E714-B86C-DCA4B669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4B66A-3034-B361-43D1-F8305442C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74178-6677-A312-EC91-0282475DA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9DA1A-12B2-8542-78D4-CE4526C4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BE1-01FB-457E-9B07-2A2C158EF2EC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AE457-4DF7-4554-7482-6751A59F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social media analytics dashboard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109F-1373-D108-83D3-92BC0D68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7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BD956-23CC-53D0-04D8-42E2D4C4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83792-A570-6F1A-BDD5-BE0A32CC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1E84-5BB3-E2B4-7525-D015C4657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BE453-11AC-45A7-88B6-F964E18C9FE9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56F45-173C-C48B-27F1-FB4CD5AFC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social media analytics dashboard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AA7F9-7799-F1DA-55A2-9B0D9B2B8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317D-4B40-4B57-BD90-08A7ED1D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7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1049952" y="1514169"/>
            <a:ext cx="10326755" cy="16365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/>
              <a:t>“</a:t>
            </a:r>
            <a:r>
              <a:rPr lang="en-US" sz="3200" b="1" dirty="0">
                <a:latin typeface="Arial Black" panose="020B0A04020102020204" pitchFamily="34" charset="0"/>
              </a:rPr>
              <a:t>Social Media Analytics Dashboard</a:t>
            </a:r>
            <a:r>
              <a:rPr lang="en-US" sz="3200" b="1" dirty="0"/>
              <a:t>”</a:t>
            </a:r>
            <a:endParaRPr sz="3200" b="1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subTitle" idx="1"/>
          </p:nvPr>
        </p:nvSpPr>
        <p:spPr>
          <a:xfrm>
            <a:off x="1831230" y="3283974"/>
            <a:ext cx="8764200" cy="29890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Prepared By,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Miss. Pranjali Gaikwad [UCS23F1039]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Miss. Vaishnavi Gaikwad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[UCS23F1041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endParaRPr lang="en-US"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Guided By,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Prof. S. S. Gawali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0" y="98425"/>
            <a:ext cx="12192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sz="1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Rural Education Society’s </a:t>
            </a:r>
            <a:endParaRPr sz="600" dirty="0">
              <a:solidFill>
                <a:schemeClr val="dk1"/>
              </a:solidFill>
            </a:endParaRPr>
          </a:p>
          <a:p>
            <a:pPr algn="ctr"/>
            <a:r>
              <a:rPr lang="en-IN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College of Engineering, Kopargaon 423 603</a:t>
            </a:r>
            <a:endParaRPr sz="2200" dirty="0">
              <a:solidFill>
                <a:schemeClr val="dk1"/>
              </a:solidFill>
            </a:endParaRPr>
          </a:p>
          <a:p>
            <a:pPr algn="ctr"/>
            <a:r>
              <a:rPr lang="en-IN" sz="1300" b="1" i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(Affiliated to Savitribai Phule Pune University, Pune ) </a:t>
            </a:r>
            <a:endParaRPr sz="1300" b="1" i="1" dirty="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IN" sz="15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sz="15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Google Shape;5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880" y="186813"/>
            <a:ext cx="1889760" cy="111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2240280" y="1504990"/>
            <a:ext cx="8229600" cy="4803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br>
              <a:rPr lang="en-IN" b="1" dirty="0"/>
            </a:br>
            <a:r>
              <a:rPr lang="en-IN" sz="4000" b="1" dirty="0">
                <a:solidFill>
                  <a:srgbClr val="002060"/>
                </a:solidFill>
              </a:rPr>
              <a:t>Contents</a:t>
            </a:r>
            <a:endParaRPr sz="4000" b="1" dirty="0">
              <a:solidFill>
                <a:srgbClr val="002060"/>
              </a:solidFill>
            </a:endParaRP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1830468" y="2693472"/>
            <a:ext cx="7571700" cy="47361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560"/>
              </a:spcBef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project </a:t>
            </a:r>
          </a:p>
          <a:p>
            <a:pPr marL="457200" indent="-457200" algn="just">
              <a:lnSpc>
                <a:spcPct val="150000"/>
              </a:lnSpc>
              <a:spcBef>
                <a:spcPts val="560"/>
              </a:spcBef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of project</a:t>
            </a:r>
          </a:p>
          <a:p>
            <a:pPr marL="457200" indent="-457200" algn="just">
              <a:lnSpc>
                <a:spcPct val="150000"/>
              </a:lnSpc>
              <a:spcBef>
                <a:spcPts val="560"/>
              </a:spcBef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Data types used in project</a:t>
            </a:r>
          </a:p>
          <a:p>
            <a:pPr marL="457200" indent="-457200" algn="just">
              <a:lnSpc>
                <a:spcPct val="150000"/>
              </a:lnSpc>
              <a:spcBef>
                <a:spcPts val="560"/>
              </a:spcBef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predefine module/libraries used in project</a:t>
            </a:r>
          </a:p>
          <a:p>
            <a:pPr marL="457200" indent="-457200" algn="just">
              <a:lnSpc>
                <a:spcPct val="150000"/>
              </a:lnSpc>
              <a:spcBef>
                <a:spcPts val="560"/>
              </a:spcBef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predefined function.</a:t>
            </a:r>
          </a:p>
          <a:p>
            <a:pPr marL="457200" indent="-457200" algn="just">
              <a:lnSpc>
                <a:spcPct val="150000"/>
              </a:lnSpc>
              <a:spcBef>
                <a:spcPts val="560"/>
              </a:spcBef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Code.</a:t>
            </a:r>
          </a:p>
        </p:txBody>
      </p:sp>
      <p:grpSp>
        <p:nvGrpSpPr>
          <p:cNvPr id="60" name="Google Shape;60;p2"/>
          <p:cNvGrpSpPr/>
          <p:nvPr/>
        </p:nvGrpSpPr>
        <p:grpSpPr>
          <a:xfrm>
            <a:off x="1609672" y="68251"/>
            <a:ext cx="8667867" cy="1400689"/>
            <a:chOff x="236850" y="-530634"/>
            <a:chExt cx="8764274" cy="1927200"/>
          </a:xfrm>
        </p:grpSpPr>
        <p:pic>
          <p:nvPicPr>
            <p:cNvPr id="61" name="Google Shape;6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2"/>
            <p:cNvSpPr txBox="1"/>
            <p:nvPr/>
          </p:nvSpPr>
          <p:spPr>
            <a:xfrm>
              <a:off x="1218224" y="-530634"/>
              <a:ext cx="7782900" cy="19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 dirty="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 dirty="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sz="1300" b="1" i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r>
                <a:rPr lang="en-IN" sz="1500" b="1" dirty="0">
                  <a:solidFill>
                    <a:srgbClr val="1155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Department of Computer Engineering Research </a:t>
              </a:r>
              <a:r>
                <a:rPr lang="en-IN" sz="1500" b="1" dirty="0" err="1">
                  <a:solidFill>
                    <a:srgbClr val="1155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Center</a:t>
              </a:r>
              <a:endParaRPr sz="15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endParaRPr sz="1300" b="1" i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E5D70D-9130-521F-73FC-9A8185360D5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622036" y="6356351"/>
            <a:ext cx="6707358" cy="365125"/>
          </a:xfrm>
        </p:spPr>
        <p:txBody>
          <a:bodyPr/>
          <a:lstStyle/>
          <a:p>
            <a:r>
              <a:rPr lang="en-US"/>
              <a:t>social media analytics dashboard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745F3-FE61-5B74-0D75-2A17392B57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sz="3600" b="1" dirty="0">
                <a:solidFill>
                  <a:srgbClr val="002060"/>
                </a:solidFill>
              </a:rPr>
              <a:t>Introduction</a:t>
            </a:r>
            <a:endParaRPr sz="3600" b="1" dirty="0">
              <a:solidFill>
                <a:srgbClr val="002060"/>
              </a:solidFill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 dirty="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 dirty="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social media analytics dashboard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838200" y="2500158"/>
            <a:ext cx="1080052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 Instagram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nalytics Dashboard is a tool used to gather and display various metrics and insights related to Instagram profiles , posts and audience engagement ,It allows users to track performance ,analyzes trends and make data driven decisions to improve their Instagram presence.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script is a simple application built with Tkinter, a GUI toolkit for Python. It allows users to fetch and display information about an Instagram user by entering their username. It also provides features to open the user's profile in a web browser, follow or unfollow the user, and display the user's profile picture.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625006"/>
            <a:ext cx="8229600" cy="11829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sz="3600" b="1" dirty="0">
                <a:solidFill>
                  <a:srgbClr val="002060"/>
                </a:solidFill>
              </a:rPr>
              <a:t>Functionality of Project</a:t>
            </a:r>
            <a:endParaRPr sz="3600" b="1" dirty="0">
              <a:solidFill>
                <a:srgbClr val="002060"/>
              </a:solidFill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 dirty="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 dirty="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social media analytics dashboard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4111D-5B90-B303-02BA-2E460F1E291B}"/>
              </a:ext>
            </a:extLst>
          </p:cNvPr>
          <p:cNvSpPr txBox="1"/>
          <p:nvPr/>
        </p:nvSpPr>
        <p:spPr>
          <a:xfrm>
            <a:off x="1402080" y="2922104"/>
            <a:ext cx="9580659" cy="2956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User Info: Fetches information about the Instagram user, including username, full name, biography, number of followers, number of following, number of posts, privacy status, and profile picture URL.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Profile: Opens the Instagram profile of the user in a web browser.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Follow: Displays a message indicating that the user is now following the specified Instagram user.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Unfollow: Displays a message indicating that the user has unfollowed the specified Instagram user.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Profile Picture: Fetches and displays the profile picture of the specified Instagram user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34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21905"/>
            <a:ext cx="8229600" cy="12958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3600" b="1" dirty="0">
                <a:solidFill>
                  <a:srgbClr val="002060"/>
                </a:solidFill>
              </a:rPr>
              <a:t>Details about Data types used in project</a:t>
            </a:r>
            <a:endParaRPr sz="3600" b="1" dirty="0">
              <a:solidFill>
                <a:srgbClr val="002060"/>
              </a:solidFill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3902881"/>
            <a:ext cx="7571700" cy="13847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 dirty="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 dirty="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 dirty="0"/>
              <a:t>social media analytics dashboard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FDA9B-911B-D050-B3CF-56E55B013BB4}"/>
              </a:ext>
            </a:extLst>
          </p:cNvPr>
          <p:cNvSpPr txBox="1"/>
          <p:nvPr/>
        </p:nvSpPr>
        <p:spPr>
          <a:xfrm>
            <a:off x="2554356" y="3061252"/>
            <a:ext cx="839856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Strings: Used for storing usernames, full names, biographies, and URLs.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Integers: Used for storing counts of followers, following, and posts.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Booleans: Used for storing the privacy status of the user's profile.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00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37160" y="1461051"/>
            <a:ext cx="12684318" cy="11773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3600" b="1" dirty="0">
                <a:solidFill>
                  <a:srgbClr val="002060"/>
                </a:solidFill>
              </a:rPr>
              <a:t>Details about predefine module/libraries used in project</a:t>
            </a:r>
            <a:endParaRPr sz="3600" b="1" dirty="0">
              <a:solidFill>
                <a:srgbClr val="002060"/>
              </a:solidFill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 dirty="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 dirty="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 dirty="0"/>
              <a:t>social media analytics dashboard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8C838-A7F9-4628-CB23-DF0026010C3F}"/>
              </a:ext>
            </a:extLst>
          </p:cNvPr>
          <p:cNvSpPr txBox="1"/>
          <p:nvPr/>
        </p:nvSpPr>
        <p:spPr>
          <a:xfrm>
            <a:off x="1513840" y="2638402"/>
            <a:ext cx="1007364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tkinter: Used for creating the GUI application.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tkinter.messagebox: Used for displaying message boxes.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tkinter.simpledialog: Used for displaying simple dialogs.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PIL.Image: Used for representing and manipulating images.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PIL.ImageTk: Used for displaying images in Tkinter.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instaloader: Used for interacting with Instagram data, including fetching user profiles and posts.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io: Used for handling binary data streams.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requests: Used for making HTTP requests to fetch the profile picture from a URL.</a:t>
            </a:r>
          </a:p>
        </p:txBody>
      </p:sp>
    </p:spTree>
    <p:extLst>
      <p:ext uri="{BB962C8B-B14F-4D97-AF65-F5344CB8AC3E}">
        <p14:creationId xmlns:p14="http://schemas.microsoft.com/office/powerpoint/2010/main" val="173019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182151"/>
            <a:ext cx="8229600" cy="7291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3600" b="1" dirty="0">
                <a:solidFill>
                  <a:srgbClr val="002060"/>
                </a:solidFill>
              </a:rPr>
              <a:t>Details about predefined function</a:t>
            </a:r>
            <a:endParaRPr sz="3600" b="1" dirty="0">
              <a:solidFill>
                <a:srgbClr val="002060"/>
              </a:solidFill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 dirty="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 dirty="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 dirty="0"/>
              <a:t>social media analytics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tk.Tk(): Creates the main application window.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tk.Label(): Creates a text label widget.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tk.Entry(): Creates an entry widget for user input.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tk.Button(): Creates a button widget for triggering actions.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tk.mainloop(): Starts the Tkinter event loop to run the application.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messagebox.showinfo(): Display an informational message box.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messagebox.showerror(): Displays an error message box.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webbrowser.open(): Opens a web browser with the specified URL.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requests.get(): Sends an HTTP GET request to fetch data from a URL.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Image.open(): Opens and loads an image file.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io.BytesIO(): Creates an in-memory binary stream.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display_profile_picture(): Custom function to display the profile picture fetched from a URL.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35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2295524" y="1312358"/>
            <a:ext cx="8229600" cy="5164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3600" b="1" dirty="0">
                <a:solidFill>
                  <a:srgbClr val="002060"/>
                </a:solidFill>
              </a:rPr>
              <a:t>Output</a:t>
            </a:r>
            <a:endParaRPr sz="3600" b="1" dirty="0">
              <a:solidFill>
                <a:srgbClr val="002060"/>
              </a:solidFill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 dirty="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 dirty="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 dirty="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 dirty="0"/>
              <a:t>social media analytics dashboard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49F47-4A00-7BF7-5DB1-84291E3EE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52" y="2234916"/>
            <a:ext cx="4641574" cy="37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4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534486" y="995680"/>
            <a:ext cx="8229600" cy="39217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6000" b="1" i="1" dirty="0"/>
              <a:t>Thank You</a:t>
            </a:r>
            <a:endParaRPr sz="6000" b="1" i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sp>
        <p:nvSpPr>
          <p:cNvPr id="72" name="Google Shape;72;g24ed3817283_1_20"/>
          <p:cNvSpPr txBox="1"/>
          <p:nvPr/>
        </p:nvSpPr>
        <p:spPr>
          <a:xfrm>
            <a:off x="3148624" y="371311"/>
            <a:ext cx="7782900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endParaRPr sz="600" dirty="0">
              <a:solidFill>
                <a:schemeClr val="dk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 dirty="0"/>
              <a:t>social media analytics dashboard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96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808</Words>
  <Application>Microsoft Office PowerPoint</Application>
  <PresentationFormat>Widescreen</PresentationFormat>
  <Paragraphs>97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Arial Narrow</vt:lpstr>
      <vt:lpstr>Calibri</vt:lpstr>
      <vt:lpstr>Calibri Light</vt:lpstr>
      <vt:lpstr>Times New Roman</vt:lpstr>
      <vt:lpstr>Wingdings</vt:lpstr>
      <vt:lpstr>Office Theme</vt:lpstr>
      <vt:lpstr>“Social Media Analytics Dashboard”</vt:lpstr>
      <vt:lpstr> Contents</vt:lpstr>
      <vt:lpstr>Introduction</vt:lpstr>
      <vt:lpstr>Functionality of Project</vt:lpstr>
      <vt:lpstr>Details about Data types used in project</vt:lpstr>
      <vt:lpstr>Details about predefine module/libraries used in project</vt:lpstr>
      <vt:lpstr>Details about predefined function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“Online Market Place for Local Business”</dc:title>
  <dc:creator>DELL</dc:creator>
  <cp:lastModifiedBy>Pranjali Gaikwad</cp:lastModifiedBy>
  <cp:revision>6</cp:revision>
  <dcterms:created xsi:type="dcterms:W3CDTF">2024-05-03T14:18:59Z</dcterms:created>
  <dcterms:modified xsi:type="dcterms:W3CDTF">2024-05-06T07:20:33Z</dcterms:modified>
</cp:coreProperties>
</file>