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727032" y="3429000"/>
            <a:ext cx="5438273" cy="1091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Store US Report</a:t>
            </a:r>
          </a:p>
          <a:p>
            <a:pPr algn="r">
              <a:lnSpc>
                <a:spcPct val="25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By Pranjali Shukla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89274" y="892569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BED39-541F-8F90-B18F-9A6F49577996}"/>
              </a:ext>
            </a:extLst>
          </p:cNvPr>
          <p:cNvSpPr txBox="1"/>
          <p:nvPr/>
        </p:nvSpPr>
        <p:spPr>
          <a:xfrm>
            <a:off x="199809" y="1419783"/>
            <a:ext cx="111965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Analyze Sales Performance Across Different Product Categories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Identify which product categories contribute the most to overall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Determine seasonal trends affecting sales.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Understand Regional Sales Trends and Their Impact on Revenue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Compare sales data across different states or cities.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Identify underperforming regions and determine the reasons.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Identify Key Customer Segments and Their Purchasing Behavior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Segment customers based on demographics, purchasing power, and buying frequency.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Analyze which products are popular among different customer segments.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Optimize Inventory Management to Reduce Stockouts and Overstocking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Predict demand using past sales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Identify slow-moving inventory to prevent overstock.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Use Data-Driven Insights to Improve Business Decision-Making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Provide executives with real-time reports and dashboards.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Improve forecasting accuracy using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7173" y="94541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A5874-265D-5B22-7440-9E9637BCA857}"/>
              </a:ext>
            </a:extLst>
          </p:cNvPr>
          <p:cNvSpPr txBox="1"/>
          <p:nvPr/>
        </p:nvSpPr>
        <p:spPr>
          <a:xfrm>
            <a:off x="975826" y="4412967"/>
            <a:ext cx="11614484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endParaRPr lang="en-US" sz="1200" dirty="0"/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755ADE-14DD-C116-872F-14DF939FCB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727788" y="2909455"/>
            <a:ext cx="373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8CAC44-9F2C-FB97-211B-AD6116827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575388" y="3061855"/>
            <a:ext cx="373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C4C0282-0EA7-F688-4F01-83146A30D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3" y="1496762"/>
            <a:ext cx="1168970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Creates interactive dashboards, visual reports, and enables real-time analytics for business decision-making and performance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DAX (Data Analysis Expressions)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Performs complex calculations, custom aggregations, and time-based analysis to enhance report accuracy and data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Extracts, filters, and processes structured data efficiently for improved report generation, database management, and analytical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Cleans, transforms, and merges raw data while automating repetitive tasks for better consistency, efficiency, and structured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Establishes table relationships, eliminates redundancy, and ensures seamless cross-table reporting for improved data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 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Publishes, shares, and collaborates reports with real-time updates, cloud accessibility, and secure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4381" y="88402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B916-4089-B59B-CBCB-78AF1E8E1993}"/>
              </a:ext>
            </a:extLst>
          </p:cNvPr>
          <p:cNvSpPr txBox="1"/>
          <p:nvPr/>
        </p:nvSpPr>
        <p:spPr>
          <a:xfrm>
            <a:off x="268356" y="1359003"/>
            <a:ext cx="108141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Data Collection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Sales data extracted from the Super Store US dataset.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Included transactional records, customer details, product categories, and location-based sales.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Data Cleaning &amp; Transformation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Removed missing values, duplicate entries, and inconsistent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Standardized date formats and categorized products based on revenue contribution.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Data Analysis &amp; Visualization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Created dashboards in Power BI to track real-time sales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Used different types of charts, such as bar charts, pie charts, and maps, to enhance data representation.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Key Metrics &amp; KPIs Analyzed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Total Sales, Profit Margins, Customer Retention, and Regional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Compared sales trends over different time periods.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Insights Generation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Identified patterns in customer purchases.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Provided recommendations to improve revenue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0459" y="88306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FA51F4-53D4-A62E-2303-1DCD5ACE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9" y="1589122"/>
            <a:ext cx="11622765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Declining Sales in Certain Regions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Some regions consistently show lower sales performance, impacting overall revenue and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Uneven Product 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Certain products are overstocked while others frequently run out, leading to inefficient 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Customer Churn 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customers do not return after their first purchase, reducing long-term profitability and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Unclear Profit Margins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Some high-selling products have low-profit margins, making it difficult to focus on the most profitable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Inefficient Marketing Strategies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Marketing campaigns are not yielding expected returns due to a lack of targeted customer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Delayed Order Deliveries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Logistics and supply chain inefficiencies result in longer delivery times, leading to customer dissatisfaction.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Real-Time Sales Tracking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Decision-makers struggle to access up-to-date sales data, delaying crucial business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Underperforming Sales Representatives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Sales teams are not meeting targets, and there is no clear insight into their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Regional Performance 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business lacks detailed analysis of why certain regions are underperforming compared to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Limited Predictive Analytics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forecasting models exist to predict future sales trends, leading to missed opportunities for growth.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7782" y="8864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C919B-9D55-9268-E2E5-083BF291DFFA}"/>
              </a:ext>
            </a:extLst>
          </p:cNvPr>
          <p:cNvSpPr txBox="1"/>
          <p:nvPr/>
        </p:nvSpPr>
        <p:spPr>
          <a:xfrm>
            <a:off x="217782" y="1361216"/>
            <a:ext cx="9432758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1. Sales Performance Dashboard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 Created an interactive dashboard to track sales across different regions.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400" dirty="0"/>
              <a:t>  Allowed managers to filter data based on time periods, product types, and locations.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2. Customer Segmentation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 Grouped customers based on their purchasing frequency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 Designed targeted marketing strategies for different customer segments.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3. Inventory Optimization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 Used past sales data to forecast demand and balance stock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 Prevented stockouts and reduced overstocking losses.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4. Profitability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 Identified high-margin products and focused on increasing their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 Recommended pricing strategies to improve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5. Regional Sales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 Compared different regions and identified why some were underperforming.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 Recommended region-specific promotions and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1798" y="91445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E8E9B-47BB-DE5A-C052-0D4053CF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8" y="1711390"/>
            <a:ext cx="3763346" cy="4829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10C6B-AC0C-87F9-06DD-6D9B51EF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61" y="1711390"/>
            <a:ext cx="3946849" cy="482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C4974-49C3-63F1-926B-DF51669E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938" y="1711390"/>
            <a:ext cx="3741576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DB043-D7CA-3E93-67B8-7E413ED2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026366"/>
            <a:ext cx="5617028" cy="5449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84E50-1B96-8D4C-715B-4E1B46B1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1" y="1026366"/>
            <a:ext cx="5934271" cy="54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1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789B-FD26-C381-F17E-330F9458433A}"/>
              </a:ext>
            </a:extLst>
          </p:cNvPr>
          <p:cNvSpPr txBox="1"/>
          <p:nvPr/>
        </p:nvSpPr>
        <p:spPr>
          <a:xfrm>
            <a:off x="390002" y="1694480"/>
            <a:ext cx="109560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Data-Driven Decision Making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Power BI dashboards provided real-time insights for executives.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Helped the company make informed decisions quickly.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Sales &amp; Inventory Optimization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Demand forecasting improved stock levels and prevented losses.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Reduced stockouts and ensured high-selling products were always available.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Improved Customer Retention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Recognized loyal customers and personalized marketing campaigns.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Increased repeat purchases by offering targeted promotions.</a:t>
            </a:r>
          </a:p>
          <a:p>
            <a:pPr marL="742950" lvl="1" indent="-285750"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Future Scope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Implement AI-driven analytics to predict future sales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Enhance customer segmentation with machine learning models.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Improve automation in data processing for real-time insights.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66</TotalTime>
  <Words>867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Pranjali Shukla</cp:lastModifiedBy>
  <cp:revision>4</cp:revision>
  <dcterms:created xsi:type="dcterms:W3CDTF">2024-12-31T09:40:01Z</dcterms:created>
  <dcterms:modified xsi:type="dcterms:W3CDTF">2025-02-09T16:52:58Z</dcterms:modified>
</cp:coreProperties>
</file>