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7"/>
  </p:notesMasterIdLst>
  <p:sldIdLst>
    <p:sldId id="1300" r:id="rId5"/>
    <p:sldId id="1349" r:id="rId6"/>
    <p:sldId id="1291" r:id="rId7"/>
    <p:sldId id="1350" r:id="rId8"/>
    <p:sldId id="1351" r:id="rId9"/>
    <p:sldId id="1352" r:id="rId10"/>
    <p:sldId id="1353" r:id="rId11"/>
    <p:sldId id="1354" r:id="rId12"/>
    <p:sldId id="1355" r:id="rId13"/>
    <p:sldId id="1356" r:id="rId14"/>
    <p:sldId id="1357" r:id="rId15"/>
    <p:sldId id="1250" r:id="rId16"/>
  </p:sldIdLst>
  <p:sldSz cx="12192000" cy="6858000"/>
  <p:notesSz cx="6858000" cy="9144000"/>
  <p:custDataLst>
    <p:tags r:id="rId18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i Deshmane" userId="ca4ca539cf577d6e" providerId="LiveId" clId="{D88A0FFA-92C8-441C-B1EE-DC9EE7E612E5}"/>
    <pc:docChg chg="undo custSel addSld delSld modSld">
      <pc:chgData name="Pranjali Deshmane" userId="ca4ca539cf577d6e" providerId="LiveId" clId="{D88A0FFA-92C8-441C-B1EE-DC9EE7E612E5}" dt="2025-09-17T17:08:37.454" v="254" actId="1076"/>
      <pc:docMkLst>
        <pc:docMk/>
      </pc:docMkLst>
      <pc:sldChg chg="addSp delSp new del mod">
        <pc:chgData name="Pranjali Deshmane" userId="ca4ca539cf577d6e" providerId="LiveId" clId="{D88A0FFA-92C8-441C-B1EE-DC9EE7E612E5}" dt="2025-09-17T17:03:58.955" v="3" actId="680"/>
        <pc:sldMkLst>
          <pc:docMk/>
          <pc:sldMk cId="1040002920" sldId="1357"/>
        </pc:sldMkLst>
        <pc:spChg chg="add del">
          <ac:chgData name="Pranjali Deshmane" userId="ca4ca539cf577d6e" providerId="LiveId" clId="{D88A0FFA-92C8-441C-B1EE-DC9EE7E612E5}" dt="2025-09-17T17:03:57.634" v="2" actId="22"/>
          <ac:spMkLst>
            <pc:docMk/>
            <pc:sldMk cId="1040002920" sldId="1357"/>
            <ac:spMk id="3" creationId="{D909A6ED-DFFF-668E-51F5-D28FBB3AE64B}"/>
          </ac:spMkLst>
        </pc:spChg>
      </pc:sldChg>
      <pc:sldChg chg="addSp modSp new mod">
        <pc:chgData name="Pranjali Deshmane" userId="ca4ca539cf577d6e" providerId="LiveId" clId="{D88A0FFA-92C8-441C-B1EE-DC9EE7E612E5}" dt="2025-09-17T17:08:37.454" v="254" actId="1076"/>
        <pc:sldMkLst>
          <pc:docMk/>
          <pc:sldMk cId="1124990288" sldId="1357"/>
        </pc:sldMkLst>
        <pc:spChg chg="add mod">
          <ac:chgData name="Pranjali Deshmane" userId="ca4ca539cf577d6e" providerId="LiveId" clId="{D88A0FFA-92C8-441C-B1EE-DC9EE7E612E5}" dt="2025-09-17T17:08:37.454" v="254" actId="1076"/>
          <ac:spMkLst>
            <pc:docMk/>
            <pc:sldMk cId="1124990288" sldId="1357"/>
            <ac:spMk id="3" creationId="{BB671DCA-D9F2-84B4-9FBA-E5F76AF6EC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Let's delve deeper into the exciting world of sustainability and AI.</a:t>
            </a:r>
            <a:endParaRPr lang="en-US"/>
          </a:p>
          <a:p>
            <a:r>
              <a:rPr lang="en-US"/>
              <a:t>In this chapter, we'll explore how artificial intelligence can be a powerful tool for addressing environmental challenges and promoting sustainable practices. We'll discuss specific applications of AI in various sectors and analyze its potential to drive positive change.</a:t>
            </a:r>
          </a:p>
          <a:p>
            <a:r>
              <a:rPr lang="en-US" b="1"/>
              <a:t>Get ready to discover the innovative ways AI is contributing to a more sustainable future!</a:t>
            </a:r>
            <a:endParaRPr lang="en-US"/>
          </a:p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7839BF32-23F1-0514-1672-5AE4AB50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EF06C08A-200A-0E8C-55D0-5D4BC07B5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29C00B7-3928-D803-DCB2-F342254D8C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33277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D97FCEE-C2A8-37D5-A996-49BB545B3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975B8980-94AA-8A6F-430D-0494B7C17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Let's outline what you'll learn in this presentation.</a:t>
            </a:r>
            <a:endParaRPr lang="en-US"/>
          </a:p>
          <a:p>
            <a:r>
              <a:rPr lang="en-US"/>
              <a:t>By the end, you'll be able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Understand how AI helps solve problems like climate change, resource depletion, and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Identify key AI uses in energy efficiency, waste management, and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Analyze AI's role in sustainable agriculture and cities.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Evaluate AI's use in environmental monitoring using satellites, real-time data, and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Apply AI strategies in logistics and transportation to make them more sustainable.</a:t>
            </a:r>
          </a:p>
          <a:p>
            <a:r>
              <a:rPr lang="en-US" b="1"/>
              <a:t>Get ready to discover how AI can help create a greener future!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A7D6731-161F-2215-BDD4-38D7B762C4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421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B634D27-F068-EBEB-8770-15B1970FD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EC7E5E5-08B1-E327-1392-BDBF845246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962BD9A5-ADCC-1A80-1BEB-CABC569E0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57319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CC7FEBF0-06E5-C2B8-032E-BD1140EC0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1C6BB7A9-64CC-4552-CA05-10714EF8D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Sustainability and AI</a:t>
            </a:r>
            <a:endParaRPr lang="en-US" dirty="0"/>
          </a:p>
          <a:p>
            <a:r>
              <a:rPr lang="en-US" b="1" dirty="0"/>
              <a:t>Sustainability</a:t>
            </a:r>
            <a:r>
              <a:rPr lang="en-US" dirty="0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 dirty="0"/>
              <a:t>AI can help us achieve sustainability.</a:t>
            </a:r>
            <a:r>
              <a:rPr lang="en-US" dirty="0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grids:</a:t>
            </a:r>
            <a:r>
              <a:rPr lang="en-US" dirty="0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Agriculture:</a:t>
            </a:r>
            <a:r>
              <a:rPr lang="en-US" dirty="0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Biodiversity:</a:t>
            </a:r>
            <a:r>
              <a:rPr lang="en-US" dirty="0"/>
              <a:t> Monitor wildlife to protect biodiversity.</a:t>
            </a:r>
          </a:p>
          <a:p>
            <a:r>
              <a:rPr lang="en-US" b="1" dirty="0"/>
              <a:t>AI is a powerful tool for creating a more sustainable future.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696E12A9-0FB9-1C33-EAD4-8BC34D67D7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80100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912BB92-19C5-FEAF-8CF0-0A26FF157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D21BCEAF-EE14-3457-B94E-B4E055AD96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E33C037B-43A5-DBE4-60BB-7D8372DCD2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6139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05ABAFC-C9BD-AB1E-8A8A-9EDC55689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3CC989CB-9A3F-2F71-382B-9645325FE3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Sustainability and AI</a:t>
            </a:r>
            <a:endParaRPr lang="en-US" dirty="0"/>
          </a:p>
          <a:p>
            <a:r>
              <a:rPr lang="en-US" b="1" dirty="0"/>
              <a:t>Sustainability</a:t>
            </a:r>
            <a:r>
              <a:rPr lang="en-US" dirty="0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 dirty="0"/>
              <a:t>AI can help us achieve sustainability.</a:t>
            </a:r>
            <a:r>
              <a:rPr lang="en-US" dirty="0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 dirty="0"/>
              <a:t>Examples: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Smart grids:</a:t>
            </a:r>
            <a:r>
              <a:rPr lang="en-US" dirty="0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Agriculture:</a:t>
            </a:r>
            <a:r>
              <a:rPr lang="en-US" dirty="0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Biodiversity:</a:t>
            </a:r>
            <a:r>
              <a:rPr lang="en-US" dirty="0"/>
              <a:t> Monitor wildlife to protect biodiversity.</a:t>
            </a:r>
          </a:p>
          <a:p>
            <a:r>
              <a:rPr lang="en-US" b="1" dirty="0"/>
              <a:t>AI is a powerful tool for creating a more sustainable future.</a:t>
            </a: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1EAE55A1-FB6B-6141-FCEA-50C1C0732E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744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4F84F44-6F11-41C0-2531-B2D840049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CFFEF418-B406-D0A7-8310-136EE4643B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C7A9698E-E051-C03D-505A-30B549F0D0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06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D2949AFF-78D6-50DA-B607-940763F2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7361DAE3-574F-2869-A475-53A418F0F3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/>
              <a:t>Sustainability and AI</a:t>
            </a:r>
            <a:endParaRPr lang="en-US"/>
          </a:p>
          <a:p>
            <a:r>
              <a:rPr lang="en-US" b="1"/>
              <a:t>Sustainability</a:t>
            </a:r>
            <a:r>
              <a:rPr lang="en-US"/>
              <a:t> is important because it helps meet our needs now and in the future. It includes protecting the environment, reducing pollution, and improving economic and social well-being.</a:t>
            </a:r>
          </a:p>
          <a:p>
            <a:r>
              <a:rPr lang="en-US" b="1"/>
              <a:t>AI can help us achieve sustainability.</a:t>
            </a:r>
            <a:r>
              <a:rPr lang="en-US"/>
              <a:t> AI can process data, make predictions, and optimize systems to solve problems like resource management, environmental conservation, and energy efficiency.</a:t>
            </a:r>
          </a:p>
          <a:p>
            <a:r>
              <a:rPr lang="en-US" b="1"/>
              <a:t>Examples: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Smart grids:</a:t>
            </a:r>
            <a:r>
              <a:rPr lang="en-US"/>
              <a:t> Reduce energy consumption.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Agriculture:</a:t>
            </a:r>
            <a:r>
              <a:rPr lang="en-US"/>
              <a:t> Optimize water and fertilizer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Biodiversity:</a:t>
            </a:r>
            <a:r>
              <a:rPr lang="en-US"/>
              <a:t> Monitor wildlife to protect biodiversity.</a:t>
            </a:r>
          </a:p>
          <a:p>
            <a:r>
              <a:rPr lang="en-US" b="1"/>
              <a:t>AI is a powerful tool for creating a more sustainable future.</a:t>
            </a:r>
            <a:endParaRPr lang="en-US"/>
          </a:p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4598F59E-E26E-B08C-63A5-3796B21899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34077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15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195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842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083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9F4B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D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99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8C18A-94E2-AE13-8B06-BA9F6BD6D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8089E-5BFA-40F0-B876-ADFE03496B7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892B4-0FB0-425D-7C43-06BB328A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29878-4D45-882F-621F-195E0CE4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3122C-94FD-45B7-812A-8C690DBDD3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953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8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8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E4C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5E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69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7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8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8687544" y="584200"/>
            <a:ext cx="2110444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3970926" y="2056226"/>
            <a:ext cx="7280118" cy="379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r"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EcoPath</a:t>
            </a:r>
            <a:r>
              <a:rPr lang="en-GB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Ai Integrated smart Traffic management system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2A27540A-9E08-71C9-C49B-6AA04DE6EB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1943" y="867733"/>
            <a:ext cx="1263157" cy="4108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C3452E-282B-E1CE-1049-3451E4122F16}"/>
              </a:ext>
            </a:extLst>
          </p:cNvPr>
          <p:cNvSpPr txBox="1"/>
          <p:nvPr/>
        </p:nvSpPr>
        <p:spPr>
          <a:xfrm>
            <a:off x="5175040" y="2713191"/>
            <a:ext cx="6347011" cy="29754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Lead Name:-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Pranjali Deshmane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1:-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Diksha Jaju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2:- </a:t>
            </a: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Prasad </a:t>
            </a:r>
            <a:r>
              <a:rPr lang="en-IN" sz="185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Mapari</a:t>
            </a:r>
            <a:endParaRPr lang="en-IN" sz="18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3:- </a:t>
            </a: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Pranjali Deshmane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 4:- </a:t>
            </a: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Yash Deshmukh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5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Mentor Name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:-Sagar Yadav</a:t>
            </a:r>
          </a:p>
          <a:p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Vishwakarma University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AD19869F-96B9-5203-AAF3-45AE6C4BE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0D9D66-F842-8A54-E13C-54231FFCB3A9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>
                <a:solidFill>
                  <a:srgbClr val="213163"/>
                </a:solidFill>
              </a:rPr>
              <a:t>Future Perspective</a:t>
            </a: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75EF88-7E4D-D10C-498C-A7D20A3B78E2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5599B31-C362-7CAC-890E-8851BBE50D1C}"/>
              </a:ext>
            </a:extLst>
          </p:cNvPr>
          <p:cNvSpPr txBox="1"/>
          <p:nvPr/>
        </p:nvSpPr>
        <p:spPr>
          <a:xfrm>
            <a:off x="829559" y="2106380"/>
            <a:ext cx="8653805" cy="382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Better ANPR: </a:t>
            </a:r>
            <a:r>
              <a:rPr lang="en-GB" dirty="0"/>
              <a:t>Improve performance during night-time and bad weather.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Automated E-Challan: </a:t>
            </a:r>
            <a:r>
              <a:rPr lang="en-GB" dirty="0"/>
              <a:t>Directly integrate with city databases for automatic fine generation.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AI Risk Prediction: </a:t>
            </a:r>
            <a:r>
              <a:rPr lang="en-GB" dirty="0"/>
              <a:t>Use AI to predict risks based on time, weather, and special events.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Diverse Training Data: </a:t>
            </a:r>
            <a:r>
              <a:rPr lang="en-GB" dirty="0"/>
              <a:t>Train AI with conditions like fog, rain, and night traffic for more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/>
              <a:t>Full Automation: </a:t>
            </a:r>
            <a:r>
              <a:rPr lang="en-GB" dirty="0"/>
              <a:t>Move towards fully automated traffic systems for sustainable and safer cities.</a:t>
            </a:r>
            <a:endParaRPr lang="en-IN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3B8F5CA-B26B-2927-FF6A-B410194772FF}"/>
              </a:ext>
            </a:extLst>
          </p:cNvPr>
          <p:cNvGrpSpPr/>
          <p:nvPr/>
        </p:nvGrpSpPr>
        <p:grpSpPr>
          <a:xfrm>
            <a:off x="566451" y="1473869"/>
            <a:ext cx="10557178" cy="4460032"/>
            <a:chOff x="-120937" y="-1328"/>
            <a:chExt cx="13665879" cy="7078490"/>
          </a:xfrm>
        </p:grpSpPr>
        <p:sp>
          <p:nvSpPr>
            <p:cNvPr id="6" name="Shape 4621">
              <a:extLst>
                <a:ext uri="{FF2B5EF4-FFF2-40B4-BE49-F238E27FC236}">
                  <a16:creationId xmlns:a16="http://schemas.microsoft.com/office/drawing/2014/main" id="{F92BD212-E9B0-1E3A-1E18-973102867959}"/>
                </a:ext>
              </a:extLst>
            </p:cNvPr>
            <p:cNvSpPr/>
            <p:nvPr/>
          </p:nvSpPr>
          <p:spPr>
            <a:xfrm>
              <a:off x="0" y="1340"/>
              <a:ext cx="11430000" cy="7029450"/>
            </a:xfrm>
            <a:custGeom>
              <a:avLst/>
              <a:gdLst/>
              <a:ahLst/>
              <a:cxnLst/>
              <a:rect l="0" t="0" r="0" b="0"/>
              <a:pathLst>
                <a:path w="11430000" h="7029450">
                  <a:moveTo>
                    <a:pt x="0" y="0"/>
                  </a:moveTo>
                  <a:lnTo>
                    <a:pt x="11430000" y="0"/>
                  </a:lnTo>
                  <a:lnTo>
                    <a:pt x="11430000" y="7029450"/>
                  </a:lnTo>
                  <a:lnTo>
                    <a:pt x="0" y="70294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5F5F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0157C7F-837E-EA4E-EE99-B0108B3941A9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11429999" cy="7032129"/>
            </a:xfrm>
            <a:prstGeom prst="rect">
              <a:avLst/>
            </a:prstGeom>
          </p:spPr>
        </p:pic>
        <p:sp>
          <p:nvSpPr>
            <p:cNvPr id="9" name="Shape 4622">
              <a:extLst>
                <a:ext uri="{FF2B5EF4-FFF2-40B4-BE49-F238E27FC236}">
                  <a16:creationId xmlns:a16="http://schemas.microsoft.com/office/drawing/2014/main" id="{1A9E2627-623C-7AC9-34C1-A01F69E2AE27}"/>
                </a:ext>
              </a:extLst>
            </p:cNvPr>
            <p:cNvSpPr/>
            <p:nvPr/>
          </p:nvSpPr>
          <p:spPr>
            <a:xfrm>
              <a:off x="-120937" y="-1328"/>
              <a:ext cx="11883199" cy="7078490"/>
            </a:xfrm>
            <a:custGeom>
              <a:avLst/>
              <a:gdLst/>
              <a:ahLst/>
              <a:cxnLst/>
              <a:rect l="0" t="0" r="0" b="0"/>
              <a:pathLst>
                <a:path w="11429999" h="7029198">
                  <a:moveTo>
                    <a:pt x="0" y="0"/>
                  </a:moveTo>
                  <a:lnTo>
                    <a:pt x="11429999" y="0"/>
                  </a:lnTo>
                  <a:lnTo>
                    <a:pt x="11429999" y="7029198"/>
                  </a:lnTo>
                  <a:lnTo>
                    <a:pt x="0" y="7029198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127F66-9A1B-44BB-3028-5F63F23E64DF}"/>
                </a:ext>
              </a:extLst>
            </p:cNvPr>
            <p:cNvSpPr/>
            <p:nvPr/>
          </p:nvSpPr>
          <p:spPr>
            <a:xfrm>
              <a:off x="600075" y="919931"/>
              <a:ext cx="10610187" cy="69491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3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Scaling</a:t>
              </a:r>
              <a:r>
                <a:rPr lang="en-IN" sz="335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3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Eco-path</a:t>
              </a:r>
              <a:r>
                <a:rPr lang="en-IN" sz="335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3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</a:t>
              </a:r>
              <a:r>
                <a:rPr lang="en-IN" sz="335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3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Sustainable</a:t>
              </a:r>
              <a:r>
                <a:rPr lang="en-IN" sz="335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3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Cities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EA6B83-8343-BBA7-D594-9F93D96270D4}"/>
                </a:ext>
              </a:extLst>
            </p:cNvPr>
            <p:cNvSpPr/>
            <p:nvPr/>
          </p:nvSpPr>
          <p:spPr>
            <a:xfrm>
              <a:off x="600075" y="1723574"/>
              <a:ext cx="12944867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Our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roadmap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includes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continuous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improvement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strategic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make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Ecopath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cornerstone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future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urban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17AEB-8BB5-FC86-11A0-4366898AC493}"/>
                </a:ext>
              </a:extLst>
            </p:cNvPr>
            <p:cNvSpPr/>
            <p:nvPr/>
          </p:nvSpPr>
          <p:spPr>
            <a:xfrm>
              <a:off x="600075" y="1999799"/>
              <a:ext cx="870053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mobility.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D42587A-5A27-756F-CF21-13246EF461A9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5376" y="2444820"/>
              <a:ext cx="862584" cy="1033272"/>
            </a:xfrm>
            <a:prstGeom prst="rect">
              <a:avLst/>
            </a:prstGeom>
          </p:spPr>
        </p:pic>
        <p:sp>
          <p:nvSpPr>
            <p:cNvPr id="16" name="Shape 444">
              <a:extLst>
                <a:ext uri="{FF2B5EF4-FFF2-40B4-BE49-F238E27FC236}">
                  <a16:creationId xmlns:a16="http://schemas.microsoft.com/office/drawing/2014/main" id="{F4A985CA-4CEA-6B6D-F45F-206E425E71D7}"/>
                </a:ext>
              </a:extLst>
            </p:cNvPr>
            <p:cNvSpPr/>
            <p:nvPr/>
          </p:nvSpPr>
          <p:spPr>
            <a:xfrm>
              <a:off x="600075" y="244926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445">
              <a:extLst>
                <a:ext uri="{FF2B5EF4-FFF2-40B4-BE49-F238E27FC236}">
                  <a16:creationId xmlns:a16="http://schemas.microsoft.com/office/drawing/2014/main" id="{1E63AE4E-D487-03F2-47AE-B81802476498}"/>
                </a:ext>
              </a:extLst>
            </p:cNvPr>
            <p:cNvSpPr/>
            <p:nvPr/>
          </p:nvSpPr>
          <p:spPr>
            <a:xfrm>
              <a:off x="917734" y="2987483"/>
              <a:ext cx="22803" cy="45608"/>
            </a:xfrm>
            <a:custGeom>
              <a:avLst/>
              <a:gdLst/>
              <a:ahLst/>
              <a:cxnLst/>
              <a:rect l="0" t="0" r="0" b="0"/>
              <a:pathLst>
                <a:path w="22803" h="45608">
                  <a:moveTo>
                    <a:pt x="22803" y="0"/>
                  </a:moveTo>
                  <a:lnTo>
                    <a:pt x="22803" y="45608"/>
                  </a:lnTo>
                  <a:lnTo>
                    <a:pt x="19289" y="42095"/>
                  </a:lnTo>
                  <a:lnTo>
                    <a:pt x="19289" y="29230"/>
                  </a:lnTo>
                  <a:lnTo>
                    <a:pt x="6430" y="29230"/>
                  </a:lnTo>
                  <a:cubicBezTo>
                    <a:pt x="2892" y="29230"/>
                    <a:pt x="0" y="26347"/>
                    <a:pt x="0" y="22804"/>
                  </a:cubicBezTo>
                  <a:cubicBezTo>
                    <a:pt x="0" y="19273"/>
                    <a:pt x="2892" y="16378"/>
                    <a:pt x="6430" y="16378"/>
                  </a:cubicBezTo>
                  <a:lnTo>
                    <a:pt x="19289" y="16378"/>
                  </a:lnTo>
                  <a:lnTo>
                    <a:pt x="19289" y="3513"/>
                  </a:lnTo>
                  <a:lnTo>
                    <a:pt x="2280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446">
              <a:extLst>
                <a:ext uri="{FF2B5EF4-FFF2-40B4-BE49-F238E27FC236}">
                  <a16:creationId xmlns:a16="http://schemas.microsoft.com/office/drawing/2014/main" id="{DA96C8B8-3C46-B670-9ADE-1A205C1DBE07}"/>
                </a:ext>
              </a:extLst>
            </p:cNvPr>
            <p:cNvSpPr/>
            <p:nvPr/>
          </p:nvSpPr>
          <p:spPr>
            <a:xfrm>
              <a:off x="937022" y="2878891"/>
              <a:ext cx="3514" cy="23765"/>
            </a:xfrm>
            <a:custGeom>
              <a:avLst/>
              <a:gdLst/>
              <a:ahLst/>
              <a:cxnLst/>
              <a:rect l="0" t="0" r="0" b="0"/>
              <a:pathLst>
                <a:path w="3514" h="23765">
                  <a:moveTo>
                    <a:pt x="3514" y="0"/>
                  </a:moveTo>
                  <a:lnTo>
                    <a:pt x="3514" y="23765"/>
                  </a:lnTo>
                  <a:lnTo>
                    <a:pt x="0" y="12447"/>
                  </a:lnTo>
                  <a:lnTo>
                    <a:pt x="3514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447">
              <a:extLst>
                <a:ext uri="{FF2B5EF4-FFF2-40B4-BE49-F238E27FC236}">
                  <a16:creationId xmlns:a16="http://schemas.microsoft.com/office/drawing/2014/main" id="{6FB666F6-7017-B583-A4AD-699107A64942}"/>
                </a:ext>
              </a:extLst>
            </p:cNvPr>
            <p:cNvSpPr/>
            <p:nvPr/>
          </p:nvSpPr>
          <p:spPr>
            <a:xfrm>
              <a:off x="904875" y="2857866"/>
              <a:ext cx="35662" cy="86248"/>
            </a:xfrm>
            <a:custGeom>
              <a:avLst/>
              <a:gdLst/>
              <a:ahLst/>
              <a:cxnLst/>
              <a:rect l="0" t="0" r="0" b="0"/>
              <a:pathLst>
                <a:path w="35662" h="86248">
                  <a:moveTo>
                    <a:pt x="35662" y="0"/>
                  </a:moveTo>
                  <a:lnTo>
                    <a:pt x="35662" y="13309"/>
                  </a:lnTo>
                  <a:lnTo>
                    <a:pt x="20121" y="22786"/>
                  </a:lnTo>
                  <a:cubicBezTo>
                    <a:pt x="15581" y="28326"/>
                    <a:pt x="12859" y="35409"/>
                    <a:pt x="12859" y="43125"/>
                  </a:cubicBezTo>
                  <a:cubicBezTo>
                    <a:pt x="12859" y="56441"/>
                    <a:pt x="20951" y="67863"/>
                    <a:pt x="32490" y="72743"/>
                  </a:cubicBezTo>
                  <a:lnTo>
                    <a:pt x="35662" y="73383"/>
                  </a:lnTo>
                  <a:lnTo>
                    <a:pt x="35662" y="86248"/>
                  </a:lnTo>
                  <a:lnTo>
                    <a:pt x="27480" y="84598"/>
                  </a:lnTo>
                  <a:cubicBezTo>
                    <a:pt x="11324" y="77767"/>
                    <a:pt x="0" y="61775"/>
                    <a:pt x="0" y="43125"/>
                  </a:cubicBezTo>
                  <a:cubicBezTo>
                    <a:pt x="0" y="24465"/>
                    <a:pt x="11324" y="8477"/>
                    <a:pt x="27480" y="1650"/>
                  </a:cubicBezTo>
                  <a:lnTo>
                    <a:pt x="35662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448">
              <a:extLst>
                <a:ext uri="{FF2B5EF4-FFF2-40B4-BE49-F238E27FC236}">
                  <a16:creationId xmlns:a16="http://schemas.microsoft.com/office/drawing/2014/main" id="{F16B9248-572F-923C-6E65-26DCE5E2911A}"/>
                </a:ext>
              </a:extLst>
            </p:cNvPr>
            <p:cNvSpPr/>
            <p:nvPr/>
          </p:nvSpPr>
          <p:spPr>
            <a:xfrm>
              <a:off x="940537" y="2984570"/>
              <a:ext cx="28632" cy="51435"/>
            </a:xfrm>
            <a:custGeom>
              <a:avLst/>
              <a:gdLst/>
              <a:ahLst/>
              <a:cxnLst/>
              <a:rect l="0" t="0" r="0" b="0"/>
              <a:pathLst>
                <a:path w="28632" h="51435">
                  <a:moveTo>
                    <a:pt x="2915" y="0"/>
                  </a:moveTo>
                  <a:cubicBezTo>
                    <a:pt x="6452" y="0"/>
                    <a:pt x="9345" y="2896"/>
                    <a:pt x="9345" y="6426"/>
                  </a:cubicBezTo>
                  <a:lnTo>
                    <a:pt x="9345" y="19291"/>
                  </a:lnTo>
                  <a:lnTo>
                    <a:pt x="22203" y="19291"/>
                  </a:lnTo>
                  <a:cubicBezTo>
                    <a:pt x="25740" y="19291"/>
                    <a:pt x="28632" y="22187"/>
                    <a:pt x="28632" y="25718"/>
                  </a:cubicBezTo>
                  <a:cubicBezTo>
                    <a:pt x="28632" y="29261"/>
                    <a:pt x="25740" y="32144"/>
                    <a:pt x="22203" y="32144"/>
                  </a:cubicBezTo>
                  <a:lnTo>
                    <a:pt x="9345" y="32144"/>
                  </a:lnTo>
                  <a:lnTo>
                    <a:pt x="9345" y="45009"/>
                  </a:lnTo>
                  <a:cubicBezTo>
                    <a:pt x="9345" y="48540"/>
                    <a:pt x="6452" y="51435"/>
                    <a:pt x="2915" y="51435"/>
                  </a:cubicBezTo>
                  <a:lnTo>
                    <a:pt x="0" y="48522"/>
                  </a:lnTo>
                  <a:lnTo>
                    <a:pt x="0" y="2914"/>
                  </a:lnTo>
                  <a:lnTo>
                    <a:pt x="291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449">
              <a:extLst>
                <a:ext uri="{FF2B5EF4-FFF2-40B4-BE49-F238E27FC236}">
                  <a16:creationId xmlns:a16="http://schemas.microsoft.com/office/drawing/2014/main" id="{C7FD8504-9F20-F676-3140-949D7531A986}"/>
                </a:ext>
              </a:extLst>
            </p:cNvPr>
            <p:cNvSpPr/>
            <p:nvPr/>
          </p:nvSpPr>
          <p:spPr>
            <a:xfrm>
              <a:off x="1039892" y="2965278"/>
              <a:ext cx="25718" cy="51435"/>
            </a:xfrm>
            <a:custGeom>
              <a:avLst/>
              <a:gdLst/>
              <a:ahLst/>
              <a:cxnLst/>
              <a:rect l="0" t="0" r="0" b="0"/>
              <a:pathLst>
                <a:path w="25718" h="51435">
                  <a:moveTo>
                    <a:pt x="12859" y="0"/>
                  </a:moveTo>
                  <a:lnTo>
                    <a:pt x="25718" y="0"/>
                  </a:lnTo>
                  <a:lnTo>
                    <a:pt x="25718" y="12865"/>
                  </a:lnTo>
                  <a:lnTo>
                    <a:pt x="12859" y="12865"/>
                  </a:lnTo>
                  <a:lnTo>
                    <a:pt x="12859" y="38583"/>
                  </a:lnTo>
                  <a:lnTo>
                    <a:pt x="25718" y="38583"/>
                  </a:lnTo>
                  <a:lnTo>
                    <a:pt x="25718" y="51435"/>
                  </a:lnTo>
                  <a:lnTo>
                    <a:pt x="12859" y="51435"/>
                  </a:lnTo>
                  <a:cubicBezTo>
                    <a:pt x="5744" y="51435"/>
                    <a:pt x="0" y="45694"/>
                    <a:pt x="0" y="38583"/>
                  </a:cubicBezTo>
                  <a:lnTo>
                    <a:pt x="0" y="12865"/>
                  </a:lnTo>
                  <a:cubicBezTo>
                    <a:pt x="0" y="5753"/>
                    <a:pt x="5744" y="0"/>
                    <a:pt x="12859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450">
              <a:extLst>
                <a:ext uri="{FF2B5EF4-FFF2-40B4-BE49-F238E27FC236}">
                  <a16:creationId xmlns:a16="http://schemas.microsoft.com/office/drawing/2014/main" id="{F04A4CB6-164C-F77C-0DA5-0C64B4F55BB0}"/>
                </a:ext>
              </a:extLst>
            </p:cNvPr>
            <p:cNvSpPr/>
            <p:nvPr/>
          </p:nvSpPr>
          <p:spPr>
            <a:xfrm>
              <a:off x="968404" y="2896127"/>
              <a:ext cx="97206" cy="165595"/>
            </a:xfrm>
            <a:custGeom>
              <a:avLst/>
              <a:gdLst/>
              <a:ahLst/>
              <a:cxnLst/>
              <a:rect l="0" t="0" r="0" b="0"/>
              <a:pathLst>
                <a:path w="97206" h="165595">
                  <a:moveTo>
                    <a:pt x="93027" y="0"/>
                  </a:moveTo>
                  <a:lnTo>
                    <a:pt x="97206" y="0"/>
                  </a:lnTo>
                  <a:lnTo>
                    <a:pt x="97206" y="13335"/>
                  </a:lnTo>
                  <a:lnTo>
                    <a:pt x="39341" y="62928"/>
                  </a:lnTo>
                  <a:lnTo>
                    <a:pt x="39341" y="139878"/>
                  </a:lnTo>
                  <a:cubicBezTo>
                    <a:pt x="39341" y="146989"/>
                    <a:pt x="45085" y="152743"/>
                    <a:pt x="52200" y="152743"/>
                  </a:cubicBezTo>
                  <a:lnTo>
                    <a:pt x="97206" y="152743"/>
                  </a:lnTo>
                  <a:lnTo>
                    <a:pt x="97206" y="165595"/>
                  </a:lnTo>
                  <a:lnTo>
                    <a:pt x="52200" y="165595"/>
                  </a:lnTo>
                  <a:cubicBezTo>
                    <a:pt x="38016" y="165595"/>
                    <a:pt x="26482" y="154063"/>
                    <a:pt x="26482" y="139878"/>
                  </a:cubicBezTo>
                  <a:lnTo>
                    <a:pt x="26482" y="73939"/>
                  </a:lnTo>
                  <a:lnTo>
                    <a:pt x="11411" y="86919"/>
                  </a:lnTo>
                  <a:cubicBezTo>
                    <a:pt x="8722" y="89243"/>
                    <a:pt x="4663" y="88925"/>
                    <a:pt x="2332" y="86233"/>
                  </a:cubicBezTo>
                  <a:cubicBezTo>
                    <a:pt x="0" y="83541"/>
                    <a:pt x="323" y="79489"/>
                    <a:pt x="3016" y="77152"/>
                  </a:cubicBezTo>
                  <a:lnTo>
                    <a:pt x="9302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Shape 451">
              <a:extLst>
                <a:ext uri="{FF2B5EF4-FFF2-40B4-BE49-F238E27FC236}">
                  <a16:creationId xmlns:a16="http://schemas.microsoft.com/office/drawing/2014/main" id="{DBBD642F-D20A-90BE-8E74-4ED8D005C9FE}"/>
                </a:ext>
              </a:extLst>
            </p:cNvPr>
            <p:cNvSpPr/>
            <p:nvPr/>
          </p:nvSpPr>
          <p:spPr>
            <a:xfrm>
              <a:off x="982027" y="2855982"/>
              <a:ext cx="51435" cy="51435"/>
            </a:xfrm>
            <a:custGeom>
              <a:avLst/>
              <a:gdLst/>
              <a:ahLst/>
              <a:cxnLst/>
              <a:rect l="0" t="0" r="0" b="0"/>
              <a:pathLst>
                <a:path w="51435" h="51435">
                  <a:moveTo>
                    <a:pt x="25718" y="0"/>
                  </a:moveTo>
                  <a:cubicBezTo>
                    <a:pt x="29254" y="0"/>
                    <a:pt x="32147" y="2896"/>
                    <a:pt x="32147" y="6426"/>
                  </a:cubicBezTo>
                  <a:lnTo>
                    <a:pt x="32147" y="19291"/>
                  </a:lnTo>
                  <a:lnTo>
                    <a:pt x="45006" y="19291"/>
                  </a:lnTo>
                  <a:cubicBezTo>
                    <a:pt x="48543" y="19291"/>
                    <a:pt x="51435" y="22187"/>
                    <a:pt x="51435" y="25718"/>
                  </a:cubicBezTo>
                  <a:cubicBezTo>
                    <a:pt x="51435" y="29261"/>
                    <a:pt x="48543" y="32144"/>
                    <a:pt x="45006" y="32144"/>
                  </a:cubicBezTo>
                  <a:lnTo>
                    <a:pt x="32147" y="32144"/>
                  </a:lnTo>
                  <a:lnTo>
                    <a:pt x="32147" y="45009"/>
                  </a:lnTo>
                  <a:cubicBezTo>
                    <a:pt x="32147" y="48540"/>
                    <a:pt x="29254" y="51435"/>
                    <a:pt x="25718" y="51435"/>
                  </a:cubicBezTo>
                  <a:cubicBezTo>
                    <a:pt x="22181" y="51435"/>
                    <a:pt x="19289" y="48540"/>
                    <a:pt x="19289" y="45009"/>
                  </a:cubicBezTo>
                  <a:lnTo>
                    <a:pt x="19289" y="32144"/>
                  </a:lnTo>
                  <a:lnTo>
                    <a:pt x="6430" y="32144"/>
                  </a:lnTo>
                  <a:cubicBezTo>
                    <a:pt x="2892" y="32144"/>
                    <a:pt x="0" y="29261"/>
                    <a:pt x="0" y="25718"/>
                  </a:cubicBezTo>
                  <a:cubicBezTo>
                    <a:pt x="0" y="22187"/>
                    <a:pt x="2892" y="19291"/>
                    <a:pt x="6430" y="19291"/>
                  </a:cubicBezTo>
                  <a:lnTo>
                    <a:pt x="19289" y="19291"/>
                  </a:lnTo>
                  <a:lnTo>
                    <a:pt x="19289" y="6426"/>
                  </a:lnTo>
                  <a:cubicBezTo>
                    <a:pt x="19289" y="2896"/>
                    <a:pt x="22181" y="0"/>
                    <a:pt x="2571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452">
              <a:extLst>
                <a:ext uri="{FF2B5EF4-FFF2-40B4-BE49-F238E27FC236}">
                  <a16:creationId xmlns:a16="http://schemas.microsoft.com/office/drawing/2014/main" id="{51626D5D-81CB-3EA1-8AA3-474B4CDA10F1}"/>
                </a:ext>
              </a:extLst>
            </p:cNvPr>
            <p:cNvSpPr/>
            <p:nvPr/>
          </p:nvSpPr>
          <p:spPr>
            <a:xfrm>
              <a:off x="940537" y="2855982"/>
              <a:ext cx="49166" cy="90018"/>
            </a:xfrm>
            <a:custGeom>
              <a:avLst/>
              <a:gdLst/>
              <a:ahLst/>
              <a:cxnLst/>
              <a:rect l="0" t="0" r="0" b="0"/>
              <a:pathLst>
                <a:path w="49166" h="90018">
                  <a:moveTo>
                    <a:pt x="9345" y="0"/>
                  </a:moveTo>
                  <a:cubicBezTo>
                    <a:pt x="11393" y="0"/>
                    <a:pt x="13402" y="114"/>
                    <a:pt x="15372" y="407"/>
                  </a:cubicBezTo>
                  <a:cubicBezTo>
                    <a:pt x="15734" y="445"/>
                    <a:pt x="16096" y="521"/>
                    <a:pt x="16458" y="559"/>
                  </a:cubicBezTo>
                  <a:cubicBezTo>
                    <a:pt x="18144" y="838"/>
                    <a:pt x="19792" y="1207"/>
                    <a:pt x="21399" y="1651"/>
                  </a:cubicBezTo>
                  <a:cubicBezTo>
                    <a:pt x="22888" y="2045"/>
                    <a:pt x="24331" y="2527"/>
                    <a:pt x="25780" y="3099"/>
                  </a:cubicBezTo>
                  <a:cubicBezTo>
                    <a:pt x="28553" y="4178"/>
                    <a:pt x="27987" y="8153"/>
                    <a:pt x="25338" y="9487"/>
                  </a:cubicBezTo>
                  <a:cubicBezTo>
                    <a:pt x="24411" y="9932"/>
                    <a:pt x="23527" y="10414"/>
                    <a:pt x="22683" y="10973"/>
                  </a:cubicBezTo>
                  <a:cubicBezTo>
                    <a:pt x="21359" y="11811"/>
                    <a:pt x="20075" y="12776"/>
                    <a:pt x="18909" y="13856"/>
                  </a:cubicBezTo>
                  <a:cubicBezTo>
                    <a:pt x="18785" y="13983"/>
                    <a:pt x="18665" y="14059"/>
                    <a:pt x="18547" y="14186"/>
                  </a:cubicBezTo>
                  <a:cubicBezTo>
                    <a:pt x="12882" y="19482"/>
                    <a:pt x="9345" y="27000"/>
                    <a:pt x="9345" y="35357"/>
                  </a:cubicBezTo>
                  <a:cubicBezTo>
                    <a:pt x="9345" y="50305"/>
                    <a:pt x="20674" y="62611"/>
                    <a:pt x="35141" y="64097"/>
                  </a:cubicBezTo>
                  <a:cubicBezTo>
                    <a:pt x="35305" y="64097"/>
                    <a:pt x="35463" y="64135"/>
                    <a:pt x="35622" y="64135"/>
                  </a:cubicBezTo>
                  <a:cubicBezTo>
                    <a:pt x="36510" y="64212"/>
                    <a:pt x="37353" y="64249"/>
                    <a:pt x="38237" y="64249"/>
                  </a:cubicBezTo>
                  <a:cubicBezTo>
                    <a:pt x="38961" y="64249"/>
                    <a:pt x="39680" y="64212"/>
                    <a:pt x="40405" y="64173"/>
                  </a:cubicBezTo>
                  <a:cubicBezTo>
                    <a:pt x="41451" y="64135"/>
                    <a:pt x="42454" y="63970"/>
                    <a:pt x="43421" y="63818"/>
                  </a:cubicBezTo>
                  <a:cubicBezTo>
                    <a:pt x="46313" y="63284"/>
                    <a:pt x="49166" y="66142"/>
                    <a:pt x="47598" y="68631"/>
                  </a:cubicBezTo>
                  <a:cubicBezTo>
                    <a:pt x="46794" y="69964"/>
                    <a:pt x="45910" y="71247"/>
                    <a:pt x="44988" y="72454"/>
                  </a:cubicBezTo>
                  <a:cubicBezTo>
                    <a:pt x="43981" y="73774"/>
                    <a:pt x="42855" y="75070"/>
                    <a:pt x="41689" y="76276"/>
                  </a:cubicBezTo>
                  <a:cubicBezTo>
                    <a:pt x="41451" y="76543"/>
                    <a:pt x="41208" y="76835"/>
                    <a:pt x="40931" y="77076"/>
                  </a:cubicBezTo>
                  <a:cubicBezTo>
                    <a:pt x="32809" y="85077"/>
                    <a:pt x="21642" y="90018"/>
                    <a:pt x="9345" y="90018"/>
                  </a:cubicBezTo>
                  <a:lnTo>
                    <a:pt x="0" y="88133"/>
                  </a:lnTo>
                  <a:lnTo>
                    <a:pt x="0" y="75267"/>
                  </a:lnTo>
                  <a:lnTo>
                    <a:pt x="9345" y="77153"/>
                  </a:lnTo>
                  <a:cubicBezTo>
                    <a:pt x="14166" y="77153"/>
                    <a:pt x="18706" y="76111"/>
                    <a:pt x="22803" y="74219"/>
                  </a:cubicBezTo>
                  <a:cubicBezTo>
                    <a:pt x="15089" y="71145"/>
                    <a:pt x="8510" y="65843"/>
                    <a:pt x="3859" y="59103"/>
                  </a:cubicBezTo>
                  <a:lnTo>
                    <a:pt x="0" y="46674"/>
                  </a:lnTo>
                  <a:lnTo>
                    <a:pt x="0" y="22909"/>
                  </a:lnTo>
                  <a:lnTo>
                    <a:pt x="2631" y="13589"/>
                  </a:lnTo>
                  <a:lnTo>
                    <a:pt x="0" y="15194"/>
                  </a:lnTo>
                  <a:lnTo>
                    <a:pt x="0" y="1884"/>
                  </a:lnTo>
                  <a:lnTo>
                    <a:pt x="9345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453">
              <a:extLst>
                <a:ext uri="{FF2B5EF4-FFF2-40B4-BE49-F238E27FC236}">
                  <a16:creationId xmlns:a16="http://schemas.microsoft.com/office/drawing/2014/main" id="{DC842115-3529-22EB-C960-15C9290E8353}"/>
                </a:ext>
              </a:extLst>
            </p:cNvPr>
            <p:cNvSpPr/>
            <p:nvPr/>
          </p:nvSpPr>
          <p:spPr>
            <a:xfrm>
              <a:off x="1065610" y="2965278"/>
              <a:ext cx="25718" cy="51435"/>
            </a:xfrm>
            <a:custGeom>
              <a:avLst/>
              <a:gdLst/>
              <a:ahLst/>
              <a:cxnLst/>
              <a:rect l="0" t="0" r="0" b="0"/>
              <a:pathLst>
                <a:path w="25718" h="51435">
                  <a:moveTo>
                    <a:pt x="0" y="0"/>
                  </a:moveTo>
                  <a:lnTo>
                    <a:pt x="12859" y="0"/>
                  </a:lnTo>
                  <a:cubicBezTo>
                    <a:pt x="19972" y="0"/>
                    <a:pt x="25718" y="5753"/>
                    <a:pt x="25718" y="12865"/>
                  </a:cubicBezTo>
                  <a:lnTo>
                    <a:pt x="25718" y="38583"/>
                  </a:lnTo>
                  <a:cubicBezTo>
                    <a:pt x="25718" y="45694"/>
                    <a:pt x="19972" y="51435"/>
                    <a:pt x="12859" y="51435"/>
                  </a:cubicBezTo>
                  <a:lnTo>
                    <a:pt x="0" y="51435"/>
                  </a:lnTo>
                  <a:lnTo>
                    <a:pt x="0" y="38583"/>
                  </a:lnTo>
                  <a:lnTo>
                    <a:pt x="12859" y="38583"/>
                  </a:lnTo>
                  <a:lnTo>
                    <a:pt x="12859" y="12865"/>
                  </a:lnTo>
                  <a:lnTo>
                    <a:pt x="0" y="12865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454">
              <a:extLst>
                <a:ext uri="{FF2B5EF4-FFF2-40B4-BE49-F238E27FC236}">
                  <a16:creationId xmlns:a16="http://schemas.microsoft.com/office/drawing/2014/main" id="{1B185AFC-BA2A-E272-B601-C46760B8BD16}"/>
                </a:ext>
              </a:extLst>
            </p:cNvPr>
            <p:cNvSpPr/>
            <p:nvPr/>
          </p:nvSpPr>
          <p:spPr>
            <a:xfrm>
              <a:off x="1065610" y="2896088"/>
              <a:ext cx="97244" cy="165634"/>
            </a:xfrm>
            <a:custGeom>
              <a:avLst/>
              <a:gdLst/>
              <a:ahLst/>
              <a:cxnLst/>
              <a:rect l="0" t="0" r="0" b="0"/>
              <a:pathLst>
                <a:path w="97244" h="165634">
                  <a:moveTo>
                    <a:pt x="4216" y="0"/>
                  </a:moveTo>
                  <a:lnTo>
                    <a:pt x="94228" y="77153"/>
                  </a:lnTo>
                  <a:cubicBezTo>
                    <a:pt x="96921" y="79477"/>
                    <a:pt x="97244" y="83541"/>
                    <a:pt x="94912" y="86233"/>
                  </a:cubicBezTo>
                  <a:cubicBezTo>
                    <a:pt x="92580" y="88926"/>
                    <a:pt x="88523" y="89205"/>
                    <a:pt x="85833" y="86919"/>
                  </a:cubicBezTo>
                  <a:lnTo>
                    <a:pt x="70723" y="73978"/>
                  </a:lnTo>
                  <a:lnTo>
                    <a:pt x="70723" y="139916"/>
                  </a:lnTo>
                  <a:cubicBezTo>
                    <a:pt x="70723" y="154102"/>
                    <a:pt x="59188" y="165634"/>
                    <a:pt x="45005" y="165634"/>
                  </a:cubicBezTo>
                  <a:lnTo>
                    <a:pt x="0" y="165634"/>
                  </a:lnTo>
                  <a:lnTo>
                    <a:pt x="0" y="152781"/>
                  </a:lnTo>
                  <a:lnTo>
                    <a:pt x="45005" y="152781"/>
                  </a:lnTo>
                  <a:cubicBezTo>
                    <a:pt x="52119" y="152781"/>
                    <a:pt x="57864" y="147028"/>
                    <a:pt x="57864" y="139916"/>
                  </a:cubicBezTo>
                  <a:lnTo>
                    <a:pt x="57864" y="62967"/>
                  </a:lnTo>
                  <a:lnTo>
                    <a:pt x="0" y="13373"/>
                  </a:lnTo>
                  <a:lnTo>
                    <a:pt x="0" y="38"/>
                  </a:lnTo>
                  <a:lnTo>
                    <a:pt x="4177" y="38"/>
                  </a:lnTo>
                  <a:lnTo>
                    <a:pt x="421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AFF5110-4A96-98A5-863E-9C432D20D4F5}"/>
                </a:ext>
              </a:extLst>
            </p:cNvPr>
            <p:cNvSpPr/>
            <p:nvPr/>
          </p:nvSpPr>
          <p:spPr>
            <a:xfrm>
              <a:off x="1628775" y="2622811"/>
              <a:ext cx="3795544" cy="347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Enhanced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Low-Light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ANPR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3123D5C-4C4B-C50C-EE6F-EAE16D951858}"/>
                </a:ext>
              </a:extLst>
            </p:cNvPr>
            <p:cNvSpPr/>
            <p:nvPr/>
          </p:nvSpPr>
          <p:spPr>
            <a:xfrm>
              <a:off x="1628775" y="3009449"/>
              <a:ext cx="7103232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Improving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performance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in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challenging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night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and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weather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conditions.</a:t>
              </a:r>
              <a:endParaRPr lang="en-IN" sz="11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5BEA0479-131A-1EC1-46A8-5CD4173130D3}"/>
                </a:ext>
              </a:extLst>
            </p:cNvPr>
            <p:cNvPicPr/>
            <p:nvPr/>
          </p:nvPicPr>
          <p:blipFill>
            <a:blip r:embed="rId5"/>
            <a:stretch>
              <a:fillRect/>
            </a:stretch>
          </p:blipFill>
          <p:spPr>
            <a:xfrm>
              <a:off x="595376" y="3473011"/>
              <a:ext cx="862584" cy="1036320"/>
            </a:xfrm>
            <a:prstGeom prst="rect">
              <a:avLst/>
            </a:prstGeom>
          </p:spPr>
        </p:pic>
        <p:sp>
          <p:nvSpPr>
            <p:cNvPr id="30" name="Shape 458">
              <a:extLst>
                <a:ext uri="{FF2B5EF4-FFF2-40B4-BE49-F238E27FC236}">
                  <a16:creationId xmlns:a16="http://schemas.microsoft.com/office/drawing/2014/main" id="{20760322-067B-EDD1-CAE8-51162DB415CB}"/>
                </a:ext>
              </a:extLst>
            </p:cNvPr>
            <p:cNvSpPr/>
            <p:nvPr/>
          </p:nvSpPr>
          <p:spPr>
            <a:xfrm>
              <a:off x="600075" y="347796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Shape 459">
              <a:extLst>
                <a:ext uri="{FF2B5EF4-FFF2-40B4-BE49-F238E27FC236}">
                  <a16:creationId xmlns:a16="http://schemas.microsoft.com/office/drawing/2014/main" id="{3833E058-5C2A-1F21-611D-885C19DFE18B}"/>
                </a:ext>
              </a:extLst>
            </p:cNvPr>
            <p:cNvSpPr/>
            <p:nvPr/>
          </p:nvSpPr>
          <p:spPr>
            <a:xfrm>
              <a:off x="904875" y="3901827"/>
              <a:ext cx="28575" cy="171450"/>
            </a:xfrm>
            <a:custGeom>
              <a:avLst/>
              <a:gdLst/>
              <a:ahLst/>
              <a:cxnLst/>
              <a:rect l="0" t="0" r="0" b="0"/>
              <a:pathLst>
                <a:path w="28575" h="171450">
                  <a:moveTo>
                    <a:pt x="28575" y="0"/>
                  </a:moveTo>
                  <a:lnTo>
                    <a:pt x="28575" y="14288"/>
                  </a:lnTo>
                  <a:cubicBezTo>
                    <a:pt x="20672" y="14288"/>
                    <a:pt x="14288" y="20675"/>
                    <a:pt x="14288" y="28575"/>
                  </a:cubicBezTo>
                  <a:lnTo>
                    <a:pt x="14288" y="42863"/>
                  </a:lnTo>
                  <a:cubicBezTo>
                    <a:pt x="18228" y="42863"/>
                    <a:pt x="21984" y="42062"/>
                    <a:pt x="25401" y="40614"/>
                  </a:cubicBezTo>
                  <a:lnTo>
                    <a:pt x="28575" y="38473"/>
                  </a:lnTo>
                  <a:lnTo>
                    <a:pt x="28575" y="54263"/>
                  </a:lnTo>
                  <a:lnTo>
                    <a:pt x="14288" y="57150"/>
                  </a:lnTo>
                  <a:lnTo>
                    <a:pt x="14288" y="114300"/>
                  </a:lnTo>
                  <a:lnTo>
                    <a:pt x="28575" y="117187"/>
                  </a:lnTo>
                  <a:lnTo>
                    <a:pt x="28575" y="132977"/>
                  </a:lnTo>
                  <a:lnTo>
                    <a:pt x="25401" y="130836"/>
                  </a:lnTo>
                  <a:cubicBezTo>
                    <a:pt x="21984" y="129388"/>
                    <a:pt x="18228" y="128588"/>
                    <a:pt x="14288" y="128588"/>
                  </a:cubicBezTo>
                  <a:lnTo>
                    <a:pt x="14288" y="142875"/>
                  </a:lnTo>
                  <a:cubicBezTo>
                    <a:pt x="14288" y="150775"/>
                    <a:pt x="20672" y="157163"/>
                    <a:pt x="28575" y="157163"/>
                  </a:cubicBezTo>
                  <a:lnTo>
                    <a:pt x="28575" y="171450"/>
                  </a:lnTo>
                  <a:cubicBezTo>
                    <a:pt x="12814" y="171450"/>
                    <a:pt x="0" y="158636"/>
                    <a:pt x="0" y="142875"/>
                  </a:cubicBezTo>
                  <a:lnTo>
                    <a:pt x="0" y="28575"/>
                  </a:lnTo>
                  <a:cubicBezTo>
                    <a:pt x="0" y="12814"/>
                    <a:pt x="12814" y="0"/>
                    <a:pt x="2857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460">
              <a:extLst>
                <a:ext uri="{FF2B5EF4-FFF2-40B4-BE49-F238E27FC236}">
                  <a16:creationId xmlns:a16="http://schemas.microsoft.com/office/drawing/2014/main" id="{B9E04BA4-F16C-7497-3613-C0CE97A8DB57}"/>
                </a:ext>
              </a:extLst>
            </p:cNvPr>
            <p:cNvSpPr/>
            <p:nvPr/>
          </p:nvSpPr>
          <p:spPr>
            <a:xfrm>
              <a:off x="933450" y="4019014"/>
              <a:ext cx="100013" cy="54263"/>
            </a:xfrm>
            <a:custGeom>
              <a:avLst/>
              <a:gdLst/>
              <a:ahLst/>
              <a:cxnLst/>
              <a:rect l="0" t="0" r="0" b="0"/>
              <a:pathLst>
                <a:path w="100013" h="54263">
                  <a:moveTo>
                    <a:pt x="0" y="0"/>
                  </a:moveTo>
                  <a:lnTo>
                    <a:pt x="2393" y="483"/>
                  </a:lnTo>
                  <a:cubicBezTo>
                    <a:pt x="17776" y="6993"/>
                    <a:pt x="28575" y="22231"/>
                    <a:pt x="28575" y="39976"/>
                  </a:cubicBezTo>
                  <a:lnTo>
                    <a:pt x="100013" y="39976"/>
                  </a:lnTo>
                  <a:lnTo>
                    <a:pt x="100013" y="54263"/>
                  </a:lnTo>
                  <a:lnTo>
                    <a:pt x="0" y="54263"/>
                  </a:lnTo>
                  <a:lnTo>
                    <a:pt x="0" y="39976"/>
                  </a:lnTo>
                  <a:lnTo>
                    <a:pt x="14288" y="39976"/>
                  </a:lnTo>
                  <a:cubicBezTo>
                    <a:pt x="14288" y="32095"/>
                    <a:pt x="11084" y="24952"/>
                    <a:pt x="5910" y="19778"/>
                  </a:cubicBezTo>
                  <a:lnTo>
                    <a:pt x="0" y="15791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461">
              <a:extLst>
                <a:ext uri="{FF2B5EF4-FFF2-40B4-BE49-F238E27FC236}">
                  <a16:creationId xmlns:a16="http://schemas.microsoft.com/office/drawing/2014/main" id="{70EE6B92-8AF8-B572-0447-ECE8D622652B}"/>
                </a:ext>
              </a:extLst>
            </p:cNvPr>
            <p:cNvSpPr/>
            <p:nvPr/>
          </p:nvSpPr>
          <p:spPr>
            <a:xfrm>
              <a:off x="990600" y="3944690"/>
              <a:ext cx="42863" cy="85725"/>
            </a:xfrm>
            <a:custGeom>
              <a:avLst/>
              <a:gdLst/>
              <a:ahLst/>
              <a:cxnLst/>
              <a:rect l="0" t="0" r="0" b="0"/>
              <a:pathLst>
                <a:path w="42863" h="85725">
                  <a:moveTo>
                    <a:pt x="42863" y="0"/>
                  </a:moveTo>
                  <a:lnTo>
                    <a:pt x="42863" y="14288"/>
                  </a:lnTo>
                  <a:cubicBezTo>
                    <a:pt x="39073" y="14288"/>
                    <a:pt x="35427" y="15011"/>
                    <a:pt x="31929" y="16459"/>
                  </a:cubicBezTo>
                  <a:cubicBezTo>
                    <a:pt x="28426" y="17920"/>
                    <a:pt x="25335" y="19977"/>
                    <a:pt x="22657" y="22657"/>
                  </a:cubicBezTo>
                  <a:cubicBezTo>
                    <a:pt x="19977" y="25336"/>
                    <a:pt x="17913" y="28422"/>
                    <a:pt x="16461" y="31928"/>
                  </a:cubicBezTo>
                  <a:cubicBezTo>
                    <a:pt x="15011" y="35433"/>
                    <a:pt x="14288" y="39078"/>
                    <a:pt x="14288" y="42863"/>
                  </a:cubicBezTo>
                  <a:cubicBezTo>
                    <a:pt x="14288" y="46660"/>
                    <a:pt x="15011" y="50292"/>
                    <a:pt x="16461" y="53797"/>
                  </a:cubicBezTo>
                  <a:cubicBezTo>
                    <a:pt x="17913" y="57302"/>
                    <a:pt x="19977" y="60389"/>
                    <a:pt x="22657" y="63068"/>
                  </a:cubicBezTo>
                  <a:cubicBezTo>
                    <a:pt x="25335" y="65748"/>
                    <a:pt x="28426" y="67818"/>
                    <a:pt x="31929" y="69266"/>
                  </a:cubicBezTo>
                  <a:cubicBezTo>
                    <a:pt x="35427" y="70714"/>
                    <a:pt x="39073" y="71438"/>
                    <a:pt x="42863" y="71438"/>
                  </a:cubicBezTo>
                  <a:lnTo>
                    <a:pt x="42863" y="85725"/>
                  </a:lnTo>
                  <a:cubicBezTo>
                    <a:pt x="37177" y="85725"/>
                    <a:pt x="31711" y="84645"/>
                    <a:pt x="26462" y="82461"/>
                  </a:cubicBezTo>
                  <a:cubicBezTo>
                    <a:pt x="21208" y="80290"/>
                    <a:pt x="16575" y="77191"/>
                    <a:pt x="12557" y="73165"/>
                  </a:cubicBezTo>
                  <a:cubicBezTo>
                    <a:pt x="8533" y="69152"/>
                    <a:pt x="5437" y="64516"/>
                    <a:pt x="3264" y="59258"/>
                  </a:cubicBezTo>
                  <a:cubicBezTo>
                    <a:pt x="1086" y="54013"/>
                    <a:pt x="0" y="48552"/>
                    <a:pt x="0" y="42863"/>
                  </a:cubicBezTo>
                  <a:cubicBezTo>
                    <a:pt x="0" y="37173"/>
                    <a:pt x="1086" y="31712"/>
                    <a:pt x="3264" y="26454"/>
                  </a:cubicBezTo>
                  <a:cubicBezTo>
                    <a:pt x="5437" y="21209"/>
                    <a:pt x="8533" y="16573"/>
                    <a:pt x="12557" y="12547"/>
                  </a:cubicBezTo>
                  <a:cubicBezTo>
                    <a:pt x="16575" y="8534"/>
                    <a:pt x="21208" y="5436"/>
                    <a:pt x="26462" y="3264"/>
                  </a:cubicBezTo>
                  <a:cubicBezTo>
                    <a:pt x="31711" y="1092"/>
                    <a:pt x="37177" y="0"/>
                    <a:pt x="42863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462">
              <a:extLst>
                <a:ext uri="{FF2B5EF4-FFF2-40B4-BE49-F238E27FC236}">
                  <a16:creationId xmlns:a16="http://schemas.microsoft.com/office/drawing/2014/main" id="{C8C56CD9-E844-C7F3-A4AF-1BA4AFB759D1}"/>
                </a:ext>
              </a:extLst>
            </p:cNvPr>
            <p:cNvSpPr/>
            <p:nvPr/>
          </p:nvSpPr>
          <p:spPr>
            <a:xfrm>
              <a:off x="933450" y="3901827"/>
              <a:ext cx="100013" cy="54263"/>
            </a:xfrm>
            <a:custGeom>
              <a:avLst/>
              <a:gdLst/>
              <a:ahLst/>
              <a:cxnLst/>
              <a:rect l="0" t="0" r="0" b="0"/>
              <a:pathLst>
                <a:path w="100013" h="54263">
                  <a:moveTo>
                    <a:pt x="0" y="0"/>
                  </a:moveTo>
                  <a:lnTo>
                    <a:pt x="100013" y="0"/>
                  </a:lnTo>
                  <a:lnTo>
                    <a:pt x="100013" y="14288"/>
                  </a:lnTo>
                  <a:lnTo>
                    <a:pt x="28575" y="14288"/>
                  </a:lnTo>
                  <a:cubicBezTo>
                    <a:pt x="28575" y="32032"/>
                    <a:pt x="17776" y="47270"/>
                    <a:pt x="2393" y="53780"/>
                  </a:cubicBezTo>
                  <a:lnTo>
                    <a:pt x="0" y="54263"/>
                  </a:lnTo>
                  <a:lnTo>
                    <a:pt x="0" y="38473"/>
                  </a:lnTo>
                  <a:lnTo>
                    <a:pt x="5910" y="34485"/>
                  </a:lnTo>
                  <a:cubicBezTo>
                    <a:pt x="11084" y="29311"/>
                    <a:pt x="14288" y="22168"/>
                    <a:pt x="14288" y="14288"/>
                  </a:cubicBezTo>
                  <a:lnTo>
                    <a:pt x="0" y="14288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463">
              <a:extLst>
                <a:ext uri="{FF2B5EF4-FFF2-40B4-BE49-F238E27FC236}">
                  <a16:creationId xmlns:a16="http://schemas.microsoft.com/office/drawing/2014/main" id="{2B3DE47C-3415-F44B-3251-BCA757E1387B}"/>
                </a:ext>
              </a:extLst>
            </p:cNvPr>
            <p:cNvSpPr/>
            <p:nvPr/>
          </p:nvSpPr>
          <p:spPr>
            <a:xfrm>
              <a:off x="1033462" y="4019014"/>
              <a:ext cx="100013" cy="54263"/>
            </a:xfrm>
            <a:custGeom>
              <a:avLst/>
              <a:gdLst/>
              <a:ahLst/>
              <a:cxnLst/>
              <a:rect l="0" t="0" r="0" b="0"/>
              <a:pathLst>
                <a:path w="100013" h="54263">
                  <a:moveTo>
                    <a:pt x="100013" y="0"/>
                  </a:moveTo>
                  <a:lnTo>
                    <a:pt x="100013" y="15791"/>
                  </a:lnTo>
                  <a:lnTo>
                    <a:pt x="94102" y="19778"/>
                  </a:lnTo>
                  <a:cubicBezTo>
                    <a:pt x="88929" y="24952"/>
                    <a:pt x="85725" y="32095"/>
                    <a:pt x="85725" y="39976"/>
                  </a:cubicBezTo>
                  <a:lnTo>
                    <a:pt x="100013" y="39976"/>
                  </a:lnTo>
                  <a:lnTo>
                    <a:pt x="100013" y="54263"/>
                  </a:lnTo>
                  <a:lnTo>
                    <a:pt x="0" y="54263"/>
                  </a:lnTo>
                  <a:lnTo>
                    <a:pt x="0" y="39976"/>
                  </a:lnTo>
                  <a:lnTo>
                    <a:pt x="71438" y="39976"/>
                  </a:lnTo>
                  <a:cubicBezTo>
                    <a:pt x="71438" y="22231"/>
                    <a:pt x="82237" y="6993"/>
                    <a:pt x="97620" y="483"/>
                  </a:cubicBezTo>
                  <a:lnTo>
                    <a:pt x="10001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464">
              <a:extLst>
                <a:ext uri="{FF2B5EF4-FFF2-40B4-BE49-F238E27FC236}">
                  <a16:creationId xmlns:a16="http://schemas.microsoft.com/office/drawing/2014/main" id="{F1BD7DB1-C143-5EDE-19D5-70505ABBD398}"/>
                </a:ext>
              </a:extLst>
            </p:cNvPr>
            <p:cNvSpPr/>
            <p:nvPr/>
          </p:nvSpPr>
          <p:spPr>
            <a:xfrm>
              <a:off x="1033462" y="3944690"/>
              <a:ext cx="42863" cy="85725"/>
            </a:xfrm>
            <a:custGeom>
              <a:avLst/>
              <a:gdLst/>
              <a:ahLst/>
              <a:cxnLst/>
              <a:rect l="0" t="0" r="0" b="0"/>
              <a:pathLst>
                <a:path w="42863" h="85725">
                  <a:moveTo>
                    <a:pt x="0" y="0"/>
                  </a:moveTo>
                  <a:cubicBezTo>
                    <a:pt x="5686" y="0"/>
                    <a:pt x="11152" y="1092"/>
                    <a:pt x="16401" y="3264"/>
                  </a:cubicBezTo>
                  <a:cubicBezTo>
                    <a:pt x="21655" y="5436"/>
                    <a:pt x="26288" y="8534"/>
                    <a:pt x="30306" y="12547"/>
                  </a:cubicBezTo>
                  <a:cubicBezTo>
                    <a:pt x="34329" y="16573"/>
                    <a:pt x="37426" y="21209"/>
                    <a:pt x="39599" y="26454"/>
                  </a:cubicBezTo>
                  <a:cubicBezTo>
                    <a:pt x="41777" y="31712"/>
                    <a:pt x="42863" y="37173"/>
                    <a:pt x="42863" y="42863"/>
                  </a:cubicBezTo>
                  <a:cubicBezTo>
                    <a:pt x="42863" y="48552"/>
                    <a:pt x="41777" y="54013"/>
                    <a:pt x="39599" y="59258"/>
                  </a:cubicBezTo>
                  <a:cubicBezTo>
                    <a:pt x="37426" y="64516"/>
                    <a:pt x="34329" y="69152"/>
                    <a:pt x="30306" y="73165"/>
                  </a:cubicBezTo>
                  <a:cubicBezTo>
                    <a:pt x="26288" y="77191"/>
                    <a:pt x="21655" y="80290"/>
                    <a:pt x="16401" y="82461"/>
                  </a:cubicBezTo>
                  <a:cubicBezTo>
                    <a:pt x="11152" y="84645"/>
                    <a:pt x="5686" y="85725"/>
                    <a:pt x="0" y="85725"/>
                  </a:cubicBezTo>
                  <a:lnTo>
                    <a:pt x="0" y="71438"/>
                  </a:lnTo>
                  <a:cubicBezTo>
                    <a:pt x="3790" y="71438"/>
                    <a:pt x="7436" y="70714"/>
                    <a:pt x="10933" y="69266"/>
                  </a:cubicBezTo>
                  <a:cubicBezTo>
                    <a:pt x="14436" y="67818"/>
                    <a:pt x="17527" y="65748"/>
                    <a:pt x="20206" y="63068"/>
                  </a:cubicBezTo>
                  <a:cubicBezTo>
                    <a:pt x="22885" y="60389"/>
                    <a:pt x="24949" y="57302"/>
                    <a:pt x="26402" y="53797"/>
                  </a:cubicBezTo>
                  <a:cubicBezTo>
                    <a:pt x="27851" y="50292"/>
                    <a:pt x="28575" y="46660"/>
                    <a:pt x="28575" y="42863"/>
                  </a:cubicBezTo>
                  <a:cubicBezTo>
                    <a:pt x="28575" y="39078"/>
                    <a:pt x="27851" y="35433"/>
                    <a:pt x="26402" y="31928"/>
                  </a:cubicBezTo>
                  <a:cubicBezTo>
                    <a:pt x="24949" y="28422"/>
                    <a:pt x="22885" y="25336"/>
                    <a:pt x="20206" y="22657"/>
                  </a:cubicBezTo>
                  <a:cubicBezTo>
                    <a:pt x="17527" y="19977"/>
                    <a:pt x="14436" y="17920"/>
                    <a:pt x="10933" y="16459"/>
                  </a:cubicBezTo>
                  <a:cubicBezTo>
                    <a:pt x="7436" y="15011"/>
                    <a:pt x="3790" y="14288"/>
                    <a:pt x="0" y="14288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465">
              <a:extLst>
                <a:ext uri="{FF2B5EF4-FFF2-40B4-BE49-F238E27FC236}">
                  <a16:creationId xmlns:a16="http://schemas.microsoft.com/office/drawing/2014/main" id="{89E0C394-09FE-BB68-8D77-8F9FB9D8130A}"/>
                </a:ext>
              </a:extLst>
            </p:cNvPr>
            <p:cNvSpPr/>
            <p:nvPr/>
          </p:nvSpPr>
          <p:spPr>
            <a:xfrm>
              <a:off x="1033462" y="3901827"/>
              <a:ext cx="100013" cy="54263"/>
            </a:xfrm>
            <a:custGeom>
              <a:avLst/>
              <a:gdLst/>
              <a:ahLst/>
              <a:cxnLst/>
              <a:rect l="0" t="0" r="0" b="0"/>
              <a:pathLst>
                <a:path w="100013" h="54263">
                  <a:moveTo>
                    <a:pt x="0" y="0"/>
                  </a:moveTo>
                  <a:lnTo>
                    <a:pt x="100013" y="0"/>
                  </a:lnTo>
                  <a:lnTo>
                    <a:pt x="100013" y="14288"/>
                  </a:lnTo>
                  <a:lnTo>
                    <a:pt x="85725" y="14288"/>
                  </a:lnTo>
                  <a:cubicBezTo>
                    <a:pt x="85725" y="22168"/>
                    <a:pt x="88929" y="29311"/>
                    <a:pt x="94102" y="34485"/>
                  </a:cubicBezTo>
                  <a:lnTo>
                    <a:pt x="100013" y="38473"/>
                  </a:lnTo>
                  <a:lnTo>
                    <a:pt x="100013" y="54263"/>
                  </a:lnTo>
                  <a:lnTo>
                    <a:pt x="97620" y="53780"/>
                  </a:lnTo>
                  <a:cubicBezTo>
                    <a:pt x="82237" y="47270"/>
                    <a:pt x="71438" y="32032"/>
                    <a:pt x="71438" y="14288"/>
                  </a:cubicBezTo>
                  <a:lnTo>
                    <a:pt x="0" y="14288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Shape 466">
              <a:extLst>
                <a:ext uri="{FF2B5EF4-FFF2-40B4-BE49-F238E27FC236}">
                  <a16:creationId xmlns:a16="http://schemas.microsoft.com/office/drawing/2014/main" id="{54D0C0A9-E9E1-5573-E821-0179F04F3D45}"/>
                </a:ext>
              </a:extLst>
            </p:cNvPr>
            <p:cNvSpPr/>
            <p:nvPr/>
          </p:nvSpPr>
          <p:spPr>
            <a:xfrm>
              <a:off x="1133475" y="3901827"/>
              <a:ext cx="28575" cy="171450"/>
            </a:xfrm>
            <a:custGeom>
              <a:avLst/>
              <a:gdLst/>
              <a:ahLst/>
              <a:cxnLst/>
              <a:rect l="0" t="0" r="0" b="0"/>
              <a:pathLst>
                <a:path w="28575" h="171450">
                  <a:moveTo>
                    <a:pt x="0" y="0"/>
                  </a:moveTo>
                  <a:cubicBezTo>
                    <a:pt x="15761" y="0"/>
                    <a:pt x="28575" y="12814"/>
                    <a:pt x="28575" y="28575"/>
                  </a:cubicBezTo>
                  <a:lnTo>
                    <a:pt x="28575" y="142875"/>
                  </a:lnTo>
                  <a:cubicBezTo>
                    <a:pt x="28575" y="158636"/>
                    <a:pt x="15761" y="171450"/>
                    <a:pt x="0" y="171450"/>
                  </a:cubicBezTo>
                  <a:lnTo>
                    <a:pt x="0" y="157163"/>
                  </a:lnTo>
                  <a:cubicBezTo>
                    <a:pt x="7903" y="157163"/>
                    <a:pt x="14288" y="150775"/>
                    <a:pt x="14288" y="142875"/>
                  </a:cubicBezTo>
                  <a:lnTo>
                    <a:pt x="14288" y="128588"/>
                  </a:lnTo>
                  <a:cubicBezTo>
                    <a:pt x="10347" y="128588"/>
                    <a:pt x="6591" y="129388"/>
                    <a:pt x="3174" y="130836"/>
                  </a:cubicBezTo>
                  <a:lnTo>
                    <a:pt x="0" y="132977"/>
                  </a:lnTo>
                  <a:lnTo>
                    <a:pt x="0" y="117187"/>
                  </a:lnTo>
                  <a:lnTo>
                    <a:pt x="14288" y="114300"/>
                  </a:lnTo>
                  <a:lnTo>
                    <a:pt x="14288" y="57150"/>
                  </a:lnTo>
                  <a:lnTo>
                    <a:pt x="0" y="54263"/>
                  </a:lnTo>
                  <a:lnTo>
                    <a:pt x="0" y="38473"/>
                  </a:lnTo>
                  <a:lnTo>
                    <a:pt x="3174" y="40614"/>
                  </a:lnTo>
                  <a:cubicBezTo>
                    <a:pt x="6591" y="42062"/>
                    <a:pt x="10347" y="42863"/>
                    <a:pt x="14288" y="42863"/>
                  </a:cubicBezTo>
                  <a:lnTo>
                    <a:pt x="14288" y="28575"/>
                  </a:lnTo>
                  <a:cubicBezTo>
                    <a:pt x="14288" y="20675"/>
                    <a:pt x="7903" y="14288"/>
                    <a:pt x="0" y="14288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39E8697-070C-02E8-C01F-87BA220D69CE}"/>
                </a:ext>
              </a:extLst>
            </p:cNvPr>
            <p:cNvSpPr/>
            <p:nvPr/>
          </p:nvSpPr>
          <p:spPr>
            <a:xfrm>
              <a:off x="1628559" y="3651511"/>
              <a:ext cx="4678018" cy="347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Automated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E-Challan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Integration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5477609-1E7F-7FFD-99AC-D2F25AA92692}"/>
                </a:ext>
              </a:extLst>
            </p:cNvPr>
            <p:cNvSpPr/>
            <p:nvPr/>
          </p:nvSpPr>
          <p:spPr>
            <a:xfrm>
              <a:off x="1628772" y="4038149"/>
              <a:ext cx="6558005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Seamlessly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link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with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municipal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for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fine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enforcement.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C3564CF-2597-AF2D-6EC6-3E6B42298E28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595376" y="4502220"/>
              <a:ext cx="862584" cy="1033272"/>
            </a:xfrm>
            <a:prstGeom prst="rect">
              <a:avLst/>
            </a:prstGeom>
          </p:spPr>
        </p:pic>
        <p:sp>
          <p:nvSpPr>
            <p:cNvPr id="42" name="Shape 470">
              <a:extLst>
                <a:ext uri="{FF2B5EF4-FFF2-40B4-BE49-F238E27FC236}">
                  <a16:creationId xmlns:a16="http://schemas.microsoft.com/office/drawing/2014/main" id="{76C4486B-6B9B-CA32-41CE-5D5C704B665C}"/>
                </a:ext>
              </a:extLst>
            </p:cNvPr>
            <p:cNvSpPr/>
            <p:nvPr/>
          </p:nvSpPr>
          <p:spPr>
            <a:xfrm>
              <a:off x="600075" y="4506665"/>
              <a:ext cx="857250" cy="1028700"/>
            </a:xfrm>
            <a:custGeom>
              <a:avLst/>
              <a:gdLst/>
              <a:ahLst/>
              <a:cxnLst/>
              <a:rect l="0" t="0" r="0" b="0"/>
              <a:pathLst>
                <a:path w="857250" h="1028700">
                  <a:moveTo>
                    <a:pt x="0" y="857250"/>
                  </a:moveTo>
                  <a:lnTo>
                    <a:pt x="428625" y="1028700"/>
                  </a:lnTo>
                  <a:lnTo>
                    <a:pt x="857250" y="857250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0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471">
              <a:extLst>
                <a:ext uri="{FF2B5EF4-FFF2-40B4-BE49-F238E27FC236}">
                  <a16:creationId xmlns:a16="http://schemas.microsoft.com/office/drawing/2014/main" id="{1241AEE1-BE24-7E3D-A96C-BBF969159FCF}"/>
                </a:ext>
              </a:extLst>
            </p:cNvPr>
            <p:cNvSpPr/>
            <p:nvPr/>
          </p:nvSpPr>
          <p:spPr>
            <a:xfrm>
              <a:off x="904875" y="4887665"/>
              <a:ext cx="104477" cy="208953"/>
            </a:xfrm>
            <a:custGeom>
              <a:avLst/>
              <a:gdLst/>
              <a:ahLst/>
              <a:cxnLst/>
              <a:rect l="0" t="0" r="0" b="0"/>
              <a:pathLst>
                <a:path w="104477" h="208953">
                  <a:moveTo>
                    <a:pt x="104477" y="0"/>
                  </a:moveTo>
                  <a:lnTo>
                    <a:pt x="104477" y="16078"/>
                  </a:lnTo>
                  <a:lnTo>
                    <a:pt x="87229" y="17767"/>
                  </a:lnTo>
                  <a:cubicBezTo>
                    <a:pt x="81538" y="18897"/>
                    <a:pt x="76012" y="20574"/>
                    <a:pt x="70649" y="22796"/>
                  </a:cubicBezTo>
                  <a:cubicBezTo>
                    <a:pt x="65286" y="25019"/>
                    <a:pt x="60192" y="27749"/>
                    <a:pt x="55364" y="30975"/>
                  </a:cubicBezTo>
                  <a:cubicBezTo>
                    <a:pt x="50537" y="34201"/>
                    <a:pt x="46072" y="37859"/>
                    <a:pt x="41965" y="41961"/>
                  </a:cubicBezTo>
                  <a:cubicBezTo>
                    <a:pt x="37863" y="46075"/>
                    <a:pt x="34196" y="50533"/>
                    <a:pt x="30972" y="55359"/>
                  </a:cubicBezTo>
                  <a:cubicBezTo>
                    <a:pt x="27747" y="60185"/>
                    <a:pt x="25023" y="65278"/>
                    <a:pt x="22800" y="70650"/>
                  </a:cubicBezTo>
                  <a:cubicBezTo>
                    <a:pt x="20583" y="76009"/>
                    <a:pt x="18907" y="81534"/>
                    <a:pt x="17770" y="87223"/>
                  </a:cubicBezTo>
                  <a:cubicBezTo>
                    <a:pt x="16640" y="92926"/>
                    <a:pt x="16073" y="98679"/>
                    <a:pt x="16073" y="104483"/>
                  </a:cubicBezTo>
                  <a:cubicBezTo>
                    <a:pt x="16073" y="110287"/>
                    <a:pt x="16640" y="116027"/>
                    <a:pt x="17770" y="121717"/>
                  </a:cubicBezTo>
                  <a:cubicBezTo>
                    <a:pt x="18907" y="127419"/>
                    <a:pt x="20583" y="132943"/>
                    <a:pt x="22800" y="138303"/>
                  </a:cubicBezTo>
                  <a:cubicBezTo>
                    <a:pt x="25023" y="143675"/>
                    <a:pt x="27747" y="148768"/>
                    <a:pt x="30972" y="153594"/>
                  </a:cubicBezTo>
                  <a:cubicBezTo>
                    <a:pt x="34196" y="158420"/>
                    <a:pt x="37863" y="162878"/>
                    <a:pt x="41965" y="166992"/>
                  </a:cubicBezTo>
                  <a:cubicBezTo>
                    <a:pt x="46072" y="171094"/>
                    <a:pt x="50537" y="174765"/>
                    <a:pt x="55364" y="177990"/>
                  </a:cubicBezTo>
                  <a:cubicBezTo>
                    <a:pt x="60192" y="181204"/>
                    <a:pt x="65286" y="183934"/>
                    <a:pt x="70649" y="186144"/>
                  </a:cubicBezTo>
                  <a:cubicBezTo>
                    <a:pt x="76012" y="188366"/>
                    <a:pt x="81538" y="190055"/>
                    <a:pt x="87229" y="191186"/>
                  </a:cubicBezTo>
                  <a:lnTo>
                    <a:pt x="104477" y="192887"/>
                  </a:lnTo>
                  <a:lnTo>
                    <a:pt x="104477" y="208953"/>
                  </a:lnTo>
                  <a:lnTo>
                    <a:pt x="63804" y="200745"/>
                  </a:lnTo>
                  <a:cubicBezTo>
                    <a:pt x="26303" y="184888"/>
                    <a:pt x="0" y="147765"/>
                    <a:pt x="0" y="104483"/>
                  </a:cubicBezTo>
                  <a:cubicBezTo>
                    <a:pt x="0" y="61192"/>
                    <a:pt x="26303" y="24066"/>
                    <a:pt x="63804" y="8208"/>
                  </a:cubicBezTo>
                  <a:lnTo>
                    <a:pt x="104477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472">
              <a:extLst>
                <a:ext uri="{FF2B5EF4-FFF2-40B4-BE49-F238E27FC236}">
                  <a16:creationId xmlns:a16="http://schemas.microsoft.com/office/drawing/2014/main" id="{C005688F-8AAA-5C4E-61E1-475094B634CF}"/>
                </a:ext>
              </a:extLst>
            </p:cNvPr>
            <p:cNvSpPr/>
            <p:nvPr/>
          </p:nvSpPr>
          <p:spPr>
            <a:xfrm>
              <a:off x="1009352" y="4887665"/>
              <a:ext cx="153452" cy="257924"/>
            </a:xfrm>
            <a:custGeom>
              <a:avLst/>
              <a:gdLst/>
              <a:ahLst/>
              <a:cxnLst/>
              <a:rect l="0" t="0" r="0" b="0"/>
              <a:pathLst>
                <a:path w="153452" h="257924">
                  <a:moveTo>
                    <a:pt x="1" y="0"/>
                  </a:moveTo>
                  <a:cubicBezTo>
                    <a:pt x="57716" y="0"/>
                    <a:pt x="104477" y="46761"/>
                    <a:pt x="104477" y="104483"/>
                  </a:cubicBezTo>
                  <a:cubicBezTo>
                    <a:pt x="104477" y="130442"/>
                    <a:pt x="95032" y="154203"/>
                    <a:pt x="79360" y="172441"/>
                  </a:cubicBezTo>
                  <a:lnTo>
                    <a:pt x="150337" y="243459"/>
                  </a:lnTo>
                  <a:cubicBezTo>
                    <a:pt x="153452" y="246570"/>
                    <a:pt x="153452" y="251701"/>
                    <a:pt x="150337" y="254812"/>
                  </a:cubicBezTo>
                  <a:cubicBezTo>
                    <a:pt x="147222" y="257924"/>
                    <a:pt x="142101" y="257924"/>
                    <a:pt x="138986" y="254812"/>
                  </a:cubicBezTo>
                  <a:lnTo>
                    <a:pt x="67960" y="183832"/>
                  </a:lnTo>
                  <a:cubicBezTo>
                    <a:pt x="49729" y="199504"/>
                    <a:pt x="25971" y="208953"/>
                    <a:pt x="1" y="208953"/>
                  </a:cubicBezTo>
                  <a:lnTo>
                    <a:pt x="0" y="208953"/>
                  </a:lnTo>
                  <a:lnTo>
                    <a:pt x="0" y="192887"/>
                  </a:lnTo>
                  <a:lnTo>
                    <a:pt x="1" y="192887"/>
                  </a:lnTo>
                  <a:cubicBezTo>
                    <a:pt x="5804" y="192887"/>
                    <a:pt x="11554" y="192316"/>
                    <a:pt x="17245" y="191186"/>
                  </a:cubicBezTo>
                  <a:cubicBezTo>
                    <a:pt x="22939" y="190055"/>
                    <a:pt x="28466" y="188366"/>
                    <a:pt x="33828" y="186144"/>
                  </a:cubicBezTo>
                  <a:cubicBezTo>
                    <a:pt x="39192" y="183934"/>
                    <a:pt x="44287" y="181204"/>
                    <a:pt x="49114" y="177990"/>
                  </a:cubicBezTo>
                  <a:cubicBezTo>
                    <a:pt x="53940" y="174765"/>
                    <a:pt x="58405" y="171094"/>
                    <a:pt x="62513" y="166992"/>
                  </a:cubicBezTo>
                  <a:cubicBezTo>
                    <a:pt x="66616" y="162878"/>
                    <a:pt x="70281" y="158420"/>
                    <a:pt x="73507" y="153594"/>
                  </a:cubicBezTo>
                  <a:cubicBezTo>
                    <a:pt x="76731" y="148768"/>
                    <a:pt x="79454" y="143675"/>
                    <a:pt x="81677" y="138303"/>
                  </a:cubicBezTo>
                  <a:cubicBezTo>
                    <a:pt x="83894" y="132943"/>
                    <a:pt x="85572" y="127419"/>
                    <a:pt x="86707" y="121717"/>
                  </a:cubicBezTo>
                  <a:cubicBezTo>
                    <a:pt x="87839" y="116027"/>
                    <a:pt x="88404" y="110287"/>
                    <a:pt x="88404" y="104483"/>
                  </a:cubicBezTo>
                  <a:cubicBezTo>
                    <a:pt x="88404" y="98679"/>
                    <a:pt x="87839" y="92926"/>
                    <a:pt x="86707" y="87223"/>
                  </a:cubicBezTo>
                  <a:cubicBezTo>
                    <a:pt x="85572" y="81534"/>
                    <a:pt x="83894" y="76009"/>
                    <a:pt x="81677" y="70650"/>
                  </a:cubicBezTo>
                  <a:cubicBezTo>
                    <a:pt x="79454" y="65278"/>
                    <a:pt x="76731" y="60185"/>
                    <a:pt x="73507" y="55359"/>
                  </a:cubicBezTo>
                  <a:cubicBezTo>
                    <a:pt x="70281" y="50533"/>
                    <a:pt x="66616" y="46075"/>
                    <a:pt x="62513" y="41961"/>
                  </a:cubicBezTo>
                  <a:cubicBezTo>
                    <a:pt x="58405" y="37859"/>
                    <a:pt x="53940" y="34201"/>
                    <a:pt x="49114" y="30975"/>
                  </a:cubicBezTo>
                  <a:cubicBezTo>
                    <a:pt x="44287" y="27749"/>
                    <a:pt x="39192" y="25019"/>
                    <a:pt x="33828" y="22796"/>
                  </a:cubicBezTo>
                  <a:cubicBezTo>
                    <a:pt x="28466" y="20574"/>
                    <a:pt x="22939" y="18897"/>
                    <a:pt x="17245" y="17767"/>
                  </a:cubicBezTo>
                  <a:cubicBezTo>
                    <a:pt x="11554" y="16637"/>
                    <a:pt x="5804" y="16078"/>
                    <a:pt x="1" y="16078"/>
                  </a:cubicBezTo>
                  <a:lnTo>
                    <a:pt x="0" y="16078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734BE16-B6C5-46AF-7BA3-FA2B8321040D}"/>
                </a:ext>
              </a:extLst>
            </p:cNvPr>
            <p:cNvSpPr/>
            <p:nvPr/>
          </p:nvSpPr>
          <p:spPr>
            <a:xfrm>
              <a:off x="1628559" y="4680211"/>
              <a:ext cx="3448655" cy="347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AI-Based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Risk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Prediction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8275591-8089-9398-8BD8-BDD607D01889}"/>
                </a:ext>
              </a:extLst>
            </p:cNvPr>
            <p:cNvSpPr/>
            <p:nvPr/>
          </p:nvSpPr>
          <p:spPr>
            <a:xfrm>
              <a:off x="1628772" y="5066849"/>
              <a:ext cx="6073002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Proactive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hazard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identification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based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on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real-time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factors.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411672A-EAF0-7EEB-55DB-DB8DDC6F2326}"/>
                </a:ext>
              </a:extLst>
            </p:cNvPr>
            <p:cNvPicPr/>
            <p:nvPr/>
          </p:nvPicPr>
          <p:blipFill>
            <a:blip r:embed="rId6"/>
            <a:stretch>
              <a:fillRect/>
            </a:stretch>
          </p:blipFill>
          <p:spPr>
            <a:xfrm>
              <a:off x="595376" y="5530412"/>
              <a:ext cx="862584" cy="1036320"/>
            </a:xfrm>
            <a:prstGeom prst="rect">
              <a:avLst/>
            </a:prstGeom>
          </p:spPr>
        </p:pic>
        <p:sp>
          <p:nvSpPr>
            <p:cNvPr id="48" name="Shape 476">
              <a:extLst>
                <a:ext uri="{FF2B5EF4-FFF2-40B4-BE49-F238E27FC236}">
                  <a16:creationId xmlns:a16="http://schemas.microsoft.com/office/drawing/2014/main" id="{5CFB11C1-C96F-CB86-24C5-4BDF58F2C3EF}"/>
                </a:ext>
              </a:extLst>
            </p:cNvPr>
            <p:cNvSpPr/>
            <p:nvPr/>
          </p:nvSpPr>
          <p:spPr>
            <a:xfrm>
              <a:off x="600075" y="5535365"/>
              <a:ext cx="857250" cy="1028701"/>
            </a:xfrm>
            <a:custGeom>
              <a:avLst/>
              <a:gdLst/>
              <a:ahLst/>
              <a:cxnLst/>
              <a:rect l="0" t="0" r="0" b="0"/>
              <a:pathLst>
                <a:path w="857250" h="1028701">
                  <a:moveTo>
                    <a:pt x="0" y="857251"/>
                  </a:moveTo>
                  <a:lnTo>
                    <a:pt x="428625" y="1028701"/>
                  </a:lnTo>
                  <a:lnTo>
                    <a:pt x="857250" y="857251"/>
                  </a:lnTo>
                  <a:lnTo>
                    <a:pt x="857250" y="0"/>
                  </a:lnTo>
                  <a:lnTo>
                    <a:pt x="428625" y="171450"/>
                  </a:lnTo>
                  <a:lnTo>
                    <a:pt x="0" y="0"/>
                  </a:lnTo>
                  <a:lnTo>
                    <a:pt x="0" y="857251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477">
              <a:extLst>
                <a:ext uri="{FF2B5EF4-FFF2-40B4-BE49-F238E27FC236}">
                  <a16:creationId xmlns:a16="http://schemas.microsoft.com/office/drawing/2014/main" id="{01790D83-A925-1659-1E00-7F49AB6300D0}"/>
                </a:ext>
              </a:extLst>
            </p:cNvPr>
            <p:cNvSpPr/>
            <p:nvPr/>
          </p:nvSpPr>
          <p:spPr>
            <a:xfrm>
              <a:off x="1025426" y="5996733"/>
              <a:ext cx="8037" cy="57829"/>
            </a:xfrm>
            <a:custGeom>
              <a:avLst/>
              <a:gdLst/>
              <a:ahLst/>
              <a:cxnLst/>
              <a:rect l="0" t="0" r="0" b="0"/>
              <a:pathLst>
                <a:path w="8037" h="57829">
                  <a:moveTo>
                    <a:pt x="8037" y="0"/>
                  </a:moveTo>
                  <a:lnTo>
                    <a:pt x="8037" y="0"/>
                  </a:lnTo>
                  <a:lnTo>
                    <a:pt x="8037" y="57829"/>
                  </a:lnTo>
                  <a:lnTo>
                    <a:pt x="3566" y="54849"/>
                  </a:lnTo>
                  <a:cubicBezTo>
                    <a:pt x="1304" y="53345"/>
                    <a:pt x="0" y="50829"/>
                    <a:pt x="0" y="48171"/>
                  </a:cubicBezTo>
                  <a:lnTo>
                    <a:pt x="0" y="8037"/>
                  </a:lnTo>
                  <a:cubicBezTo>
                    <a:pt x="0" y="3617"/>
                    <a:pt x="3617" y="0"/>
                    <a:pt x="8037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478">
              <a:extLst>
                <a:ext uri="{FF2B5EF4-FFF2-40B4-BE49-F238E27FC236}">
                  <a16:creationId xmlns:a16="http://schemas.microsoft.com/office/drawing/2014/main" id="{23093EF0-76E2-BB20-EC48-3303F4048FDB}"/>
                </a:ext>
              </a:extLst>
            </p:cNvPr>
            <p:cNvSpPr/>
            <p:nvPr/>
          </p:nvSpPr>
          <p:spPr>
            <a:xfrm>
              <a:off x="937022" y="5916366"/>
              <a:ext cx="96440" cy="257175"/>
            </a:xfrm>
            <a:custGeom>
              <a:avLst/>
              <a:gdLst/>
              <a:ahLst/>
              <a:cxnLst/>
              <a:rect l="0" t="0" r="0" b="0"/>
              <a:pathLst>
                <a:path w="96440" h="257175">
                  <a:moveTo>
                    <a:pt x="56256" y="0"/>
                  </a:moveTo>
                  <a:lnTo>
                    <a:pt x="96440" y="0"/>
                  </a:lnTo>
                  <a:lnTo>
                    <a:pt x="96440" y="16073"/>
                  </a:lnTo>
                  <a:lnTo>
                    <a:pt x="56256" y="16073"/>
                  </a:lnTo>
                  <a:cubicBezTo>
                    <a:pt x="51836" y="16073"/>
                    <a:pt x="48219" y="19690"/>
                    <a:pt x="48219" y="24110"/>
                  </a:cubicBezTo>
                  <a:lnTo>
                    <a:pt x="48219" y="32146"/>
                  </a:lnTo>
                  <a:lnTo>
                    <a:pt x="96440" y="32146"/>
                  </a:lnTo>
                  <a:lnTo>
                    <a:pt x="96440" y="48221"/>
                  </a:lnTo>
                  <a:lnTo>
                    <a:pt x="40183" y="48221"/>
                  </a:lnTo>
                  <a:cubicBezTo>
                    <a:pt x="26873" y="48221"/>
                    <a:pt x="16073" y="59019"/>
                    <a:pt x="16073" y="72330"/>
                  </a:cubicBezTo>
                  <a:lnTo>
                    <a:pt x="16073" y="184845"/>
                  </a:lnTo>
                  <a:cubicBezTo>
                    <a:pt x="16073" y="198154"/>
                    <a:pt x="26873" y="208954"/>
                    <a:pt x="40183" y="208954"/>
                  </a:cubicBezTo>
                  <a:lnTo>
                    <a:pt x="96440" y="208954"/>
                  </a:lnTo>
                  <a:lnTo>
                    <a:pt x="96440" y="225027"/>
                  </a:lnTo>
                  <a:lnTo>
                    <a:pt x="48219" y="225027"/>
                  </a:lnTo>
                  <a:lnTo>
                    <a:pt x="48219" y="233064"/>
                  </a:lnTo>
                  <a:cubicBezTo>
                    <a:pt x="48219" y="237485"/>
                    <a:pt x="51836" y="241102"/>
                    <a:pt x="56256" y="241102"/>
                  </a:cubicBezTo>
                  <a:lnTo>
                    <a:pt x="96440" y="241102"/>
                  </a:lnTo>
                  <a:lnTo>
                    <a:pt x="96440" y="257175"/>
                  </a:lnTo>
                  <a:lnTo>
                    <a:pt x="56256" y="257175"/>
                  </a:lnTo>
                  <a:cubicBezTo>
                    <a:pt x="42946" y="257175"/>
                    <a:pt x="32146" y="246375"/>
                    <a:pt x="32146" y="233064"/>
                  </a:cubicBezTo>
                  <a:lnTo>
                    <a:pt x="32146" y="224224"/>
                  </a:lnTo>
                  <a:cubicBezTo>
                    <a:pt x="13811" y="220509"/>
                    <a:pt x="0" y="204281"/>
                    <a:pt x="0" y="184845"/>
                  </a:cubicBezTo>
                  <a:lnTo>
                    <a:pt x="0" y="72330"/>
                  </a:lnTo>
                  <a:cubicBezTo>
                    <a:pt x="0" y="52888"/>
                    <a:pt x="13811" y="36666"/>
                    <a:pt x="32146" y="32950"/>
                  </a:cubicBezTo>
                  <a:lnTo>
                    <a:pt x="32146" y="24110"/>
                  </a:lnTo>
                  <a:cubicBezTo>
                    <a:pt x="32146" y="10800"/>
                    <a:pt x="42946" y="0"/>
                    <a:pt x="5625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479">
              <a:extLst>
                <a:ext uri="{FF2B5EF4-FFF2-40B4-BE49-F238E27FC236}">
                  <a16:creationId xmlns:a16="http://schemas.microsoft.com/office/drawing/2014/main" id="{1EED4B3D-6427-5BA9-6D80-626137C78D40}"/>
                </a:ext>
              </a:extLst>
            </p:cNvPr>
            <p:cNvSpPr/>
            <p:nvPr/>
          </p:nvSpPr>
          <p:spPr>
            <a:xfrm>
              <a:off x="1033463" y="5996733"/>
              <a:ext cx="33254" cy="73382"/>
            </a:xfrm>
            <a:custGeom>
              <a:avLst/>
              <a:gdLst/>
              <a:ahLst/>
              <a:cxnLst/>
              <a:rect l="0" t="0" r="0" b="0"/>
              <a:pathLst>
                <a:path w="33254" h="73382">
                  <a:moveTo>
                    <a:pt x="0" y="0"/>
                  </a:moveTo>
                  <a:lnTo>
                    <a:pt x="5676" y="2361"/>
                  </a:lnTo>
                  <a:cubicBezTo>
                    <a:pt x="7132" y="3818"/>
                    <a:pt x="8037" y="5827"/>
                    <a:pt x="8037" y="8037"/>
                  </a:cubicBezTo>
                  <a:lnTo>
                    <a:pt x="8037" y="43899"/>
                  </a:lnTo>
                  <a:lnTo>
                    <a:pt x="28580" y="57562"/>
                  </a:lnTo>
                  <a:cubicBezTo>
                    <a:pt x="32296" y="60023"/>
                    <a:pt x="33254" y="64999"/>
                    <a:pt x="30792" y="68713"/>
                  </a:cubicBezTo>
                  <a:cubicBezTo>
                    <a:pt x="28327" y="72429"/>
                    <a:pt x="23357" y="73382"/>
                    <a:pt x="19641" y="70922"/>
                  </a:cubicBezTo>
                  <a:lnTo>
                    <a:pt x="0" y="57829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480">
              <a:extLst>
                <a:ext uri="{FF2B5EF4-FFF2-40B4-BE49-F238E27FC236}">
                  <a16:creationId xmlns:a16="http://schemas.microsoft.com/office/drawing/2014/main" id="{BCAF86EF-BE66-2FF4-FE6C-00F88725F0D3}"/>
                </a:ext>
              </a:extLst>
            </p:cNvPr>
            <p:cNvSpPr/>
            <p:nvPr/>
          </p:nvSpPr>
          <p:spPr>
            <a:xfrm>
              <a:off x="1033463" y="5916366"/>
              <a:ext cx="96441" cy="257175"/>
            </a:xfrm>
            <a:custGeom>
              <a:avLst/>
              <a:gdLst/>
              <a:ahLst/>
              <a:cxnLst/>
              <a:rect l="0" t="0" r="0" b="0"/>
              <a:pathLst>
                <a:path w="96441" h="257175">
                  <a:moveTo>
                    <a:pt x="0" y="0"/>
                  </a:moveTo>
                  <a:lnTo>
                    <a:pt x="40184" y="0"/>
                  </a:lnTo>
                  <a:cubicBezTo>
                    <a:pt x="53494" y="0"/>
                    <a:pt x="64294" y="10800"/>
                    <a:pt x="64294" y="24110"/>
                  </a:cubicBezTo>
                  <a:lnTo>
                    <a:pt x="64294" y="32950"/>
                  </a:lnTo>
                  <a:cubicBezTo>
                    <a:pt x="82630" y="36666"/>
                    <a:pt x="96441" y="52888"/>
                    <a:pt x="96441" y="72330"/>
                  </a:cubicBezTo>
                  <a:lnTo>
                    <a:pt x="96441" y="184845"/>
                  </a:lnTo>
                  <a:cubicBezTo>
                    <a:pt x="96441" y="204281"/>
                    <a:pt x="82630" y="220509"/>
                    <a:pt x="64294" y="224224"/>
                  </a:cubicBezTo>
                  <a:lnTo>
                    <a:pt x="64294" y="233064"/>
                  </a:lnTo>
                  <a:cubicBezTo>
                    <a:pt x="64294" y="246375"/>
                    <a:pt x="53494" y="257175"/>
                    <a:pt x="40184" y="257175"/>
                  </a:cubicBezTo>
                  <a:lnTo>
                    <a:pt x="0" y="257175"/>
                  </a:lnTo>
                  <a:lnTo>
                    <a:pt x="0" y="241102"/>
                  </a:lnTo>
                  <a:lnTo>
                    <a:pt x="40184" y="241102"/>
                  </a:lnTo>
                  <a:cubicBezTo>
                    <a:pt x="44604" y="241102"/>
                    <a:pt x="48221" y="237485"/>
                    <a:pt x="48221" y="233064"/>
                  </a:cubicBezTo>
                  <a:lnTo>
                    <a:pt x="48221" y="225027"/>
                  </a:lnTo>
                  <a:lnTo>
                    <a:pt x="0" y="225027"/>
                  </a:lnTo>
                  <a:lnTo>
                    <a:pt x="0" y="208954"/>
                  </a:lnTo>
                  <a:lnTo>
                    <a:pt x="56257" y="208954"/>
                  </a:lnTo>
                  <a:cubicBezTo>
                    <a:pt x="69567" y="208954"/>
                    <a:pt x="80367" y="198154"/>
                    <a:pt x="80367" y="184845"/>
                  </a:cubicBezTo>
                  <a:lnTo>
                    <a:pt x="80367" y="72330"/>
                  </a:lnTo>
                  <a:cubicBezTo>
                    <a:pt x="80367" y="59019"/>
                    <a:pt x="69567" y="48221"/>
                    <a:pt x="56257" y="48221"/>
                  </a:cubicBezTo>
                  <a:lnTo>
                    <a:pt x="0" y="48221"/>
                  </a:lnTo>
                  <a:lnTo>
                    <a:pt x="0" y="32146"/>
                  </a:lnTo>
                  <a:lnTo>
                    <a:pt x="48221" y="32146"/>
                  </a:lnTo>
                  <a:lnTo>
                    <a:pt x="48221" y="24110"/>
                  </a:lnTo>
                  <a:cubicBezTo>
                    <a:pt x="48221" y="19690"/>
                    <a:pt x="44604" y="16073"/>
                    <a:pt x="40184" y="16073"/>
                  </a:cubicBezTo>
                  <a:lnTo>
                    <a:pt x="0" y="16073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58392B2-D065-3BCC-2C20-CC322120BD5E}"/>
                </a:ext>
              </a:extLst>
            </p:cNvPr>
            <p:cNvSpPr/>
            <p:nvPr/>
          </p:nvSpPr>
          <p:spPr>
            <a:xfrm>
              <a:off x="1628775" y="5708911"/>
              <a:ext cx="3984238" cy="347458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 marL="285750" indent="-285750">
                <a:lnSpc>
                  <a:spcPct val="107000"/>
                </a:lnSpc>
                <a:spcAft>
                  <a:spcPts val="800"/>
                </a:spcAft>
                <a:buFont typeface="Arial" panose="020B0604020202020204" pitchFamily="34" charset="0"/>
                <a:buChar char="•"/>
              </a:pP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Full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End-to-End</a:t>
              </a:r>
              <a:r>
                <a:rPr lang="en-IN" sz="1700" kern="100" spc="55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 </a:t>
              </a:r>
              <a:r>
                <a:rPr lang="en-IN" sz="1700" kern="100" spc="-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Automation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19A19D1-6E0D-3733-504E-E0D92E028558}"/>
                </a:ext>
              </a:extLst>
            </p:cNvPr>
            <p:cNvSpPr/>
            <p:nvPr/>
          </p:nvSpPr>
          <p:spPr>
            <a:xfrm>
              <a:off x="1628775" y="6095550"/>
              <a:ext cx="7860772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Towards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complete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autonomous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sustainable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urban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traffic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management</a:t>
              </a:r>
              <a:r>
                <a:rPr lang="en-IN" sz="1350" kern="100" dirty="0">
                  <a:solidFill>
                    <a:srgbClr val="5B6E8C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</a:rPr>
                <a:t>.</a:t>
              </a:r>
              <a:endParaRPr lang="en-I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671DCA-D9F2-84B4-9FBA-E5F76AF6EC3E}"/>
              </a:ext>
            </a:extLst>
          </p:cNvPr>
          <p:cNvSpPr txBox="1"/>
          <p:nvPr/>
        </p:nvSpPr>
        <p:spPr>
          <a:xfrm>
            <a:off x="809526" y="638785"/>
            <a:ext cx="10572947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REFERENCES</a:t>
            </a:r>
            <a:endParaRPr lang="en-IN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ctr">
              <a:buNone/>
            </a:pPr>
            <a:r>
              <a:rPr lang="en-US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Frouke Hermens,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“Automatic Object Detection for Behavioural Research using YOLOv8,”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</a:t>
            </a:r>
            <a:r>
              <a:rPr lang="en-IN" sz="12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Behavior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Research Methods, Springer Nature, 2024.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          Ihtisham Ali, Khalid Mahmood Malik, Mazhar Ali Khan, Farrukh Aslam Khan,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“Intelligent Traffic Management System using Video Surveillance and </a:t>
            </a:r>
          </a:p>
          <a:p>
            <a:pPr lvl="0" algn="just"/>
            <a:r>
              <a:rPr lang="en-IN" sz="1200" i="1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 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Queue- based Control Algorithm,”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Conference on Frontiers of Information Technology (FIT), IEEE, 2015.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 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Mohammed Shariff, M. Kavyashree, D. Hamsalekha,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“Vehicle Number Plate Detection Using Python and OpenCV,”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Conference</a:t>
            </a:r>
          </a:p>
          <a:p>
            <a:pPr marL="228600" algn="just">
              <a:buNone/>
            </a:pPr>
            <a:r>
              <a:rPr lang="en-I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on Advance Computing and Innovative Technologies in Engineering (ICACITE), IEEE, 2021.</a:t>
            </a:r>
          </a:p>
          <a:p>
            <a:pPr marL="228600" algn="just">
              <a:buNone/>
            </a:pPr>
            <a:endParaRPr lang="en-IN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228600" algn="just">
              <a:buNone/>
            </a:pPr>
            <a:endParaRPr lang="en-IN" sz="12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  S. Agnes Joshy, M. Dhana Sakthi, C. Jenit Catherin, T. Danamaliga,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“Traffic Management System Using Machine Learning,”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Journal </a:t>
            </a:r>
          </a:p>
          <a:p>
            <a:pPr lvl="0" algn="just"/>
            <a:r>
              <a:rPr lang="en-IN" sz="1200" dirty="0">
                <a:latin typeface="Times New Roman" panose="02020603050405020304" pitchFamily="18" charset="0"/>
                <a:ea typeface="SimSun" panose="02010600030101010101" pitchFamily="2" charset="-122"/>
              </a:rPr>
              <a:t>              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of Novel Research and Development (IJNRD), Vol. 9, Issue 4, April 2024.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  <a:endParaRPr lang="en-IN" sz="12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000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Moahaimen Talib, Ahmed H. Y. Al-Noori, Jameelah Suad,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“YOLOv8-CAB: Improved YOLOv8 for Real-time Object Detection,”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Karbala International Journal of    Modern Science , Vol. 10, 2024.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   Pragati Satpute, Dipti Patil,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“Object Detection Using YOLOv8,”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Journal of Creative Research Thoughts (IJCRT), Vol. 12, Issue 12, December 2024.</a:t>
            </a:r>
          </a:p>
          <a:p>
            <a:pPr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Ratan Kumar,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“AI for Traffic Management: An Analysis of Machine Learning Algorithms and Real-World Applications,”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Research Proposal , Delhi Skill and Entrepreneurship University, March 2023.</a:t>
            </a:r>
          </a:p>
          <a:p>
            <a:pPr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Zhang Lei, Shi Yigong,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“Intelligent Traffic System Using Machine Learning Techniques: A Review,”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Journal of Research Publication and Reviews, Vol. 4, No. 5, pp. 1457–1461, May 2023.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Dr. A. Ravi, R. Nandhini, K. Bhuvaneshwari, J. Divya, K. Janani, </a:t>
            </a:r>
            <a:r>
              <a:rPr lang="en-IN" sz="12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“Traffic Management System Using Machine Learning Algorithm,”</a:t>
            </a: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 International Journal of Innovative Research in Technology (IJIRT), Vol. 7, Issue 11, April 2021.</a:t>
            </a:r>
          </a:p>
          <a:p>
            <a:pPr marL="228600" algn="just">
              <a:buNone/>
            </a:pPr>
            <a:r>
              <a:rPr lang="en-IN" sz="12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124990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82100C0-8C1F-4181-DD75-D87774F4B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5DF1CE7-F465-D81C-97B0-79E3F2480924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583006E0-F63C-4BA4-389D-C91A4075610B}"/>
              </a:ext>
            </a:extLst>
          </p:cNvPr>
          <p:cNvSpPr txBox="1">
            <a:spLocks noGrp="1"/>
          </p:cNvSpPr>
          <p:nvPr/>
        </p:nvSpPr>
        <p:spPr>
          <a:xfrm>
            <a:off x="407838" y="873305"/>
            <a:ext cx="5025142" cy="68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4668EA-F609-4C8E-7E33-C8D4F3A31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265" y="1124611"/>
            <a:ext cx="4602826" cy="4613712"/>
          </a:xfrm>
          <a:prstGeom prst="rect">
            <a:avLst/>
          </a:prstGeom>
        </p:spPr>
      </p:pic>
      <p:sp>
        <p:nvSpPr>
          <p:cNvPr id="8" name="Google Shape;62;g5fab984687_2_0">
            <a:extLst>
              <a:ext uri="{FF2B5EF4-FFF2-40B4-BE49-F238E27FC236}">
                <a16:creationId xmlns:a16="http://schemas.microsoft.com/office/drawing/2014/main" id="{761FE11B-F08F-EA24-6ECA-6D0A1BF1E903}"/>
              </a:ext>
            </a:extLst>
          </p:cNvPr>
          <p:cNvSpPr txBox="1"/>
          <p:nvPr/>
        </p:nvSpPr>
        <p:spPr>
          <a:xfrm>
            <a:off x="407838" y="1715981"/>
            <a:ext cx="5369163" cy="318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– Introduction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Wow Factor in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Modelling/Block Diagram/Flow of Project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Result/outcomes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182880" indent="-18288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Perspective</a:t>
            </a:r>
          </a:p>
          <a:p>
            <a:pPr marL="182880" indent="-182880">
              <a:buFont typeface="Arial" panose="020B0604020202020204" pitchFamily="34" charset="0"/>
              <a:buChar char="•"/>
            </a:pP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668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1B1723B0-92FE-D8AA-3F80-B9DAE0D54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341" y="1549896"/>
            <a:ext cx="666475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Urban Growth &amp; Traffic Jams: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rapid city growth, old fixed-time signals cannot manage heavy traffic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Fuel Use &amp; Pollution: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Idling at red lights increases fuel consumption, air pollution, and money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 Waiting at Signals: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Vehicles often wait longer than needed, wasting time and slowing movement.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Safety Issues: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More chances of accidents, frequent traffic violations, and rule-breaking.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Problems: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Human-based monitoring is slow, tiring, and often full of errors</a:t>
            </a:r>
          </a:p>
        </p:txBody>
      </p:sp>
      <p:pic>
        <p:nvPicPr>
          <p:cNvPr id="1030" name="Picture 6" descr="Smart Traffic Management Systems ...">
            <a:extLst>
              <a:ext uri="{FF2B5EF4-FFF2-40B4-BE49-F238E27FC236}">
                <a16:creationId xmlns:a16="http://schemas.microsoft.com/office/drawing/2014/main" id="{5603B459-0F19-43C2-78C3-C4E6D7EB9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30" y="1509073"/>
            <a:ext cx="4011139" cy="4011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6CFA96E3-C7EB-55DF-2AA8-2936B30AF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BEBBBA-5CF4-5202-786C-054FC76F51F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- Introduction</a:t>
            </a:r>
            <a:endParaRPr lang="en-US" sz="1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D36B33-2DAC-4F13-4E60-E206B01FE04F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7D5E9A6-8BD6-D51B-709A-C3DC2A5914AD}"/>
              </a:ext>
            </a:extLst>
          </p:cNvPr>
          <p:cNvSpPr txBox="1"/>
          <p:nvPr/>
        </p:nvSpPr>
        <p:spPr>
          <a:xfrm>
            <a:off x="405352" y="1515238"/>
            <a:ext cx="7956223" cy="497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Ecopath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traffic management system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 to make cities smarter and safer.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AI models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vehicles, red-light jumping, and lane violations in real-time.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employs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ANPR (Automatic Number Plate Recognition)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violators quickly and accurately.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RTSP camera feeds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used for live video processing from roadside surveillance cameras.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Docker, and Kubernetes,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scalable and can handle growing city needs.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dashboard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real-time monitoring, analytics, alerts, and live video streams to traffic authorities.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1E34F2-44C5-8422-4AD5-DB3B12E6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6" t="11853" r="62284" b="-11853"/>
          <a:stretch>
            <a:fillRect/>
          </a:stretch>
        </p:blipFill>
        <p:spPr>
          <a:xfrm>
            <a:off x="8034103" y="972537"/>
            <a:ext cx="3955826" cy="643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47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2ED5FB8-425A-4665-42F5-5CC706CC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9B8291-8A2E-40AC-9C88-A70F47D7B60C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332A660E-B5D4-537B-04CC-18D9DCF4DF3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454" y="1527143"/>
            <a:ext cx="3133725" cy="3133502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16F1B09-DA82-CBFC-AE24-9B080719CC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244714" y="1320960"/>
            <a:ext cx="3246355" cy="327043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D6D9347-2241-83CE-9D23-C072B6556B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5618" y="1439898"/>
            <a:ext cx="3133616" cy="313361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38286D-623A-5CDC-4A9F-3E9CEB9E1DB6}"/>
              </a:ext>
            </a:extLst>
          </p:cNvPr>
          <p:cNvSpPr txBox="1"/>
          <p:nvPr/>
        </p:nvSpPr>
        <p:spPr>
          <a:xfrm>
            <a:off x="735881" y="4681890"/>
            <a:ext cx="6108568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Enforcement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650ABFD-CCC9-BA9D-478A-73FCE2B3E40D}"/>
              </a:ext>
            </a:extLst>
          </p:cNvPr>
          <p:cNvSpPr txBox="1"/>
          <p:nvPr/>
        </p:nvSpPr>
        <p:spPr>
          <a:xfrm>
            <a:off x="481454" y="5043196"/>
            <a:ext cx="61085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violation detection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5DC5E9-C8B8-16C5-F4B0-034CBAF2EE1D}"/>
              </a:ext>
            </a:extLst>
          </p:cNvPr>
          <p:cNvSpPr txBox="1"/>
          <p:nvPr/>
        </p:nvSpPr>
        <p:spPr>
          <a:xfrm>
            <a:off x="402013" y="5404339"/>
            <a:ext cx="6108568" cy="344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alerts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D1AA94-5E32-A631-0DFA-EEF664C57FA5}"/>
              </a:ext>
            </a:extLst>
          </p:cNvPr>
          <p:cNvSpPr txBox="1"/>
          <p:nvPr/>
        </p:nvSpPr>
        <p:spPr>
          <a:xfrm>
            <a:off x="402013" y="5734843"/>
            <a:ext cx="6165130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Efficient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evidence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3EE1387-89FA-84D8-EA52-1A7342627ACF}"/>
              </a:ext>
            </a:extLst>
          </p:cNvPr>
          <p:cNvSpPr txBox="1"/>
          <p:nvPr/>
        </p:nvSpPr>
        <p:spPr>
          <a:xfrm>
            <a:off x="4891334" y="4507487"/>
            <a:ext cx="6108568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Urban</a:t>
            </a:r>
            <a:r>
              <a:rPr lang="en-IN" sz="1800" b="1" kern="100" spc="7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Planners</a:t>
            </a:r>
            <a:endParaRPr lang="en-IN" sz="105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270FEAB-A2DD-9EBE-3599-A2B415ACD6BE}"/>
              </a:ext>
            </a:extLst>
          </p:cNvPr>
          <p:cNvSpPr txBox="1"/>
          <p:nvPr/>
        </p:nvSpPr>
        <p:spPr>
          <a:xfrm>
            <a:off x="3827872" y="4919766"/>
            <a:ext cx="6108568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Data-driven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insights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city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Planning</a:t>
            </a:r>
            <a:endParaRPr lang="en-IN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4DB7998-AF3B-F662-FE0E-A8BA86D65884}"/>
              </a:ext>
            </a:extLst>
          </p:cNvPr>
          <p:cNvCxnSpPr/>
          <p:nvPr/>
        </p:nvCxnSpPr>
        <p:spPr>
          <a:xfrm>
            <a:off x="152400" y="62077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8ED80105-7EE6-0C81-08BF-AD70903483C1}"/>
              </a:ext>
            </a:extLst>
          </p:cNvPr>
          <p:cNvSpPr txBox="1"/>
          <p:nvPr/>
        </p:nvSpPr>
        <p:spPr>
          <a:xfrm>
            <a:off x="3790165" y="5308533"/>
            <a:ext cx="6183982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Optimization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traffic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flow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smart city initiatives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IN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2BB211D-22E1-0241-0821-24FB48369DBB}"/>
              </a:ext>
            </a:extLst>
          </p:cNvPr>
          <p:cNvSpPr txBox="1"/>
          <p:nvPr/>
        </p:nvSpPr>
        <p:spPr>
          <a:xfrm>
            <a:off x="8906166" y="4621712"/>
            <a:ext cx="61839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b="1" kern="100" spc="-2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Commuters</a:t>
            </a:r>
            <a:endParaRPr lang="en-IN" sz="1050" b="1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E5BACF8-E9D4-FB4C-E6C4-E8F71B3C2C5F}"/>
              </a:ext>
            </a:extLst>
          </p:cNvPr>
          <p:cNvSpPr txBox="1"/>
          <p:nvPr/>
        </p:nvSpPr>
        <p:spPr>
          <a:xfrm>
            <a:off x="7945618" y="4898958"/>
            <a:ext cx="7551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congestion and travel time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161B39-988C-7518-306C-C29E5BFC8525}"/>
              </a:ext>
            </a:extLst>
          </p:cNvPr>
          <p:cNvSpPr txBox="1"/>
          <p:nvPr/>
        </p:nvSpPr>
        <p:spPr>
          <a:xfrm>
            <a:off x="8121790" y="5212473"/>
            <a:ext cx="77527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road safety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BFB063-4EAF-C10E-D0D7-A5AEE9958746}"/>
              </a:ext>
            </a:extLst>
          </p:cNvPr>
          <p:cNvSpPr txBox="1"/>
          <p:nvPr/>
        </p:nvSpPr>
        <p:spPr>
          <a:xfrm>
            <a:off x="8121790" y="5530219"/>
            <a:ext cx="7944464" cy="3380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Smoother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6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predictable</a:t>
            </a:r>
            <a:r>
              <a:rPr lang="en-IN" sz="1600" kern="100" spc="-3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6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34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83201705-0A2B-4BCF-297B-D9722E1CC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5BFC9B-AE6E-0231-F153-9FA6A53336DE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Wow Factors in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C30159-1BB7-8E93-3ABC-73786A089387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hape 218">
            <a:extLst>
              <a:ext uri="{FF2B5EF4-FFF2-40B4-BE49-F238E27FC236}">
                <a16:creationId xmlns:a16="http://schemas.microsoft.com/office/drawing/2014/main" id="{134D2D6F-16EA-FFC8-71DD-ACF2707795D5}"/>
              </a:ext>
            </a:extLst>
          </p:cNvPr>
          <p:cNvSpPr/>
          <p:nvPr/>
        </p:nvSpPr>
        <p:spPr>
          <a:xfrm>
            <a:off x="805839" y="2229044"/>
            <a:ext cx="5104765" cy="989965"/>
          </a:xfrm>
          <a:custGeom>
            <a:avLst/>
            <a:gdLst/>
            <a:ahLst/>
            <a:cxnLst/>
            <a:rect l="0" t="0" r="0" b="0"/>
            <a:pathLst>
              <a:path w="5105400" h="990600">
                <a:moveTo>
                  <a:pt x="214312" y="0"/>
                </a:moveTo>
                <a:lnTo>
                  <a:pt x="5105400" y="0"/>
                </a:lnTo>
                <a:lnTo>
                  <a:pt x="5105400" y="990600"/>
                </a:lnTo>
                <a:lnTo>
                  <a:pt x="0" y="990600"/>
                </a:lnTo>
                <a:lnTo>
                  <a:pt x="0" y="214312"/>
                </a:lnTo>
                <a:cubicBezTo>
                  <a:pt x="0" y="207289"/>
                  <a:pt x="343" y="200291"/>
                  <a:pt x="1032" y="193306"/>
                </a:cubicBezTo>
                <a:cubicBezTo>
                  <a:pt x="1721" y="186322"/>
                  <a:pt x="2748" y="179387"/>
                  <a:pt x="4117" y="172504"/>
                </a:cubicBezTo>
                <a:cubicBezTo>
                  <a:pt x="5486" y="165620"/>
                  <a:pt x="7188" y="158813"/>
                  <a:pt x="9228" y="152095"/>
                </a:cubicBezTo>
                <a:cubicBezTo>
                  <a:pt x="11266" y="145377"/>
                  <a:pt x="13627" y="138786"/>
                  <a:pt x="16312" y="132296"/>
                </a:cubicBezTo>
                <a:cubicBezTo>
                  <a:pt x="19000" y="125819"/>
                  <a:pt x="21996" y="119469"/>
                  <a:pt x="25306" y="113284"/>
                </a:cubicBezTo>
                <a:cubicBezTo>
                  <a:pt x="28614" y="107099"/>
                  <a:pt x="32216" y="101079"/>
                  <a:pt x="36120" y="95250"/>
                </a:cubicBezTo>
                <a:cubicBezTo>
                  <a:pt x="40020" y="89408"/>
                  <a:pt x="44192" y="83782"/>
                  <a:pt x="48647" y="78359"/>
                </a:cubicBezTo>
                <a:cubicBezTo>
                  <a:pt x="53103" y="72923"/>
                  <a:pt x="57810" y="67729"/>
                  <a:pt x="62771" y="62776"/>
                </a:cubicBezTo>
                <a:cubicBezTo>
                  <a:pt x="67732" y="57810"/>
                  <a:pt x="72931" y="53099"/>
                  <a:pt x="78353" y="48654"/>
                </a:cubicBezTo>
                <a:cubicBezTo>
                  <a:pt x="83781" y="44196"/>
                  <a:pt x="89411" y="40018"/>
                  <a:pt x="95245" y="36119"/>
                </a:cubicBezTo>
                <a:cubicBezTo>
                  <a:pt x="101084" y="32220"/>
                  <a:pt x="107097" y="28613"/>
                  <a:pt x="113288" y="25311"/>
                </a:cubicBezTo>
                <a:cubicBezTo>
                  <a:pt x="119474" y="21996"/>
                  <a:pt x="125814" y="18999"/>
                  <a:pt x="132298" y="16306"/>
                </a:cubicBezTo>
                <a:cubicBezTo>
                  <a:pt x="138782" y="13627"/>
                  <a:pt x="145386" y="11264"/>
                  <a:pt x="152103" y="9233"/>
                </a:cubicBezTo>
                <a:cubicBezTo>
                  <a:pt x="158820" y="7188"/>
                  <a:pt x="165616" y="5486"/>
                  <a:pt x="172502" y="4114"/>
                </a:cubicBezTo>
                <a:cubicBezTo>
                  <a:pt x="179388" y="2743"/>
                  <a:pt x="186323" y="1714"/>
                  <a:pt x="193308" y="1029"/>
                </a:cubicBezTo>
                <a:cubicBezTo>
                  <a:pt x="200293" y="343"/>
                  <a:pt x="207293" y="0"/>
                  <a:pt x="214312" y="0"/>
                </a:cubicBez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E6F7FF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Precision Detection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~92% accuracy in real-time violation detection.</a:t>
            </a:r>
          </a:p>
        </p:txBody>
      </p:sp>
      <p:sp>
        <p:nvSpPr>
          <p:cNvPr id="6" name="Shape 221">
            <a:extLst>
              <a:ext uri="{FF2B5EF4-FFF2-40B4-BE49-F238E27FC236}">
                <a16:creationId xmlns:a16="http://schemas.microsoft.com/office/drawing/2014/main" id="{E3677D6C-292E-5450-33CE-45F2FF2D663D}"/>
              </a:ext>
            </a:extLst>
          </p:cNvPr>
          <p:cNvSpPr/>
          <p:nvPr/>
        </p:nvSpPr>
        <p:spPr>
          <a:xfrm>
            <a:off x="6004870" y="2238866"/>
            <a:ext cx="5104765" cy="989965"/>
          </a:xfrm>
          <a:custGeom>
            <a:avLst/>
            <a:gdLst/>
            <a:ahLst/>
            <a:cxnLst/>
            <a:rect l="0" t="0" r="0" b="0"/>
            <a:pathLst>
              <a:path w="5105400" h="990600">
                <a:moveTo>
                  <a:pt x="0" y="0"/>
                </a:moveTo>
                <a:lnTo>
                  <a:pt x="4891087" y="0"/>
                </a:lnTo>
                <a:cubicBezTo>
                  <a:pt x="4898111" y="0"/>
                  <a:pt x="4905108" y="343"/>
                  <a:pt x="4912093" y="1029"/>
                </a:cubicBezTo>
                <a:cubicBezTo>
                  <a:pt x="4919079" y="1714"/>
                  <a:pt x="4926012" y="2743"/>
                  <a:pt x="4932896" y="4114"/>
                </a:cubicBezTo>
                <a:cubicBezTo>
                  <a:pt x="4939779" y="5486"/>
                  <a:pt x="4946587" y="7188"/>
                  <a:pt x="4953293" y="9233"/>
                </a:cubicBezTo>
                <a:cubicBezTo>
                  <a:pt x="4960010" y="11264"/>
                  <a:pt x="4966614" y="13627"/>
                  <a:pt x="4973104" y="16306"/>
                </a:cubicBezTo>
                <a:cubicBezTo>
                  <a:pt x="4979580" y="18999"/>
                  <a:pt x="4985930" y="21996"/>
                  <a:pt x="4992116" y="25311"/>
                </a:cubicBezTo>
                <a:cubicBezTo>
                  <a:pt x="4998301" y="28613"/>
                  <a:pt x="5004321" y="32220"/>
                  <a:pt x="5010150" y="36119"/>
                </a:cubicBezTo>
                <a:cubicBezTo>
                  <a:pt x="5015991" y="40018"/>
                  <a:pt x="5021618" y="44196"/>
                  <a:pt x="5027041" y="48654"/>
                </a:cubicBezTo>
                <a:cubicBezTo>
                  <a:pt x="5032464" y="53099"/>
                  <a:pt x="5037658" y="57810"/>
                  <a:pt x="5042625" y="62776"/>
                </a:cubicBezTo>
                <a:cubicBezTo>
                  <a:pt x="5047590" y="67729"/>
                  <a:pt x="5052302" y="72923"/>
                  <a:pt x="5056759" y="78359"/>
                </a:cubicBezTo>
                <a:cubicBezTo>
                  <a:pt x="5061204" y="83782"/>
                  <a:pt x="5065383" y="89408"/>
                  <a:pt x="5069280" y="95250"/>
                </a:cubicBezTo>
                <a:cubicBezTo>
                  <a:pt x="5073180" y="101079"/>
                  <a:pt x="5076787" y="107099"/>
                  <a:pt x="5080089" y="113284"/>
                </a:cubicBezTo>
                <a:cubicBezTo>
                  <a:pt x="5083404" y="119469"/>
                  <a:pt x="5086401" y="125819"/>
                  <a:pt x="5089081" y="132296"/>
                </a:cubicBezTo>
                <a:cubicBezTo>
                  <a:pt x="5091772" y="138786"/>
                  <a:pt x="5094135" y="145377"/>
                  <a:pt x="5096168" y="152095"/>
                </a:cubicBezTo>
                <a:cubicBezTo>
                  <a:pt x="5098212" y="158813"/>
                  <a:pt x="5099913" y="165620"/>
                  <a:pt x="5101285" y="172504"/>
                </a:cubicBezTo>
                <a:cubicBezTo>
                  <a:pt x="5102657" y="179387"/>
                  <a:pt x="5103672" y="186322"/>
                  <a:pt x="5104372" y="193306"/>
                </a:cubicBezTo>
                <a:cubicBezTo>
                  <a:pt x="5105058" y="200291"/>
                  <a:pt x="5105400" y="207289"/>
                  <a:pt x="5105400" y="214312"/>
                </a:cubicBezTo>
                <a:lnTo>
                  <a:pt x="5105400" y="990600"/>
                </a:lnTo>
                <a:lnTo>
                  <a:pt x="0" y="990600"/>
                </a:lnTo>
                <a:lnTo>
                  <a:pt x="0" y="0"/>
                </a:ln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E6F7FF"/>
          </a:fillRef>
          <a:effectRef idx="0">
            <a:scrgbClr r="0" g="0" b="0"/>
          </a:effectRef>
          <a:fontRef idx="none"/>
        </p:style>
        <p:txBody>
          <a:bodyPr/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Instant Alerts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Latency of &lt;2 seconds from detection to alert.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230">
            <a:extLst>
              <a:ext uri="{FF2B5EF4-FFF2-40B4-BE49-F238E27FC236}">
                <a16:creationId xmlns:a16="http://schemas.microsoft.com/office/drawing/2014/main" id="{CF7351B4-C60E-7884-9D00-4AFDE10DAE11}"/>
              </a:ext>
            </a:extLst>
          </p:cNvPr>
          <p:cNvSpPr/>
          <p:nvPr/>
        </p:nvSpPr>
        <p:spPr>
          <a:xfrm>
            <a:off x="6004871" y="3254362"/>
            <a:ext cx="5104765" cy="1197127"/>
          </a:xfrm>
          <a:custGeom>
            <a:avLst/>
            <a:gdLst/>
            <a:ahLst/>
            <a:cxnLst/>
            <a:rect l="0" t="0" r="0" b="0"/>
            <a:pathLst>
              <a:path w="5105400" h="1266826">
                <a:moveTo>
                  <a:pt x="0" y="0"/>
                </a:moveTo>
                <a:lnTo>
                  <a:pt x="5105400" y="0"/>
                </a:lnTo>
                <a:lnTo>
                  <a:pt x="5105400" y="1052513"/>
                </a:lnTo>
                <a:cubicBezTo>
                  <a:pt x="5105400" y="1059535"/>
                  <a:pt x="5105058" y="1066533"/>
                  <a:pt x="5104372" y="1073518"/>
                </a:cubicBezTo>
                <a:cubicBezTo>
                  <a:pt x="5103672" y="1080503"/>
                  <a:pt x="5102657" y="1087438"/>
                  <a:pt x="5101285" y="1094321"/>
                </a:cubicBezTo>
                <a:cubicBezTo>
                  <a:pt x="5099913" y="1101204"/>
                  <a:pt x="5098212" y="1108006"/>
                  <a:pt x="5096168" y="1114723"/>
                </a:cubicBezTo>
                <a:cubicBezTo>
                  <a:pt x="5094135" y="1121441"/>
                  <a:pt x="5091772" y="1128040"/>
                  <a:pt x="5089081" y="1134523"/>
                </a:cubicBezTo>
                <a:cubicBezTo>
                  <a:pt x="5086401" y="1141011"/>
                  <a:pt x="5083404" y="1147347"/>
                  <a:pt x="5080089" y="1153539"/>
                </a:cubicBezTo>
                <a:cubicBezTo>
                  <a:pt x="5076787" y="1159730"/>
                  <a:pt x="5073180" y="1165742"/>
                  <a:pt x="5069280" y="1171577"/>
                </a:cubicBezTo>
                <a:cubicBezTo>
                  <a:pt x="5065383" y="1177415"/>
                  <a:pt x="5061204" y="1183046"/>
                  <a:pt x="5056759" y="1188469"/>
                </a:cubicBezTo>
                <a:cubicBezTo>
                  <a:pt x="5052302" y="1193895"/>
                  <a:pt x="5047590" y="1199090"/>
                  <a:pt x="5042625" y="1204055"/>
                </a:cubicBezTo>
                <a:cubicBezTo>
                  <a:pt x="5037658" y="1209016"/>
                  <a:pt x="5032464" y="1213724"/>
                  <a:pt x="5027041" y="1218179"/>
                </a:cubicBezTo>
                <a:cubicBezTo>
                  <a:pt x="5021618" y="1222629"/>
                  <a:pt x="5015991" y="1226806"/>
                  <a:pt x="5010150" y="1230705"/>
                </a:cubicBezTo>
                <a:cubicBezTo>
                  <a:pt x="5004321" y="1234605"/>
                  <a:pt x="4998301" y="1238212"/>
                  <a:pt x="4992116" y="1241515"/>
                </a:cubicBezTo>
                <a:cubicBezTo>
                  <a:pt x="4985930" y="1244825"/>
                  <a:pt x="4979580" y="1247826"/>
                  <a:pt x="4973104" y="1250509"/>
                </a:cubicBezTo>
                <a:cubicBezTo>
                  <a:pt x="4966614" y="1253198"/>
                  <a:pt x="4960010" y="1255560"/>
                  <a:pt x="4953293" y="1257593"/>
                </a:cubicBezTo>
                <a:cubicBezTo>
                  <a:pt x="4946587" y="1259633"/>
                  <a:pt x="4939779" y="1261335"/>
                  <a:pt x="4932896" y="1262704"/>
                </a:cubicBezTo>
                <a:cubicBezTo>
                  <a:pt x="4926012" y="1264078"/>
                  <a:pt x="4919079" y="1265104"/>
                  <a:pt x="4912093" y="1265794"/>
                </a:cubicBezTo>
                <a:cubicBezTo>
                  <a:pt x="4905108" y="1266478"/>
                  <a:pt x="4898111" y="1266826"/>
                  <a:pt x="4891087" y="1266826"/>
                </a:cubicBezTo>
                <a:lnTo>
                  <a:pt x="0" y="1266826"/>
                </a:lnTo>
                <a:lnTo>
                  <a:pt x="0" y="0"/>
                </a:ln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E6F7FF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Eco-Friendly</a:t>
            </a:r>
          </a:p>
          <a:p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/>
              <a:t>      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signal logic significantly reduces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emissions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235">
            <a:extLst>
              <a:ext uri="{FF2B5EF4-FFF2-40B4-BE49-F238E27FC236}">
                <a16:creationId xmlns:a16="http://schemas.microsoft.com/office/drawing/2014/main" id="{4F4358C5-1A97-BAF0-3DF8-94669F2A9ED7}"/>
              </a:ext>
            </a:extLst>
          </p:cNvPr>
          <p:cNvSpPr/>
          <p:nvPr/>
        </p:nvSpPr>
        <p:spPr>
          <a:xfrm>
            <a:off x="5753269" y="2586351"/>
            <a:ext cx="408940" cy="408940"/>
          </a:xfrm>
          <a:custGeom>
            <a:avLst/>
            <a:gdLst/>
            <a:ahLst/>
            <a:cxnLst/>
            <a:rect l="0" t="0" r="0" b="0"/>
            <a:pathLst>
              <a:path w="409575" h="409575">
                <a:moveTo>
                  <a:pt x="204788" y="0"/>
                </a:moveTo>
                <a:cubicBezTo>
                  <a:pt x="211493" y="0"/>
                  <a:pt x="218186" y="330"/>
                  <a:pt x="224853" y="978"/>
                </a:cubicBezTo>
                <a:cubicBezTo>
                  <a:pt x="231534" y="1639"/>
                  <a:pt x="238163" y="2629"/>
                  <a:pt x="244742" y="3937"/>
                </a:cubicBezTo>
                <a:cubicBezTo>
                  <a:pt x="251321" y="5245"/>
                  <a:pt x="257810" y="6871"/>
                  <a:pt x="264236" y="8814"/>
                </a:cubicBezTo>
                <a:cubicBezTo>
                  <a:pt x="270650" y="10770"/>
                  <a:pt x="276962" y="13018"/>
                  <a:pt x="283159" y="15583"/>
                </a:cubicBezTo>
                <a:cubicBezTo>
                  <a:pt x="289357" y="18149"/>
                  <a:pt x="295415" y="21019"/>
                  <a:pt x="301320" y="24181"/>
                </a:cubicBezTo>
                <a:cubicBezTo>
                  <a:pt x="307238" y="27343"/>
                  <a:pt x="312992" y="30785"/>
                  <a:pt x="318567" y="34519"/>
                </a:cubicBezTo>
                <a:cubicBezTo>
                  <a:pt x="324142" y="38240"/>
                  <a:pt x="329514" y="42228"/>
                  <a:pt x="334708" y="46482"/>
                </a:cubicBezTo>
                <a:cubicBezTo>
                  <a:pt x="339890" y="50736"/>
                  <a:pt x="344856" y="55232"/>
                  <a:pt x="349593" y="59982"/>
                </a:cubicBezTo>
                <a:cubicBezTo>
                  <a:pt x="354330" y="64719"/>
                  <a:pt x="358838" y="69685"/>
                  <a:pt x="363093" y="74867"/>
                </a:cubicBezTo>
                <a:cubicBezTo>
                  <a:pt x="367347" y="80061"/>
                  <a:pt x="371335" y="85433"/>
                  <a:pt x="375056" y="91008"/>
                </a:cubicBezTo>
                <a:cubicBezTo>
                  <a:pt x="378790" y="96596"/>
                  <a:pt x="382232" y="102336"/>
                  <a:pt x="385394" y="108255"/>
                </a:cubicBezTo>
                <a:cubicBezTo>
                  <a:pt x="388557" y="114173"/>
                  <a:pt x="391414" y="120218"/>
                  <a:pt x="393992" y="126416"/>
                </a:cubicBezTo>
                <a:cubicBezTo>
                  <a:pt x="396558" y="132614"/>
                  <a:pt x="398806" y="138926"/>
                  <a:pt x="400748" y="145339"/>
                </a:cubicBezTo>
                <a:cubicBezTo>
                  <a:pt x="402704" y="151752"/>
                  <a:pt x="404330" y="158255"/>
                  <a:pt x="405638" y="164833"/>
                </a:cubicBezTo>
                <a:cubicBezTo>
                  <a:pt x="406946" y="171412"/>
                  <a:pt x="407937" y="178041"/>
                  <a:pt x="408585" y="184722"/>
                </a:cubicBezTo>
                <a:cubicBezTo>
                  <a:pt x="409245" y="191389"/>
                  <a:pt x="409575" y="198082"/>
                  <a:pt x="409575" y="204788"/>
                </a:cubicBezTo>
                <a:cubicBezTo>
                  <a:pt x="409575" y="211493"/>
                  <a:pt x="409245" y="218186"/>
                  <a:pt x="408585" y="224867"/>
                </a:cubicBezTo>
                <a:cubicBezTo>
                  <a:pt x="407937" y="231534"/>
                  <a:pt x="406946" y="238163"/>
                  <a:pt x="405638" y="244742"/>
                </a:cubicBezTo>
                <a:cubicBezTo>
                  <a:pt x="404330" y="251320"/>
                  <a:pt x="402704" y="257810"/>
                  <a:pt x="400748" y="264237"/>
                </a:cubicBezTo>
                <a:cubicBezTo>
                  <a:pt x="398806" y="270650"/>
                  <a:pt x="396558" y="276961"/>
                  <a:pt x="393992" y="283159"/>
                </a:cubicBezTo>
                <a:cubicBezTo>
                  <a:pt x="391414" y="289357"/>
                  <a:pt x="388557" y="295415"/>
                  <a:pt x="385394" y="301320"/>
                </a:cubicBezTo>
                <a:cubicBezTo>
                  <a:pt x="382232" y="307239"/>
                  <a:pt x="378790" y="312979"/>
                  <a:pt x="375056" y="318567"/>
                </a:cubicBezTo>
                <a:cubicBezTo>
                  <a:pt x="371335" y="324142"/>
                  <a:pt x="367347" y="329514"/>
                  <a:pt x="363093" y="334696"/>
                </a:cubicBezTo>
                <a:cubicBezTo>
                  <a:pt x="358838" y="339890"/>
                  <a:pt x="354330" y="344856"/>
                  <a:pt x="349593" y="349593"/>
                </a:cubicBezTo>
                <a:cubicBezTo>
                  <a:pt x="344856" y="354330"/>
                  <a:pt x="339890" y="358839"/>
                  <a:pt x="334708" y="363093"/>
                </a:cubicBezTo>
                <a:cubicBezTo>
                  <a:pt x="329514" y="367348"/>
                  <a:pt x="324142" y="371335"/>
                  <a:pt x="318567" y="375057"/>
                </a:cubicBezTo>
                <a:cubicBezTo>
                  <a:pt x="312992" y="378790"/>
                  <a:pt x="307238" y="382232"/>
                  <a:pt x="301320" y="385394"/>
                </a:cubicBezTo>
                <a:cubicBezTo>
                  <a:pt x="295415" y="388557"/>
                  <a:pt x="289357" y="391414"/>
                  <a:pt x="283159" y="393979"/>
                </a:cubicBezTo>
                <a:cubicBezTo>
                  <a:pt x="276962" y="396558"/>
                  <a:pt x="270650" y="398806"/>
                  <a:pt x="264236" y="400762"/>
                </a:cubicBezTo>
                <a:cubicBezTo>
                  <a:pt x="257810" y="402704"/>
                  <a:pt x="251321" y="404330"/>
                  <a:pt x="244742" y="405638"/>
                </a:cubicBezTo>
                <a:cubicBezTo>
                  <a:pt x="238163" y="406946"/>
                  <a:pt x="231534" y="407924"/>
                  <a:pt x="224853" y="408584"/>
                </a:cubicBezTo>
                <a:cubicBezTo>
                  <a:pt x="218186" y="409245"/>
                  <a:pt x="211493" y="409575"/>
                  <a:pt x="204788" y="409575"/>
                </a:cubicBezTo>
                <a:cubicBezTo>
                  <a:pt x="198082" y="409575"/>
                  <a:pt x="191389" y="409245"/>
                  <a:pt x="184722" y="408584"/>
                </a:cubicBezTo>
                <a:cubicBezTo>
                  <a:pt x="178041" y="407924"/>
                  <a:pt x="171412" y="406946"/>
                  <a:pt x="164833" y="405638"/>
                </a:cubicBezTo>
                <a:cubicBezTo>
                  <a:pt x="158255" y="404330"/>
                  <a:pt x="151765" y="402704"/>
                  <a:pt x="145339" y="400762"/>
                </a:cubicBezTo>
                <a:cubicBezTo>
                  <a:pt x="138926" y="398806"/>
                  <a:pt x="132613" y="396558"/>
                  <a:pt x="126416" y="393979"/>
                </a:cubicBezTo>
                <a:cubicBezTo>
                  <a:pt x="120219" y="391414"/>
                  <a:pt x="114160" y="388557"/>
                  <a:pt x="108255" y="385394"/>
                </a:cubicBezTo>
                <a:cubicBezTo>
                  <a:pt x="102337" y="382232"/>
                  <a:pt x="96583" y="378790"/>
                  <a:pt x="91008" y="375057"/>
                </a:cubicBezTo>
                <a:cubicBezTo>
                  <a:pt x="85433" y="371335"/>
                  <a:pt x="80061" y="367348"/>
                  <a:pt x="74867" y="363093"/>
                </a:cubicBezTo>
                <a:cubicBezTo>
                  <a:pt x="69685" y="358839"/>
                  <a:pt x="64719" y="354330"/>
                  <a:pt x="59982" y="349593"/>
                </a:cubicBezTo>
                <a:cubicBezTo>
                  <a:pt x="55245" y="344856"/>
                  <a:pt x="50737" y="339890"/>
                  <a:pt x="46482" y="334696"/>
                </a:cubicBezTo>
                <a:cubicBezTo>
                  <a:pt x="42228" y="329514"/>
                  <a:pt x="38240" y="324142"/>
                  <a:pt x="34519" y="318567"/>
                </a:cubicBezTo>
                <a:cubicBezTo>
                  <a:pt x="30785" y="312979"/>
                  <a:pt x="27343" y="307239"/>
                  <a:pt x="24181" y="301320"/>
                </a:cubicBezTo>
                <a:cubicBezTo>
                  <a:pt x="21018" y="295415"/>
                  <a:pt x="18161" y="289357"/>
                  <a:pt x="15583" y="283159"/>
                </a:cubicBezTo>
                <a:cubicBezTo>
                  <a:pt x="13017" y="276961"/>
                  <a:pt x="10769" y="270650"/>
                  <a:pt x="8814" y="264237"/>
                </a:cubicBezTo>
                <a:cubicBezTo>
                  <a:pt x="6871" y="257810"/>
                  <a:pt x="5245" y="251320"/>
                  <a:pt x="3937" y="244742"/>
                </a:cubicBezTo>
                <a:cubicBezTo>
                  <a:pt x="2629" y="238163"/>
                  <a:pt x="1638" y="231534"/>
                  <a:pt x="990" y="224867"/>
                </a:cubicBezTo>
                <a:cubicBezTo>
                  <a:pt x="330" y="218186"/>
                  <a:pt x="0" y="211493"/>
                  <a:pt x="0" y="204788"/>
                </a:cubicBezTo>
                <a:cubicBezTo>
                  <a:pt x="0" y="198082"/>
                  <a:pt x="330" y="191389"/>
                  <a:pt x="990" y="184722"/>
                </a:cubicBezTo>
                <a:cubicBezTo>
                  <a:pt x="1638" y="178041"/>
                  <a:pt x="2629" y="171412"/>
                  <a:pt x="3937" y="164833"/>
                </a:cubicBezTo>
                <a:cubicBezTo>
                  <a:pt x="5245" y="158255"/>
                  <a:pt x="6871" y="151752"/>
                  <a:pt x="8814" y="145339"/>
                </a:cubicBezTo>
                <a:cubicBezTo>
                  <a:pt x="10769" y="138926"/>
                  <a:pt x="13017" y="132614"/>
                  <a:pt x="15583" y="126416"/>
                </a:cubicBezTo>
                <a:cubicBezTo>
                  <a:pt x="18161" y="120218"/>
                  <a:pt x="21018" y="114173"/>
                  <a:pt x="24181" y="108255"/>
                </a:cubicBezTo>
                <a:cubicBezTo>
                  <a:pt x="27343" y="102336"/>
                  <a:pt x="30785" y="96596"/>
                  <a:pt x="34519" y="91008"/>
                </a:cubicBezTo>
                <a:cubicBezTo>
                  <a:pt x="38240" y="85433"/>
                  <a:pt x="42228" y="80061"/>
                  <a:pt x="46482" y="74867"/>
                </a:cubicBezTo>
                <a:cubicBezTo>
                  <a:pt x="50737" y="69685"/>
                  <a:pt x="55245" y="64719"/>
                  <a:pt x="59982" y="59982"/>
                </a:cubicBezTo>
                <a:cubicBezTo>
                  <a:pt x="64719" y="55232"/>
                  <a:pt x="69685" y="50736"/>
                  <a:pt x="74867" y="46482"/>
                </a:cubicBezTo>
                <a:cubicBezTo>
                  <a:pt x="80061" y="42228"/>
                  <a:pt x="85433" y="38240"/>
                  <a:pt x="91008" y="34519"/>
                </a:cubicBezTo>
                <a:cubicBezTo>
                  <a:pt x="96583" y="30785"/>
                  <a:pt x="102337" y="27343"/>
                  <a:pt x="108255" y="24181"/>
                </a:cubicBezTo>
                <a:cubicBezTo>
                  <a:pt x="114160" y="21019"/>
                  <a:pt x="120219" y="18149"/>
                  <a:pt x="126416" y="15583"/>
                </a:cubicBezTo>
                <a:cubicBezTo>
                  <a:pt x="132613" y="13018"/>
                  <a:pt x="138926" y="10770"/>
                  <a:pt x="145339" y="8814"/>
                </a:cubicBezTo>
                <a:cubicBezTo>
                  <a:pt x="151765" y="6871"/>
                  <a:pt x="158255" y="5245"/>
                  <a:pt x="164833" y="3937"/>
                </a:cubicBezTo>
                <a:cubicBezTo>
                  <a:pt x="171412" y="2629"/>
                  <a:pt x="178041" y="1639"/>
                  <a:pt x="184722" y="978"/>
                </a:cubicBezTo>
                <a:cubicBezTo>
                  <a:pt x="191389" y="330"/>
                  <a:pt x="198082" y="0"/>
                  <a:pt x="204788" y="0"/>
                </a:cubicBez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IN"/>
          </a:p>
        </p:txBody>
      </p:sp>
      <p:sp>
        <p:nvSpPr>
          <p:cNvPr id="16" name="Shape 225">
            <a:extLst>
              <a:ext uri="{FF2B5EF4-FFF2-40B4-BE49-F238E27FC236}">
                <a16:creationId xmlns:a16="http://schemas.microsoft.com/office/drawing/2014/main" id="{FC1E242B-6C62-703E-FA04-0F0EF415D185}"/>
              </a:ext>
            </a:extLst>
          </p:cNvPr>
          <p:cNvSpPr/>
          <p:nvPr/>
        </p:nvSpPr>
        <p:spPr>
          <a:xfrm>
            <a:off x="805834" y="3254362"/>
            <a:ext cx="5104765" cy="1266190"/>
          </a:xfrm>
          <a:custGeom>
            <a:avLst/>
            <a:gdLst/>
            <a:ahLst/>
            <a:cxnLst/>
            <a:rect l="0" t="0" r="0" b="0"/>
            <a:pathLst>
              <a:path w="5105400" h="1266826">
                <a:moveTo>
                  <a:pt x="0" y="0"/>
                </a:moveTo>
                <a:lnTo>
                  <a:pt x="5105400" y="0"/>
                </a:lnTo>
                <a:lnTo>
                  <a:pt x="5105400" y="1266826"/>
                </a:lnTo>
                <a:lnTo>
                  <a:pt x="214312" y="1266826"/>
                </a:lnTo>
                <a:cubicBezTo>
                  <a:pt x="207293" y="1266826"/>
                  <a:pt x="200293" y="1266478"/>
                  <a:pt x="193308" y="1265794"/>
                </a:cubicBezTo>
                <a:cubicBezTo>
                  <a:pt x="186323" y="1265104"/>
                  <a:pt x="179388" y="1264078"/>
                  <a:pt x="172502" y="1262704"/>
                </a:cubicBezTo>
                <a:cubicBezTo>
                  <a:pt x="165616" y="1261335"/>
                  <a:pt x="158820" y="1259633"/>
                  <a:pt x="152103" y="1257593"/>
                </a:cubicBezTo>
                <a:cubicBezTo>
                  <a:pt x="145386" y="1255560"/>
                  <a:pt x="138782" y="1253198"/>
                  <a:pt x="132298" y="1250509"/>
                </a:cubicBezTo>
                <a:cubicBezTo>
                  <a:pt x="125814" y="1247826"/>
                  <a:pt x="119474" y="1244825"/>
                  <a:pt x="113288" y="1241520"/>
                </a:cubicBezTo>
                <a:cubicBezTo>
                  <a:pt x="107097" y="1238212"/>
                  <a:pt x="101084" y="1234605"/>
                  <a:pt x="95245" y="1230705"/>
                </a:cubicBezTo>
                <a:cubicBezTo>
                  <a:pt x="89411" y="1226806"/>
                  <a:pt x="83781" y="1222629"/>
                  <a:pt x="78353" y="1218179"/>
                </a:cubicBezTo>
                <a:cubicBezTo>
                  <a:pt x="72931" y="1213724"/>
                  <a:pt x="67732" y="1209016"/>
                  <a:pt x="62771" y="1204055"/>
                </a:cubicBezTo>
                <a:cubicBezTo>
                  <a:pt x="57810" y="1199090"/>
                  <a:pt x="53103" y="1193895"/>
                  <a:pt x="48647" y="1188469"/>
                </a:cubicBezTo>
                <a:cubicBezTo>
                  <a:pt x="44192" y="1183046"/>
                  <a:pt x="40020" y="1177415"/>
                  <a:pt x="36120" y="1171577"/>
                </a:cubicBezTo>
                <a:cubicBezTo>
                  <a:pt x="32216" y="1165742"/>
                  <a:pt x="28614" y="1159730"/>
                  <a:pt x="25306" y="1153539"/>
                </a:cubicBezTo>
                <a:cubicBezTo>
                  <a:pt x="21996" y="1147347"/>
                  <a:pt x="19000" y="1141011"/>
                  <a:pt x="16312" y="1134523"/>
                </a:cubicBezTo>
                <a:cubicBezTo>
                  <a:pt x="13627" y="1128040"/>
                  <a:pt x="11266" y="1121441"/>
                  <a:pt x="9228" y="1114723"/>
                </a:cubicBezTo>
                <a:cubicBezTo>
                  <a:pt x="7188" y="1108006"/>
                  <a:pt x="5486" y="1101204"/>
                  <a:pt x="4117" y="1094321"/>
                </a:cubicBezTo>
                <a:cubicBezTo>
                  <a:pt x="2748" y="1087438"/>
                  <a:pt x="1721" y="1080503"/>
                  <a:pt x="1032" y="1073518"/>
                </a:cubicBezTo>
                <a:cubicBezTo>
                  <a:pt x="343" y="1066533"/>
                  <a:pt x="0" y="1059535"/>
                  <a:pt x="0" y="1052513"/>
                </a:cubicBezTo>
                <a:lnTo>
                  <a:pt x="0" y="0"/>
                </a:ln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E6F7FF"/>
          </a:fillRef>
          <a:effectRef idx="0">
            <a:scrgbClr r="0" g="0" b="0"/>
          </a:effectRef>
          <a:fontRef idx="none"/>
        </p:style>
        <p:txBody>
          <a:bodyPr/>
          <a:lstStyle/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Modular &amp; Scalable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Microservices + Kubernetes ensures robust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and flexible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desing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8" name="Shape 235">
            <a:extLst>
              <a:ext uri="{FF2B5EF4-FFF2-40B4-BE49-F238E27FC236}">
                <a16:creationId xmlns:a16="http://schemas.microsoft.com/office/drawing/2014/main" id="{598D80CE-4CB7-79AF-2F3B-5B363FC570F7}"/>
              </a:ext>
            </a:extLst>
          </p:cNvPr>
          <p:cNvSpPr/>
          <p:nvPr/>
        </p:nvSpPr>
        <p:spPr>
          <a:xfrm>
            <a:off x="5753265" y="3478080"/>
            <a:ext cx="408940" cy="408940"/>
          </a:xfrm>
          <a:custGeom>
            <a:avLst/>
            <a:gdLst/>
            <a:ahLst/>
            <a:cxnLst/>
            <a:rect l="0" t="0" r="0" b="0"/>
            <a:pathLst>
              <a:path w="409575" h="409575">
                <a:moveTo>
                  <a:pt x="204788" y="0"/>
                </a:moveTo>
                <a:cubicBezTo>
                  <a:pt x="211493" y="0"/>
                  <a:pt x="218186" y="330"/>
                  <a:pt x="224853" y="978"/>
                </a:cubicBezTo>
                <a:cubicBezTo>
                  <a:pt x="231534" y="1639"/>
                  <a:pt x="238163" y="2629"/>
                  <a:pt x="244742" y="3937"/>
                </a:cubicBezTo>
                <a:cubicBezTo>
                  <a:pt x="251321" y="5245"/>
                  <a:pt x="257810" y="6871"/>
                  <a:pt x="264236" y="8814"/>
                </a:cubicBezTo>
                <a:cubicBezTo>
                  <a:pt x="270650" y="10770"/>
                  <a:pt x="276962" y="13018"/>
                  <a:pt x="283159" y="15583"/>
                </a:cubicBezTo>
                <a:cubicBezTo>
                  <a:pt x="289357" y="18149"/>
                  <a:pt x="295415" y="21019"/>
                  <a:pt x="301320" y="24181"/>
                </a:cubicBezTo>
                <a:cubicBezTo>
                  <a:pt x="307238" y="27343"/>
                  <a:pt x="312992" y="30785"/>
                  <a:pt x="318567" y="34519"/>
                </a:cubicBezTo>
                <a:cubicBezTo>
                  <a:pt x="324142" y="38240"/>
                  <a:pt x="329514" y="42228"/>
                  <a:pt x="334708" y="46482"/>
                </a:cubicBezTo>
                <a:cubicBezTo>
                  <a:pt x="339890" y="50736"/>
                  <a:pt x="344856" y="55232"/>
                  <a:pt x="349593" y="59982"/>
                </a:cubicBezTo>
                <a:cubicBezTo>
                  <a:pt x="354330" y="64719"/>
                  <a:pt x="358838" y="69685"/>
                  <a:pt x="363093" y="74867"/>
                </a:cubicBezTo>
                <a:cubicBezTo>
                  <a:pt x="367347" y="80061"/>
                  <a:pt x="371335" y="85433"/>
                  <a:pt x="375056" y="91008"/>
                </a:cubicBezTo>
                <a:cubicBezTo>
                  <a:pt x="378790" y="96596"/>
                  <a:pt x="382232" y="102336"/>
                  <a:pt x="385394" y="108255"/>
                </a:cubicBezTo>
                <a:cubicBezTo>
                  <a:pt x="388557" y="114173"/>
                  <a:pt x="391414" y="120218"/>
                  <a:pt x="393992" y="126416"/>
                </a:cubicBezTo>
                <a:cubicBezTo>
                  <a:pt x="396558" y="132614"/>
                  <a:pt x="398806" y="138926"/>
                  <a:pt x="400748" y="145339"/>
                </a:cubicBezTo>
                <a:cubicBezTo>
                  <a:pt x="402704" y="151752"/>
                  <a:pt x="404330" y="158255"/>
                  <a:pt x="405638" y="164833"/>
                </a:cubicBezTo>
                <a:cubicBezTo>
                  <a:pt x="406946" y="171412"/>
                  <a:pt x="407937" y="178041"/>
                  <a:pt x="408585" y="184722"/>
                </a:cubicBezTo>
                <a:cubicBezTo>
                  <a:pt x="409245" y="191389"/>
                  <a:pt x="409575" y="198082"/>
                  <a:pt x="409575" y="204788"/>
                </a:cubicBezTo>
                <a:cubicBezTo>
                  <a:pt x="409575" y="211493"/>
                  <a:pt x="409245" y="218186"/>
                  <a:pt x="408585" y="224867"/>
                </a:cubicBezTo>
                <a:cubicBezTo>
                  <a:pt x="407937" y="231534"/>
                  <a:pt x="406946" y="238163"/>
                  <a:pt x="405638" y="244742"/>
                </a:cubicBezTo>
                <a:cubicBezTo>
                  <a:pt x="404330" y="251320"/>
                  <a:pt x="402704" y="257810"/>
                  <a:pt x="400748" y="264237"/>
                </a:cubicBezTo>
                <a:cubicBezTo>
                  <a:pt x="398806" y="270650"/>
                  <a:pt x="396558" y="276961"/>
                  <a:pt x="393992" y="283159"/>
                </a:cubicBezTo>
                <a:cubicBezTo>
                  <a:pt x="391414" y="289357"/>
                  <a:pt x="388557" y="295415"/>
                  <a:pt x="385394" y="301320"/>
                </a:cubicBezTo>
                <a:cubicBezTo>
                  <a:pt x="382232" y="307239"/>
                  <a:pt x="378790" y="312979"/>
                  <a:pt x="375056" y="318567"/>
                </a:cubicBezTo>
                <a:cubicBezTo>
                  <a:pt x="371335" y="324142"/>
                  <a:pt x="367347" y="329514"/>
                  <a:pt x="363093" y="334696"/>
                </a:cubicBezTo>
                <a:cubicBezTo>
                  <a:pt x="358838" y="339890"/>
                  <a:pt x="354330" y="344856"/>
                  <a:pt x="349593" y="349593"/>
                </a:cubicBezTo>
                <a:cubicBezTo>
                  <a:pt x="344856" y="354330"/>
                  <a:pt x="339890" y="358839"/>
                  <a:pt x="334708" y="363093"/>
                </a:cubicBezTo>
                <a:cubicBezTo>
                  <a:pt x="329514" y="367348"/>
                  <a:pt x="324142" y="371335"/>
                  <a:pt x="318567" y="375057"/>
                </a:cubicBezTo>
                <a:cubicBezTo>
                  <a:pt x="312992" y="378790"/>
                  <a:pt x="307238" y="382232"/>
                  <a:pt x="301320" y="385394"/>
                </a:cubicBezTo>
                <a:cubicBezTo>
                  <a:pt x="295415" y="388557"/>
                  <a:pt x="289357" y="391414"/>
                  <a:pt x="283159" y="393979"/>
                </a:cubicBezTo>
                <a:cubicBezTo>
                  <a:pt x="276962" y="396558"/>
                  <a:pt x="270650" y="398806"/>
                  <a:pt x="264236" y="400762"/>
                </a:cubicBezTo>
                <a:cubicBezTo>
                  <a:pt x="257810" y="402704"/>
                  <a:pt x="251321" y="404330"/>
                  <a:pt x="244742" y="405638"/>
                </a:cubicBezTo>
                <a:cubicBezTo>
                  <a:pt x="238163" y="406946"/>
                  <a:pt x="231534" y="407924"/>
                  <a:pt x="224853" y="408584"/>
                </a:cubicBezTo>
                <a:cubicBezTo>
                  <a:pt x="218186" y="409245"/>
                  <a:pt x="211493" y="409575"/>
                  <a:pt x="204788" y="409575"/>
                </a:cubicBezTo>
                <a:cubicBezTo>
                  <a:pt x="198082" y="409575"/>
                  <a:pt x="191389" y="409245"/>
                  <a:pt x="184722" y="408584"/>
                </a:cubicBezTo>
                <a:cubicBezTo>
                  <a:pt x="178041" y="407924"/>
                  <a:pt x="171412" y="406946"/>
                  <a:pt x="164833" y="405638"/>
                </a:cubicBezTo>
                <a:cubicBezTo>
                  <a:pt x="158255" y="404330"/>
                  <a:pt x="151765" y="402704"/>
                  <a:pt x="145339" y="400762"/>
                </a:cubicBezTo>
                <a:cubicBezTo>
                  <a:pt x="138926" y="398806"/>
                  <a:pt x="132613" y="396558"/>
                  <a:pt x="126416" y="393979"/>
                </a:cubicBezTo>
                <a:cubicBezTo>
                  <a:pt x="120219" y="391414"/>
                  <a:pt x="114160" y="388557"/>
                  <a:pt x="108255" y="385394"/>
                </a:cubicBezTo>
                <a:cubicBezTo>
                  <a:pt x="102337" y="382232"/>
                  <a:pt x="96583" y="378790"/>
                  <a:pt x="91008" y="375057"/>
                </a:cubicBezTo>
                <a:cubicBezTo>
                  <a:pt x="85433" y="371335"/>
                  <a:pt x="80061" y="367348"/>
                  <a:pt x="74867" y="363093"/>
                </a:cubicBezTo>
                <a:cubicBezTo>
                  <a:pt x="69685" y="358839"/>
                  <a:pt x="64719" y="354330"/>
                  <a:pt x="59982" y="349593"/>
                </a:cubicBezTo>
                <a:cubicBezTo>
                  <a:pt x="55245" y="344856"/>
                  <a:pt x="50737" y="339890"/>
                  <a:pt x="46482" y="334696"/>
                </a:cubicBezTo>
                <a:cubicBezTo>
                  <a:pt x="42228" y="329514"/>
                  <a:pt x="38240" y="324142"/>
                  <a:pt x="34519" y="318567"/>
                </a:cubicBezTo>
                <a:cubicBezTo>
                  <a:pt x="30785" y="312979"/>
                  <a:pt x="27343" y="307239"/>
                  <a:pt x="24181" y="301320"/>
                </a:cubicBezTo>
                <a:cubicBezTo>
                  <a:pt x="21018" y="295415"/>
                  <a:pt x="18161" y="289357"/>
                  <a:pt x="15583" y="283159"/>
                </a:cubicBezTo>
                <a:cubicBezTo>
                  <a:pt x="13017" y="276961"/>
                  <a:pt x="10769" y="270650"/>
                  <a:pt x="8814" y="264237"/>
                </a:cubicBezTo>
                <a:cubicBezTo>
                  <a:pt x="6871" y="257810"/>
                  <a:pt x="5245" y="251320"/>
                  <a:pt x="3937" y="244742"/>
                </a:cubicBezTo>
                <a:cubicBezTo>
                  <a:pt x="2629" y="238163"/>
                  <a:pt x="1638" y="231534"/>
                  <a:pt x="990" y="224867"/>
                </a:cubicBezTo>
                <a:cubicBezTo>
                  <a:pt x="330" y="218186"/>
                  <a:pt x="0" y="211493"/>
                  <a:pt x="0" y="204788"/>
                </a:cubicBezTo>
                <a:cubicBezTo>
                  <a:pt x="0" y="198082"/>
                  <a:pt x="330" y="191389"/>
                  <a:pt x="990" y="184722"/>
                </a:cubicBezTo>
                <a:cubicBezTo>
                  <a:pt x="1638" y="178041"/>
                  <a:pt x="2629" y="171412"/>
                  <a:pt x="3937" y="164833"/>
                </a:cubicBezTo>
                <a:cubicBezTo>
                  <a:pt x="5245" y="158255"/>
                  <a:pt x="6871" y="151752"/>
                  <a:pt x="8814" y="145339"/>
                </a:cubicBezTo>
                <a:cubicBezTo>
                  <a:pt x="10769" y="138926"/>
                  <a:pt x="13017" y="132614"/>
                  <a:pt x="15583" y="126416"/>
                </a:cubicBezTo>
                <a:cubicBezTo>
                  <a:pt x="18161" y="120218"/>
                  <a:pt x="21018" y="114173"/>
                  <a:pt x="24181" y="108255"/>
                </a:cubicBezTo>
                <a:cubicBezTo>
                  <a:pt x="27343" y="102336"/>
                  <a:pt x="30785" y="96596"/>
                  <a:pt x="34519" y="91008"/>
                </a:cubicBezTo>
                <a:cubicBezTo>
                  <a:pt x="38240" y="85433"/>
                  <a:pt x="42228" y="80061"/>
                  <a:pt x="46482" y="74867"/>
                </a:cubicBezTo>
                <a:cubicBezTo>
                  <a:pt x="50737" y="69685"/>
                  <a:pt x="55245" y="64719"/>
                  <a:pt x="59982" y="59982"/>
                </a:cubicBezTo>
                <a:cubicBezTo>
                  <a:pt x="64719" y="55232"/>
                  <a:pt x="69685" y="50736"/>
                  <a:pt x="74867" y="46482"/>
                </a:cubicBezTo>
                <a:cubicBezTo>
                  <a:pt x="80061" y="42228"/>
                  <a:pt x="85433" y="38240"/>
                  <a:pt x="91008" y="34519"/>
                </a:cubicBezTo>
                <a:cubicBezTo>
                  <a:pt x="96583" y="30785"/>
                  <a:pt x="102337" y="27343"/>
                  <a:pt x="108255" y="24181"/>
                </a:cubicBezTo>
                <a:cubicBezTo>
                  <a:pt x="114160" y="21019"/>
                  <a:pt x="120219" y="18149"/>
                  <a:pt x="126416" y="15583"/>
                </a:cubicBezTo>
                <a:cubicBezTo>
                  <a:pt x="132613" y="13018"/>
                  <a:pt x="138926" y="10770"/>
                  <a:pt x="145339" y="8814"/>
                </a:cubicBezTo>
                <a:cubicBezTo>
                  <a:pt x="151765" y="6871"/>
                  <a:pt x="158255" y="5245"/>
                  <a:pt x="164833" y="3937"/>
                </a:cubicBezTo>
                <a:cubicBezTo>
                  <a:pt x="171412" y="2629"/>
                  <a:pt x="178041" y="1639"/>
                  <a:pt x="184722" y="978"/>
                </a:cubicBezTo>
                <a:cubicBezTo>
                  <a:pt x="191389" y="330"/>
                  <a:pt x="198082" y="0"/>
                  <a:pt x="204788" y="0"/>
                </a:cubicBez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FFFFFF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IN"/>
          </a:p>
        </p:txBody>
      </p:sp>
      <p:sp>
        <p:nvSpPr>
          <p:cNvPr id="22" name="Shape 248">
            <a:extLst>
              <a:ext uri="{FF2B5EF4-FFF2-40B4-BE49-F238E27FC236}">
                <a16:creationId xmlns:a16="http://schemas.microsoft.com/office/drawing/2014/main" id="{E6B8B560-C7F0-90E0-FBF1-F2B8A751B147}"/>
              </a:ext>
            </a:extLst>
          </p:cNvPr>
          <p:cNvSpPr/>
          <p:nvPr/>
        </p:nvSpPr>
        <p:spPr>
          <a:xfrm>
            <a:off x="5842945" y="3566494"/>
            <a:ext cx="253055" cy="251362"/>
          </a:xfrm>
          <a:custGeom>
            <a:avLst/>
            <a:gdLst/>
            <a:ahLst/>
            <a:cxnLst/>
            <a:rect l="0" t="0" r="0" b="0"/>
            <a:pathLst>
              <a:path w="162535" h="205474">
                <a:moveTo>
                  <a:pt x="75501" y="0"/>
                </a:moveTo>
                <a:cubicBezTo>
                  <a:pt x="127660" y="17996"/>
                  <a:pt x="101206" y="67983"/>
                  <a:pt x="101206" y="67983"/>
                </a:cubicBezTo>
                <a:cubicBezTo>
                  <a:pt x="101422" y="68643"/>
                  <a:pt x="101422" y="77940"/>
                  <a:pt x="101206" y="81953"/>
                </a:cubicBezTo>
                <a:cubicBezTo>
                  <a:pt x="101206" y="81953"/>
                  <a:pt x="120129" y="44704"/>
                  <a:pt x="158305" y="57886"/>
                </a:cubicBezTo>
                <a:cubicBezTo>
                  <a:pt x="156540" y="113982"/>
                  <a:pt x="98908" y="102426"/>
                  <a:pt x="98908" y="102426"/>
                </a:cubicBezTo>
                <a:cubicBezTo>
                  <a:pt x="97066" y="113893"/>
                  <a:pt x="94221" y="124778"/>
                  <a:pt x="90525" y="134861"/>
                </a:cubicBezTo>
                <a:cubicBezTo>
                  <a:pt x="90525" y="134861"/>
                  <a:pt x="125273" y="96444"/>
                  <a:pt x="162535" y="126492"/>
                </a:cubicBezTo>
                <a:cubicBezTo>
                  <a:pt x="139471" y="183718"/>
                  <a:pt x="84214" y="149098"/>
                  <a:pt x="84214" y="149098"/>
                </a:cubicBezTo>
                <a:cubicBezTo>
                  <a:pt x="67259" y="183337"/>
                  <a:pt x="39255" y="205359"/>
                  <a:pt x="6946" y="205474"/>
                </a:cubicBezTo>
                <a:cubicBezTo>
                  <a:pt x="203" y="205474"/>
                  <a:pt x="0" y="195275"/>
                  <a:pt x="6946" y="195275"/>
                </a:cubicBezTo>
                <a:cubicBezTo>
                  <a:pt x="33896" y="195135"/>
                  <a:pt x="57378" y="177393"/>
                  <a:pt x="72746" y="149187"/>
                </a:cubicBezTo>
                <a:cubicBezTo>
                  <a:pt x="55537" y="155829"/>
                  <a:pt x="23101" y="160858"/>
                  <a:pt x="5106" y="114770"/>
                </a:cubicBezTo>
                <a:cubicBezTo>
                  <a:pt x="50724" y="95986"/>
                  <a:pt x="71704" y="119456"/>
                  <a:pt x="79730" y="133820"/>
                </a:cubicBezTo>
                <a:cubicBezTo>
                  <a:pt x="83883" y="123609"/>
                  <a:pt x="86855" y="112522"/>
                  <a:pt x="88773" y="100457"/>
                </a:cubicBezTo>
                <a:cubicBezTo>
                  <a:pt x="88773" y="100457"/>
                  <a:pt x="30302" y="109626"/>
                  <a:pt x="26200" y="59398"/>
                </a:cubicBezTo>
                <a:cubicBezTo>
                  <a:pt x="76048" y="39344"/>
                  <a:pt x="90081" y="91504"/>
                  <a:pt x="90081" y="91504"/>
                </a:cubicBezTo>
                <a:cubicBezTo>
                  <a:pt x="90741" y="84506"/>
                  <a:pt x="91453" y="69482"/>
                  <a:pt x="91453" y="69152"/>
                </a:cubicBezTo>
                <a:cubicBezTo>
                  <a:pt x="91453" y="69152"/>
                  <a:pt x="46965" y="38303"/>
                  <a:pt x="75501" y="0"/>
                </a:cubicBezTo>
                <a:close/>
              </a:path>
            </a:pathLst>
          </a:custGeom>
          <a:ln w="0" cap="flat">
            <a:miter lim="100000"/>
          </a:ln>
        </p:spPr>
        <p:style>
          <a:lnRef idx="0">
            <a:srgbClr val="000000">
              <a:alpha val="0"/>
            </a:srgbClr>
          </a:lnRef>
          <a:fillRef idx="1">
            <a:srgbClr val="000000"/>
          </a:fillRef>
          <a:effectRef idx="0">
            <a:scrgbClr r="0" g="0" b="0"/>
          </a:effectRef>
          <a:fontRef idx="none"/>
        </p:style>
        <p:txBody>
          <a:bodyPr/>
          <a:lstStyle/>
          <a:p>
            <a:endParaRPr lang="en-IN"/>
          </a:p>
        </p:txBody>
      </p:sp>
      <p:pic>
        <p:nvPicPr>
          <p:cNvPr id="24" name="Picture 23" descr="Line Art Car Images – Browse 304,563 Stock Photos, Vectors, and Video |  Adobe Stock">
            <a:extLst>
              <a:ext uri="{FF2B5EF4-FFF2-40B4-BE49-F238E27FC236}">
                <a16:creationId xmlns:a16="http://schemas.microsoft.com/office/drawing/2014/main" id="{E8E69B8E-77A9-0157-56CA-5407218C9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0" t="16445" r="34730" b="53778"/>
          <a:stretch>
            <a:fillRect/>
          </a:stretch>
        </p:blipFill>
        <p:spPr bwMode="auto">
          <a:xfrm>
            <a:off x="5793023" y="2702429"/>
            <a:ext cx="352897" cy="2111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37326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DA83078-77BF-8732-F35D-B5E0418E3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43A1D2-BA94-C28C-CC33-20F2A8CBF8E6}"/>
              </a:ext>
            </a:extLst>
          </p:cNvPr>
          <p:cNvSpPr txBox="1"/>
          <p:nvPr/>
        </p:nvSpPr>
        <p:spPr>
          <a:xfrm>
            <a:off x="0" y="732972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Modelling/Block Diagram/Flow of 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AE0B2-C9ED-491C-8F68-0E6205CBB90D}"/>
              </a:ext>
            </a:extLst>
          </p:cNvPr>
          <p:cNvCxnSpPr/>
          <p:nvPr/>
        </p:nvCxnSpPr>
        <p:spPr>
          <a:xfrm>
            <a:off x="-659877" y="6051058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72567BE1-3BEE-D950-A279-EA69D5DC34E3}"/>
              </a:ext>
            </a:extLst>
          </p:cNvPr>
          <p:cNvGrpSpPr/>
          <p:nvPr/>
        </p:nvGrpSpPr>
        <p:grpSpPr>
          <a:xfrm>
            <a:off x="1460909" y="1397032"/>
            <a:ext cx="10831643" cy="4236661"/>
            <a:chOff x="600081" y="1237586"/>
            <a:chExt cx="12626121" cy="679822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70B1462-24B9-5E5E-99CC-7B4BC053C630}"/>
                </a:ext>
              </a:extLst>
            </p:cNvPr>
            <p:cNvSpPr/>
            <p:nvPr/>
          </p:nvSpPr>
          <p:spPr>
            <a:xfrm>
              <a:off x="4292517" y="1237586"/>
              <a:ext cx="5986329" cy="69491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200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Eco-path</a:t>
              </a:r>
              <a:r>
                <a:rPr lang="en-IN" sz="200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200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Project</a:t>
              </a:r>
              <a:r>
                <a:rPr lang="en-IN" sz="2000" kern="100" spc="11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200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Flow</a:t>
              </a:r>
              <a:endParaRPr lang="en-IN" sz="20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Shape 263">
              <a:extLst>
                <a:ext uri="{FF2B5EF4-FFF2-40B4-BE49-F238E27FC236}">
                  <a16:creationId xmlns:a16="http://schemas.microsoft.com/office/drawing/2014/main" id="{D212B21A-E98E-6904-138D-41C5A2691B70}"/>
                </a:ext>
              </a:extLst>
            </p:cNvPr>
            <p:cNvSpPr/>
            <p:nvPr/>
          </p:nvSpPr>
          <p:spPr>
            <a:xfrm>
              <a:off x="1719542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381267" y="0"/>
                  </a:moveTo>
                  <a:lnTo>
                    <a:pt x="381267" y="762521"/>
                  </a:lnTo>
                  <a:lnTo>
                    <a:pt x="304433" y="754775"/>
                  </a:lnTo>
                  <a:cubicBezTo>
                    <a:pt x="130705" y="719223"/>
                    <a:pt x="11" y="565499"/>
                    <a:pt x="0" y="381254"/>
                  </a:cubicBezTo>
                  <a:cubicBezTo>
                    <a:pt x="0" y="197020"/>
                    <a:pt x="130702" y="43298"/>
                    <a:pt x="304432" y="7746"/>
                  </a:cubicBezTo>
                  <a:lnTo>
                    <a:pt x="381267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DC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Shape 264">
              <a:extLst>
                <a:ext uri="{FF2B5EF4-FFF2-40B4-BE49-F238E27FC236}">
                  <a16:creationId xmlns:a16="http://schemas.microsoft.com/office/drawing/2014/main" id="{1B2B6DB6-C53F-2F29-75A2-AC72CFD03F6A}"/>
                </a:ext>
              </a:extLst>
            </p:cNvPr>
            <p:cNvSpPr/>
            <p:nvPr/>
          </p:nvSpPr>
          <p:spPr>
            <a:xfrm>
              <a:off x="1181284" y="3924535"/>
              <a:ext cx="919524" cy="1829067"/>
            </a:xfrm>
            <a:custGeom>
              <a:avLst/>
              <a:gdLst/>
              <a:ahLst/>
              <a:cxnLst/>
              <a:rect l="0" t="0" r="0" b="0"/>
              <a:pathLst>
                <a:path w="919524" h="1829067">
                  <a:moveTo>
                    <a:pt x="797414" y="0"/>
                  </a:moveTo>
                  <a:lnTo>
                    <a:pt x="919524" y="0"/>
                  </a:lnTo>
                  <a:lnTo>
                    <a:pt x="919524" y="408673"/>
                  </a:lnTo>
                  <a:lnTo>
                    <a:pt x="867296" y="411311"/>
                  </a:lnTo>
                  <a:cubicBezTo>
                    <a:pt x="609711" y="437471"/>
                    <a:pt x="408692" y="655020"/>
                    <a:pt x="408692" y="919505"/>
                  </a:cubicBezTo>
                  <a:cubicBezTo>
                    <a:pt x="408692" y="1184003"/>
                    <a:pt x="609711" y="1401552"/>
                    <a:pt x="867296" y="1427713"/>
                  </a:cubicBezTo>
                  <a:lnTo>
                    <a:pt x="919524" y="1430350"/>
                  </a:lnTo>
                  <a:lnTo>
                    <a:pt x="919524" y="1829067"/>
                  </a:lnTo>
                  <a:lnTo>
                    <a:pt x="797414" y="1829067"/>
                  </a:lnTo>
                  <a:lnTo>
                    <a:pt x="797414" y="1669783"/>
                  </a:lnTo>
                  <a:cubicBezTo>
                    <a:pt x="671684" y="1649463"/>
                    <a:pt x="556292" y="1598308"/>
                    <a:pt x="459238" y="1524343"/>
                  </a:cubicBezTo>
                  <a:lnTo>
                    <a:pt x="476663" y="1541768"/>
                  </a:lnTo>
                  <a:lnTo>
                    <a:pt x="335693" y="1682737"/>
                  </a:lnTo>
                  <a:lnTo>
                    <a:pt x="159493" y="1506525"/>
                  </a:lnTo>
                  <a:lnTo>
                    <a:pt x="300450" y="1365555"/>
                  </a:lnTo>
                  <a:lnTo>
                    <a:pt x="314687" y="1379805"/>
                  </a:lnTo>
                  <a:cubicBezTo>
                    <a:pt x="241687" y="1284021"/>
                    <a:pt x="190913" y="1170381"/>
                    <a:pt x="170085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2" y="797395"/>
                  </a:lnTo>
                  <a:cubicBezTo>
                    <a:pt x="188716" y="677063"/>
                    <a:pt x="236379" y="566191"/>
                    <a:pt x="305302" y="471805"/>
                  </a:cubicBezTo>
                  <a:lnTo>
                    <a:pt x="300463" y="476644"/>
                  </a:lnTo>
                  <a:lnTo>
                    <a:pt x="159493" y="335687"/>
                  </a:lnTo>
                  <a:lnTo>
                    <a:pt x="335705" y="159474"/>
                  </a:lnTo>
                  <a:lnTo>
                    <a:pt x="476675" y="300431"/>
                  </a:lnTo>
                  <a:lnTo>
                    <a:pt x="471824" y="305283"/>
                  </a:lnTo>
                  <a:cubicBezTo>
                    <a:pt x="566211" y="236360"/>
                    <a:pt x="677081" y="188684"/>
                    <a:pt x="797414" y="169253"/>
                  </a:cubicBezTo>
                  <a:lnTo>
                    <a:pt x="797414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DC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3" name="Shape 265">
              <a:extLst>
                <a:ext uri="{FF2B5EF4-FFF2-40B4-BE49-F238E27FC236}">
                  <a16:creationId xmlns:a16="http://schemas.microsoft.com/office/drawing/2014/main" id="{E78F0E50-2985-EEF1-469D-4C6A8948DCA7}"/>
                </a:ext>
              </a:extLst>
            </p:cNvPr>
            <p:cNvSpPr/>
            <p:nvPr/>
          </p:nvSpPr>
          <p:spPr>
            <a:xfrm>
              <a:off x="2100809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0" y="0"/>
                  </a:moveTo>
                  <a:cubicBezTo>
                    <a:pt x="210566" y="0"/>
                    <a:pt x="381267" y="170701"/>
                    <a:pt x="381267" y="381254"/>
                  </a:cubicBezTo>
                  <a:cubicBezTo>
                    <a:pt x="381267" y="591820"/>
                    <a:pt x="210566" y="762521"/>
                    <a:pt x="0" y="762521"/>
                  </a:cubicBezTo>
                  <a:lnTo>
                    <a:pt x="0" y="7625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DC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Shape 266">
              <a:extLst>
                <a:ext uri="{FF2B5EF4-FFF2-40B4-BE49-F238E27FC236}">
                  <a16:creationId xmlns:a16="http://schemas.microsoft.com/office/drawing/2014/main" id="{49CDA6DC-E1DB-1273-B396-74D8A90704C1}"/>
                </a:ext>
              </a:extLst>
            </p:cNvPr>
            <p:cNvSpPr/>
            <p:nvPr/>
          </p:nvSpPr>
          <p:spPr>
            <a:xfrm>
              <a:off x="2100809" y="3924535"/>
              <a:ext cx="899566" cy="1829067"/>
            </a:xfrm>
            <a:custGeom>
              <a:avLst/>
              <a:gdLst/>
              <a:ahLst/>
              <a:cxnLst/>
              <a:rect l="0" t="0" r="0" b="0"/>
              <a:pathLst>
                <a:path w="899566" h="1829067">
                  <a:moveTo>
                    <a:pt x="0" y="0"/>
                  </a:moveTo>
                  <a:lnTo>
                    <a:pt x="127076" y="0"/>
                  </a:lnTo>
                  <a:lnTo>
                    <a:pt x="127076" y="170066"/>
                  </a:lnTo>
                  <a:cubicBezTo>
                    <a:pt x="227940" y="187046"/>
                    <a:pt x="322059" y="223888"/>
                    <a:pt x="405270" y="276441"/>
                  </a:cubicBezTo>
                  <a:lnTo>
                    <a:pt x="522224" y="159486"/>
                  </a:lnTo>
                  <a:lnTo>
                    <a:pt x="698436" y="335699"/>
                  </a:lnTo>
                  <a:lnTo>
                    <a:pt x="591680" y="442443"/>
                  </a:lnTo>
                  <a:cubicBezTo>
                    <a:pt x="672757" y="542861"/>
                    <a:pt x="728790" y="664337"/>
                    <a:pt x="750265" y="797395"/>
                  </a:cubicBezTo>
                  <a:lnTo>
                    <a:pt x="899566" y="797395"/>
                  </a:lnTo>
                  <a:lnTo>
                    <a:pt x="899566" y="1046581"/>
                  </a:lnTo>
                  <a:lnTo>
                    <a:pt x="749440" y="1046581"/>
                  </a:lnTo>
                  <a:cubicBezTo>
                    <a:pt x="729145" y="1167206"/>
                    <a:pt x="680428" y="1278179"/>
                    <a:pt x="610413" y="1372400"/>
                  </a:cubicBezTo>
                  <a:lnTo>
                    <a:pt x="617258" y="1365555"/>
                  </a:lnTo>
                  <a:lnTo>
                    <a:pt x="758228" y="1506525"/>
                  </a:lnTo>
                  <a:lnTo>
                    <a:pt x="582016" y="1682737"/>
                  </a:lnTo>
                  <a:lnTo>
                    <a:pt x="441058" y="1541768"/>
                  </a:lnTo>
                  <a:lnTo>
                    <a:pt x="452882" y="1529931"/>
                  </a:lnTo>
                  <a:cubicBezTo>
                    <a:pt x="358673" y="1599946"/>
                    <a:pt x="247701" y="1648651"/>
                    <a:pt x="127076" y="1668958"/>
                  </a:cubicBezTo>
                  <a:lnTo>
                    <a:pt x="127076" y="1829067"/>
                  </a:lnTo>
                  <a:lnTo>
                    <a:pt x="0" y="1829067"/>
                  </a:lnTo>
                  <a:lnTo>
                    <a:pt x="0" y="1430350"/>
                  </a:lnTo>
                  <a:lnTo>
                    <a:pt x="0" y="1430350"/>
                  </a:lnTo>
                  <a:cubicBezTo>
                    <a:pt x="282143" y="1430350"/>
                    <a:pt x="510845" y="1201636"/>
                    <a:pt x="510845" y="919505"/>
                  </a:cubicBezTo>
                  <a:cubicBezTo>
                    <a:pt x="510845" y="637387"/>
                    <a:pt x="282143" y="408673"/>
                    <a:pt x="0" y="408673"/>
                  </a:cubicBezTo>
                  <a:lnTo>
                    <a:pt x="0" y="408673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DC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Shape 267">
              <a:extLst>
                <a:ext uri="{FF2B5EF4-FFF2-40B4-BE49-F238E27FC236}">
                  <a16:creationId xmlns:a16="http://schemas.microsoft.com/office/drawing/2014/main" id="{B8727145-92F6-AF60-6A4A-DA447DDA4818}"/>
                </a:ext>
              </a:extLst>
            </p:cNvPr>
            <p:cNvSpPr/>
            <p:nvPr/>
          </p:nvSpPr>
          <p:spPr>
            <a:xfrm>
              <a:off x="1181284" y="3924535"/>
              <a:ext cx="1819091" cy="1829067"/>
            </a:xfrm>
            <a:custGeom>
              <a:avLst/>
              <a:gdLst/>
              <a:ahLst/>
              <a:cxnLst/>
              <a:rect l="0" t="0" r="0" b="0"/>
              <a:pathLst>
                <a:path w="1819091" h="1829067">
                  <a:moveTo>
                    <a:pt x="1046601" y="170066"/>
                  </a:moveTo>
                  <a:cubicBezTo>
                    <a:pt x="1147464" y="187046"/>
                    <a:pt x="1241584" y="223888"/>
                    <a:pt x="1324794" y="276441"/>
                  </a:cubicBezTo>
                  <a:lnTo>
                    <a:pt x="1441748" y="159486"/>
                  </a:lnTo>
                  <a:lnTo>
                    <a:pt x="1617961" y="335699"/>
                  </a:lnTo>
                  <a:lnTo>
                    <a:pt x="1511205" y="442443"/>
                  </a:lnTo>
                  <a:cubicBezTo>
                    <a:pt x="1592281" y="542861"/>
                    <a:pt x="1648314" y="664337"/>
                    <a:pt x="1669790" y="797395"/>
                  </a:cubicBezTo>
                  <a:lnTo>
                    <a:pt x="1819091" y="797395"/>
                  </a:lnTo>
                  <a:lnTo>
                    <a:pt x="1819091" y="1046581"/>
                  </a:lnTo>
                  <a:lnTo>
                    <a:pt x="1668964" y="1046581"/>
                  </a:lnTo>
                  <a:cubicBezTo>
                    <a:pt x="1648670" y="1167206"/>
                    <a:pt x="1599952" y="1278179"/>
                    <a:pt x="1529937" y="1372400"/>
                  </a:cubicBezTo>
                  <a:lnTo>
                    <a:pt x="1536783" y="1365555"/>
                  </a:lnTo>
                  <a:lnTo>
                    <a:pt x="1677753" y="1506525"/>
                  </a:lnTo>
                  <a:lnTo>
                    <a:pt x="1501540" y="1682737"/>
                  </a:lnTo>
                  <a:lnTo>
                    <a:pt x="1360583" y="1541768"/>
                  </a:lnTo>
                  <a:lnTo>
                    <a:pt x="1372407" y="1529931"/>
                  </a:lnTo>
                  <a:cubicBezTo>
                    <a:pt x="1278198" y="1599946"/>
                    <a:pt x="1167225" y="1648651"/>
                    <a:pt x="1046601" y="1668958"/>
                  </a:cubicBezTo>
                  <a:lnTo>
                    <a:pt x="1046601" y="1829067"/>
                  </a:lnTo>
                  <a:lnTo>
                    <a:pt x="797414" y="1829067"/>
                  </a:lnTo>
                  <a:lnTo>
                    <a:pt x="797414" y="1669783"/>
                  </a:lnTo>
                  <a:cubicBezTo>
                    <a:pt x="671684" y="1649463"/>
                    <a:pt x="556292" y="1598308"/>
                    <a:pt x="459238" y="1524343"/>
                  </a:cubicBezTo>
                  <a:lnTo>
                    <a:pt x="476663" y="1541768"/>
                  </a:lnTo>
                  <a:lnTo>
                    <a:pt x="335693" y="1682737"/>
                  </a:lnTo>
                  <a:lnTo>
                    <a:pt x="159493" y="1506525"/>
                  </a:lnTo>
                  <a:lnTo>
                    <a:pt x="300450" y="1365555"/>
                  </a:lnTo>
                  <a:lnTo>
                    <a:pt x="314687" y="1379805"/>
                  </a:lnTo>
                  <a:cubicBezTo>
                    <a:pt x="241687" y="1284021"/>
                    <a:pt x="190913" y="1170381"/>
                    <a:pt x="170085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2" y="797395"/>
                  </a:lnTo>
                  <a:cubicBezTo>
                    <a:pt x="188716" y="677063"/>
                    <a:pt x="236379" y="566191"/>
                    <a:pt x="305302" y="471805"/>
                  </a:cubicBezTo>
                  <a:lnTo>
                    <a:pt x="300463" y="476644"/>
                  </a:lnTo>
                  <a:lnTo>
                    <a:pt x="159493" y="335687"/>
                  </a:lnTo>
                  <a:lnTo>
                    <a:pt x="335705" y="159474"/>
                  </a:lnTo>
                  <a:lnTo>
                    <a:pt x="476675" y="300431"/>
                  </a:lnTo>
                  <a:lnTo>
                    <a:pt x="471824" y="305283"/>
                  </a:lnTo>
                  <a:cubicBezTo>
                    <a:pt x="566211" y="236360"/>
                    <a:pt x="677081" y="188684"/>
                    <a:pt x="797414" y="169253"/>
                  </a:cubicBezTo>
                  <a:lnTo>
                    <a:pt x="797414" y="0"/>
                  </a:lnTo>
                  <a:lnTo>
                    <a:pt x="1046601" y="0"/>
                  </a:lnTo>
                  <a:lnTo>
                    <a:pt x="1046601" y="170066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Shape 268">
              <a:extLst>
                <a:ext uri="{FF2B5EF4-FFF2-40B4-BE49-F238E27FC236}">
                  <a16:creationId xmlns:a16="http://schemas.microsoft.com/office/drawing/2014/main" id="{A5C3D8B9-48A4-9326-B18D-2762AB348651}"/>
                </a:ext>
              </a:extLst>
            </p:cNvPr>
            <p:cNvSpPr/>
            <p:nvPr/>
          </p:nvSpPr>
          <p:spPr>
            <a:xfrm>
              <a:off x="1589977" y="4333209"/>
              <a:ext cx="1021677" cy="1021677"/>
            </a:xfrm>
            <a:custGeom>
              <a:avLst/>
              <a:gdLst/>
              <a:ahLst/>
              <a:cxnLst/>
              <a:rect l="0" t="0" r="0" b="0"/>
              <a:pathLst>
                <a:path w="1021677" h="1021677">
                  <a:moveTo>
                    <a:pt x="510832" y="0"/>
                  </a:moveTo>
                  <a:cubicBezTo>
                    <a:pt x="228714" y="0"/>
                    <a:pt x="0" y="228714"/>
                    <a:pt x="0" y="510832"/>
                  </a:cubicBezTo>
                  <a:cubicBezTo>
                    <a:pt x="0" y="792963"/>
                    <a:pt x="228714" y="1021677"/>
                    <a:pt x="510832" y="1021677"/>
                  </a:cubicBezTo>
                  <a:cubicBezTo>
                    <a:pt x="792975" y="1021677"/>
                    <a:pt x="1021677" y="792963"/>
                    <a:pt x="1021677" y="510832"/>
                  </a:cubicBezTo>
                  <a:cubicBezTo>
                    <a:pt x="1021677" y="228714"/>
                    <a:pt x="792975" y="0"/>
                    <a:pt x="510832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Shape 269">
              <a:extLst>
                <a:ext uri="{FF2B5EF4-FFF2-40B4-BE49-F238E27FC236}">
                  <a16:creationId xmlns:a16="http://schemas.microsoft.com/office/drawing/2014/main" id="{8E126A9B-7AFA-DF75-FAB4-F84A589C1DDD}"/>
                </a:ext>
              </a:extLst>
            </p:cNvPr>
            <p:cNvSpPr/>
            <p:nvPr/>
          </p:nvSpPr>
          <p:spPr>
            <a:xfrm>
              <a:off x="1719542" y="4462787"/>
              <a:ext cx="762534" cy="762521"/>
            </a:xfrm>
            <a:custGeom>
              <a:avLst/>
              <a:gdLst/>
              <a:ahLst/>
              <a:cxnLst/>
              <a:rect l="0" t="0" r="0" b="0"/>
              <a:pathLst>
                <a:path w="762534" h="762521">
                  <a:moveTo>
                    <a:pt x="381267" y="0"/>
                  </a:moveTo>
                  <a:cubicBezTo>
                    <a:pt x="591833" y="0"/>
                    <a:pt x="762534" y="170701"/>
                    <a:pt x="762534" y="381254"/>
                  </a:cubicBezTo>
                  <a:cubicBezTo>
                    <a:pt x="762534" y="591820"/>
                    <a:pt x="591833" y="762521"/>
                    <a:pt x="381267" y="762521"/>
                  </a:cubicBezTo>
                  <a:cubicBezTo>
                    <a:pt x="170713" y="762521"/>
                    <a:pt x="13" y="591820"/>
                    <a:pt x="0" y="381254"/>
                  </a:cubicBezTo>
                  <a:cubicBezTo>
                    <a:pt x="0" y="170701"/>
                    <a:pt x="170713" y="0"/>
                    <a:pt x="381267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Shape 270">
              <a:extLst>
                <a:ext uri="{FF2B5EF4-FFF2-40B4-BE49-F238E27FC236}">
                  <a16:creationId xmlns:a16="http://schemas.microsoft.com/office/drawing/2014/main" id="{5B52EC21-5499-9003-DAB6-BD9B3F995329}"/>
                </a:ext>
              </a:extLst>
            </p:cNvPr>
            <p:cNvSpPr/>
            <p:nvPr/>
          </p:nvSpPr>
          <p:spPr>
            <a:xfrm>
              <a:off x="1233563" y="3721310"/>
              <a:ext cx="1724509" cy="406450"/>
            </a:xfrm>
            <a:custGeom>
              <a:avLst/>
              <a:gdLst/>
              <a:ahLst/>
              <a:cxnLst/>
              <a:rect l="0" t="0" r="0" b="0"/>
              <a:pathLst>
                <a:path w="1724509" h="406450">
                  <a:moveTo>
                    <a:pt x="862255" y="0"/>
                  </a:moveTo>
                  <a:cubicBezTo>
                    <a:pt x="1209346" y="0"/>
                    <a:pt x="1519493" y="158204"/>
                    <a:pt x="1724509" y="406450"/>
                  </a:cubicBezTo>
                  <a:lnTo>
                    <a:pt x="1711288" y="406450"/>
                  </a:lnTo>
                  <a:cubicBezTo>
                    <a:pt x="1508101" y="164198"/>
                    <a:pt x="1203174" y="10160"/>
                    <a:pt x="862255" y="10160"/>
                  </a:cubicBezTo>
                  <a:cubicBezTo>
                    <a:pt x="521336" y="10160"/>
                    <a:pt x="216396" y="164198"/>
                    <a:pt x="13226" y="406450"/>
                  </a:cubicBezTo>
                  <a:lnTo>
                    <a:pt x="0" y="406450"/>
                  </a:lnTo>
                  <a:cubicBezTo>
                    <a:pt x="205017" y="158204"/>
                    <a:pt x="515164" y="0"/>
                    <a:pt x="86225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AEAEAE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Shape 271">
              <a:extLst>
                <a:ext uri="{FF2B5EF4-FFF2-40B4-BE49-F238E27FC236}">
                  <a16:creationId xmlns:a16="http://schemas.microsoft.com/office/drawing/2014/main" id="{C1E783BD-84A7-AF02-900C-817E425E6B4B}"/>
                </a:ext>
              </a:extLst>
            </p:cNvPr>
            <p:cNvSpPr/>
            <p:nvPr/>
          </p:nvSpPr>
          <p:spPr>
            <a:xfrm>
              <a:off x="1233563" y="3721310"/>
              <a:ext cx="1724509" cy="406450"/>
            </a:xfrm>
            <a:custGeom>
              <a:avLst/>
              <a:gdLst/>
              <a:ahLst/>
              <a:cxnLst/>
              <a:rect l="0" t="0" r="0" b="0"/>
              <a:pathLst>
                <a:path w="1724509" h="406450">
                  <a:moveTo>
                    <a:pt x="862255" y="0"/>
                  </a:moveTo>
                  <a:cubicBezTo>
                    <a:pt x="1209346" y="0"/>
                    <a:pt x="1519493" y="158204"/>
                    <a:pt x="1724509" y="406450"/>
                  </a:cubicBezTo>
                  <a:lnTo>
                    <a:pt x="1711288" y="406450"/>
                  </a:lnTo>
                  <a:cubicBezTo>
                    <a:pt x="1508101" y="164198"/>
                    <a:pt x="1203174" y="10160"/>
                    <a:pt x="862255" y="10160"/>
                  </a:cubicBezTo>
                  <a:cubicBezTo>
                    <a:pt x="521336" y="10160"/>
                    <a:pt x="216396" y="164198"/>
                    <a:pt x="13226" y="406450"/>
                  </a:cubicBezTo>
                  <a:lnTo>
                    <a:pt x="0" y="406450"/>
                  </a:lnTo>
                  <a:cubicBezTo>
                    <a:pt x="205017" y="158204"/>
                    <a:pt x="515164" y="0"/>
                    <a:pt x="862255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Shape 272">
              <a:extLst>
                <a:ext uri="{FF2B5EF4-FFF2-40B4-BE49-F238E27FC236}">
                  <a16:creationId xmlns:a16="http://schemas.microsoft.com/office/drawing/2014/main" id="{35B3C602-C36F-FD4F-5370-73329458FAF6}"/>
                </a:ext>
              </a:extLst>
            </p:cNvPr>
            <p:cNvSpPr/>
            <p:nvPr/>
          </p:nvSpPr>
          <p:spPr>
            <a:xfrm>
              <a:off x="3538449" y="4025844"/>
              <a:ext cx="381260" cy="762519"/>
            </a:xfrm>
            <a:custGeom>
              <a:avLst/>
              <a:gdLst/>
              <a:ahLst/>
              <a:cxnLst/>
              <a:rect l="0" t="0" r="0" b="0"/>
              <a:pathLst>
                <a:path w="381260" h="762519">
                  <a:moveTo>
                    <a:pt x="381260" y="0"/>
                  </a:moveTo>
                  <a:lnTo>
                    <a:pt x="381260" y="762519"/>
                  </a:lnTo>
                  <a:lnTo>
                    <a:pt x="304429" y="754774"/>
                  </a:lnTo>
                  <a:cubicBezTo>
                    <a:pt x="130696" y="719222"/>
                    <a:pt x="11" y="565500"/>
                    <a:pt x="0" y="381266"/>
                  </a:cubicBezTo>
                  <a:cubicBezTo>
                    <a:pt x="0" y="197021"/>
                    <a:pt x="130693" y="43297"/>
                    <a:pt x="304429" y="7745"/>
                  </a:cubicBezTo>
                  <a:lnTo>
                    <a:pt x="38126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BD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Shape 273">
              <a:extLst>
                <a:ext uri="{FF2B5EF4-FFF2-40B4-BE49-F238E27FC236}">
                  <a16:creationId xmlns:a16="http://schemas.microsoft.com/office/drawing/2014/main" id="{F2D438DB-EAE8-9A04-8209-0442B5A7E719}"/>
                </a:ext>
              </a:extLst>
            </p:cNvPr>
            <p:cNvSpPr/>
            <p:nvPr/>
          </p:nvSpPr>
          <p:spPr>
            <a:xfrm>
              <a:off x="3000185" y="3487592"/>
              <a:ext cx="919525" cy="1829067"/>
            </a:xfrm>
            <a:custGeom>
              <a:avLst/>
              <a:gdLst/>
              <a:ahLst/>
              <a:cxnLst/>
              <a:rect l="0" t="0" r="0" b="0"/>
              <a:pathLst>
                <a:path w="919525" h="1829067">
                  <a:moveTo>
                    <a:pt x="797408" y="0"/>
                  </a:moveTo>
                  <a:lnTo>
                    <a:pt x="919525" y="0"/>
                  </a:lnTo>
                  <a:lnTo>
                    <a:pt x="919525" y="408674"/>
                  </a:lnTo>
                  <a:lnTo>
                    <a:pt x="867300" y="411311"/>
                  </a:lnTo>
                  <a:cubicBezTo>
                    <a:pt x="609704" y="437471"/>
                    <a:pt x="408686" y="655021"/>
                    <a:pt x="408686" y="919518"/>
                  </a:cubicBezTo>
                  <a:cubicBezTo>
                    <a:pt x="408698" y="1184004"/>
                    <a:pt x="609706" y="1401552"/>
                    <a:pt x="867300" y="1427713"/>
                  </a:cubicBezTo>
                  <a:lnTo>
                    <a:pt x="919525" y="1430350"/>
                  </a:lnTo>
                  <a:lnTo>
                    <a:pt x="919525" y="1829067"/>
                  </a:lnTo>
                  <a:lnTo>
                    <a:pt x="797408" y="1829067"/>
                  </a:lnTo>
                  <a:lnTo>
                    <a:pt x="797408" y="1669783"/>
                  </a:lnTo>
                  <a:cubicBezTo>
                    <a:pt x="671678" y="1649463"/>
                    <a:pt x="556298" y="1598321"/>
                    <a:pt x="459232" y="1524343"/>
                  </a:cubicBezTo>
                  <a:lnTo>
                    <a:pt x="476669" y="1541768"/>
                  </a:lnTo>
                  <a:lnTo>
                    <a:pt x="335699" y="1682737"/>
                  </a:lnTo>
                  <a:lnTo>
                    <a:pt x="159499" y="1506525"/>
                  </a:lnTo>
                  <a:lnTo>
                    <a:pt x="300456" y="1365555"/>
                  </a:lnTo>
                  <a:lnTo>
                    <a:pt x="314693" y="1379804"/>
                  </a:lnTo>
                  <a:cubicBezTo>
                    <a:pt x="241693" y="1284021"/>
                    <a:pt x="190919" y="1170381"/>
                    <a:pt x="170078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8" y="797395"/>
                  </a:lnTo>
                  <a:cubicBezTo>
                    <a:pt x="188709" y="677062"/>
                    <a:pt x="236385" y="566179"/>
                    <a:pt x="305308" y="471805"/>
                  </a:cubicBezTo>
                  <a:lnTo>
                    <a:pt x="300469" y="476643"/>
                  </a:lnTo>
                  <a:lnTo>
                    <a:pt x="159499" y="335686"/>
                  </a:lnTo>
                  <a:lnTo>
                    <a:pt x="335699" y="159474"/>
                  </a:lnTo>
                  <a:lnTo>
                    <a:pt x="476669" y="300431"/>
                  </a:lnTo>
                  <a:lnTo>
                    <a:pt x="471818" y="305283"/>
                  </a:lnTo>
                  <a:cubicBezTo>
                    <a:pt x="566204" y="236372"/>
                    <a:pt x="677075" y="188684"/>
                    <a:pt x="797408" y="169253"/>
                  </a:cubicBezTo>
                  <a:lnTo>
                    <a:pt x="797408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BD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Shape 274">
              <a:extLst>
                <a:ext uri="{FF2B5EF4-FFF2-40B4-BE49-F238E27FC236}">
                  <a16:creationId xmlns:a16="http://schemas.microsoft.com/office/drawing/2014/main" id="{B5CF18C9-0F2B-C262-8102-63F0A4C58FAB}"/>
                </a:ext>
              </a:extLst>
            </p:cNvPr>
            <p:cNvSpPr/>
            <p:nvPr/>
          </p:nvSpPr>
          <p:spPr>
            <a:xfrm>
              <a:off x="3919709" y="4025843"/>
              <a:ext cx="381260" cy="762521"/>
            </a:xfrm>
            <a:custGeom>
              <a:avLst/>
              <a:gdLst/>
              <a:ahLst/>
              <a:cxnLst/>
              <a:rect l="0" t="0" r="0" b="0"/>
              <a:pathLst>
                <a:path w="381260" h="762521">
                  <a:moveTo>
                    <a:pt x="6" y="0"/>
                  </a:moveTo>
                  <a:cubicBezTo>
                    <a:pt x="210572" y="0"/>
                    <a:pt x="381260" y="170701"/>
                    <a:pt x="381260" y="381267"/>
                  </a:cubicBezTo>
                  <a:cubicBezTo>
                    <a:pt x="381260" y="591820"/>
                    <a:pt x="210572" y="762521"/>
                    <a:pt x="6" y="762521"/>
                  </a:cubicBezTo>
                  <a:lnTo>
                    <a:pt x="0" y="762520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BD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23" name="Shape 275">
              <a:extLst>
                <a:ext uri="{FF2B5EF4-FFF2-40B4-BE49-F238E27FC236}">
                  <a16:creationId xmlns:a16="http://schemas.microsoft.com/office/drawing/2014/main" id="{7692A3D0-2E55-9EDD-3620-3502437AFF81}"/>
                </a:ext>
              </a:extLst>
            </p:cNvPr>
            <p:cNvSpPr/>
            <p:nvPr/>
          </p:nvSpPr>
          <p:spPr>
            <a:xfrm>
              <a:off x="3919709" y="3487592"/>
              <a:ext cx="899573" cy="1829067"/>
            </a:xfrm>
            <a:custGeom>
              <a:avLst/>
              <a:gdLst/>
              <a:ahLst/>
              <a:cxnLst/>
              <a:rect l="0" t="0" r="0" b="0"/>
              <a:pathLst>
                <a:path w="899573" h="1829067">
                  <a:moveTo>
                    <a:pt x="0" y="0"/>
                  </a:moveTo>
                  <a:lnTo>
                    <a:pt x="127082" y="0"/>
                  </a:lnTo>
                  <a:lnTo>
                    <a:pt x="127082" y="170066"/>
                  </a:lnTo>
                  <a:cubicBezTo>
                    <a:pt x="227933" y="187046"/>
                    <a:pt x="322053" y="223888"/>
                    <a:pt x="405263" y="276441"/>
                  </a:cubicBezTo>
                  <a:lnTo>
                    <a:pt x="522230" y="159486"/>
                  </a:lnTo>
                  <a:lnTo>
                    <a:pt x="698430" y="335699"/>
                  </a:lnTo>
                  <a:lnTo>
                    <a:pt x="591674" y="442442"/>
                  </a:lnTo>
                  <a:cubicBezTo>
                    <a:pt x="672751" y="542874"/>
                    <a:pt x="728783" y="664350"/>
                    <a:pt x="750271" y="797395"/>
                  </a:cubicBezTo>
                  <a:lnTo>
                    <a:pt x="899573" y="797395"/>
                  </a:lnTo>
                  <a:lnTo>
                    <a:pt x="899573" y="1046581"/>
                  </a:lnTo>
                  <a:lnTo>
                    <a:pt x="749446" y="1046581"/>
                  </a:lnTo>
                  <a:cubicBezTo>
                    <a:pt x="729138" y="1167206"/>
                    <a:pt x="680434" y="1278179"/>
                    <a:pt x="610419" y="1372400"/>
                  </a:cubicBezTo>
                  <a:lnTo>
                    <a:pt x="617264" y="1365555"/>
                  </a:lnTo>
                  <a:lnTo>
                    <a:pt x="758222" y="1506525"/>
                  </a:lnTo>
                  <a:lnTo>
                    <a:pt x="582009" y="1682737"/>
                  </a:lnTo>
                  <a:lnTo>
                    <a:pt x="441052" y="1541768"/>
                  </a:lnTo>
                  <a:lnTo>
                    <a:pt x="452875" y="1529931"/>
                  </a:lnTo>
                  <a:cubicBezTo>
                    <a:pt x="358680" y="1599933"/>
                    <a:pt x="247707" y="1648651"/>
                    <a:pt x="127082" y="1668958"/>
                  </a:cubicBezTo>
                  <a:lnTo>
                    <a:pt x="127082" y="1829067"/>
                  </a:lnTo>
                  <a:lnTo>
                    <a:pt x="0" y="1829067"/>
                  </a:lnTo>
                  <a:lnTo>
                    <a:pt x="0" y="1430350"/>
                  </a:lnTo>
                  <a:lnTo>
                    <a:pt x="6" y="1430350"/>
                  </a:lnTo>
                  <a:cubicBezTo>
                    <a:pt x="282137" y="1430350"/>
                    <a:pt x="510851" y="1201636"/>
                    <a:pt x="510851" y="919518"/>
                  </a:cubicBezTo>
                  <a:cubicBezTo>
                    <a:pt x="510851" y="637387"/>
                    <a:pt x="282137" y="408674"/>
                    <a:pt x="6" y="408674"/>
                  </a:cubicBezTo>
                  <a:lnTo>
                    <a:pt x="0" y="40867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2EBD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4" name="Shape 276">
              <a:extLst>
                <a:ext uri="{FF2B5EF4-FFF2-40B4-BE49-F238E27FC236}">
                  <a16:creationId xmlns:a16="http://schemas.microsoft.com/office/drawing/2014/main" id="{EACE95B8-341D-6EAE-47A6-B0D5479221F8}"/>
                </a:ext>
              </a:extLst>
            </p:cNvPr>
            <p:cNvSpPr/>
            <p:nvPr/>
          </p:nvSpPr>
          <p:spPr>
            <a:xfrm>
              <a:off x="3000185" y="3487592"/>
              <a:ext cx="1819097" cy="1829067"/>
            </a:xfrm>
            <a:custGeom>
              <a:avLst/>
              <a:gdLst/>
              <a:ahLst/>
              <a:cxnLst/>
              <a:rect l="0" t="0" r="0" b="0"/>
              <a:pathLst>
                <a:path w="1819097" h="1829067">
                  <a:moveTo>
                    <a:pt x="1046607" y="170066"/>
                  </a:moveTo>
                  <a:cubicBezTo>
                    <a:pt x="1147458" y="187046"/>
                    <a:pt x="1241577" y="223888"/>
                    <a:pt x="1324788" y="276441"/>
                  </a:cubicBezTo>
                  <a:lnTo>
                    <a:pt x="1441755" y="159486"/>
                  </a:lnTo>
                  <a:lnTo>
                    <a:pt x="1617955" y="335699"/>
                  </a:lnTo>
                  <a:lnTo>
                    <a:pt x="1511199" y="442442"/>
                  </a:lnTo>
                  <a:cubicBezTo>
                    <a:pt x="1592275" y="542874"/>
                    <a:pt x="1648308" y="664350"/>
                    <a:pt x="1669796" y="797395"/>
                  </a:cubicBezTo>
                  <a:lnTo>
                    <a:pt x="1819097" y="797395"/>
                  </a:lnTo>
                  <a:lnTo>
                    <a:pt x="1819097" y="1046581"/>
                  </a:lnTo>
                  <a:lnTo>
                    <a:pt x="1668970" y="1046581"/>
                  </a:lnTo>
                  <a:cubicBezTo>
                    <a:pt x="1648663" y="1167206"/>
                    <a:pt x="1599959" y="1278179"/>
                    <a:pt x="1529943" y="1372400"/>
                  </a:cubicBezTo>
                  <a:lnTo>
                    <a:pt x="1536789" y="1365555"/>
                  </a:lnTo>
                  <a:lnTo>
                    <a:pt x="1677746" y="1506525"/>
                  </a:lnTo>
                  <a:lnTo>
                    <a:pt x="1501534" y="1682737"/>
                  </a:lnTo>
                  <a:lnTo>
                    <a:pt x="1360576" y="1541768"/>
                  </a:lnTo>
                  <a:lnTo>
                    <a:pt x="1372400" y="1529931"/>
                  </a:lnTo>
                  <a:cubicBezTo>
                    <a:pt x="1278204" y="1599933"/>
                    <a:pt x="1167232" y="1648651"/>
                    <a:pt x="1046607" y="1668958"/>
                  </a:cubicBezTo>
                  <a:lnTo>
                    <a:pt x="1046607" y="1829067"/>
                  </a:lnTo>
                  <a:lnTo>
                    <a:pt x="797408" y="1829067"/>
                  </a:lnTo>
                  <a:lnTo>
                    <a:pt x="797408" y="1669783"/>
                  </a:lnTo>
                  <a:cubicBezTo>
                    <a:pt x="671678" y="1649463"/>
                    <a:pt x="556298" y="1598321"/>
                    <a:pt x="459232" y="1524343"/>
                  </a:cubicBezTo>
                  <a:lnTo>
                    <a:pt x="476669" y="1541768"/>
                  </a:lnTo>
                  <a:lnTo>
                    <a:pt x="335699" y="1682737"/>
                  </a:lnTo>
                  <a:lnTo>
                    <a:pt x="159499" y="1506525"/>
                  </a:lnTo>
                  <a:lnTo>
                    <a:pt x="300456" y="1365555"/>
                  </a:lnTo>
                  <a:lnTo>
                    <a:pt x="314693" y="1379804"/>
                  </a:lnTo>
                  <a:cubicBezTo>
                    <a:pt x="241693" y="1284021"/>
                    <a:pt x="190919" y="1170381"/>
                    <a:pt x="170078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8" y="797395"/>
                  </a:lnTo>
                  <a:cubicBezTo>
                    <a:pt x="188709" y="677062"/>
                    <a:pt x="236385" y="566179"/>
                    <a:pt x="305308" y="471805"/>
                  </a:cubicBezTo>
                  <a:lnTo>
                    <a:pt x="300469" y="476643"/>
                  </a:lnTo>
                  <a:lnTo>
                    <a:pt x="159499" y="335686"/>
                  </a:lnTo>
                  <a:lnTo>
                    <a:pt x="335699" y="159474"/>
                  </a:lnTo>
                  <a:lnTo>
                    <a:pt x="476669" y="300431"/>
                  </a:lnTo>
                  <a:lnTo>
                    <a:pt x="471818" y="305283"/>
                  </a:lnTo>
                  <a:cubicBezTo>
                    <a:pt x="566204" y="236372"/>
                    <a:pt x="677075" y="188684"/>
                    <a:pt x="797408" y="169253"/>
                  </a:cubicBezTo>
                  <a:lnTo>
                    <a:pt x="797408" y="0"/>
                  </a:lnTo>
                  <a:lnTo>
                    <a:pt x="1046607" y="0"/>
                  </a:lnTo>
                  <a:lnTo>
                    <a:pt x="1046607" y="170066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5" name="Shape 277">
              <a:extLst>
                <a:ext uri="{FF2B5EF4-FFF2-40B4-BE49-F238E27FC236}">
                  <a16:creationId xmlns:a16="http://schemas.microsoft.com/office/drawing/2014/main" id="{A65C5A4B-23C5-E5FC-322C-1D4A2EFE3273}"/>
                </a:ext>
              </a:extLst>
            </p:cNvPr>
            <p:cNvSpPr/>
            <p:nvPr/>
          </p:nvSpPr>
          <p:spPr>
            <a:xfrm>
              <a:off x="3408871" y="3896265"/>
              <a:ext cx="1021690" cy="1021677"/>
            </a:xfrm>
            <a:custGeom>
              <a:avLst/>
              <a:gdLst/>
              <a:ahLst/>
              <a:cxnLst/>
              <a:rect l="0" t="0" r="0" b="0"/>
              <a:pathLst>
                <a:path w="1021690" h="1021677">
                  <a:moveTo>
                    <a:pt x="510845" y="0"/>
                  </a:moveTo>
                  <a:cubicBezTo>
                    <a:pt x="228714" y="0"/>
                    <a:pt x="0" y="228714"/>
                    <a:pt x="0" y="510845"/>
                  </a:cubicBezTo>
                  <a:cubicBezTo>
                    <a:pt x="12" y="792962"/>
                    <a:pt x="228714" y="1021677"/>
                    <a:pt x="510845" y="1021677"/>
                  </a:cubicBezTo>
                  <a:cubicBezTo>
                    <a:pt x="792975" y="1021677"/>
                    <a:pt x="1021690" y="792962"/>
                    <a:pt x="1021690" y="510845"/>
                  </a:cubicBezTo>
                  <a:cubicBezTo>
                    <a:pt x="1021690" y="228714"/>
                    <a:pt x="792975" y="0"/>
                    <a:pt x="510845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6" name="Shape 278">
              <a:extLst>
                <a:ext uri="{FF2B5EF4-FFF2-40B4-BE49-F238E27FC236}">
                  <a16:creationId xmlns:a16="http://schemas.microsoft.com/office/drawing/2014/main" id="{6036B871-5208-EBC1-2C36-5F881674E5D8}"/>
                </a:ext>
              </a:extLst>
            </p:cNvPr>
            <p:cNvSpPr/>
            <p:nvPr/>
          </p:nvSpPr>
          <p:spPr>
            <a:xfrm>
              <a:off x="3538449" y="4025843"/>
              <a:ext cx="762521" cy="762521"/>
            </a:xfrm>
            <a:custGeom>
              <a:avLst/>
              <a:gdLst/>
              <a:ahLst/>
              <a:cxnLst/>
              <a:rect l="0" t="0" r="0" b="0"/>
              <a:pathLst>
                <a:path w="762521" h="762521">
                  <a:moveTo>
                    <a:pt x="381267" y="0"/>
                  </a:moveTo>
                  <a:cubicBezTo>
                    <a:pt x="591833" y="0"/>
                    <a:pt x="762521" y="170701"/>
                    <a:pt x="762521" y="381267"/>
                  </a:cubicBezTo>
                  <a:cubicBezTo>
                    <a:pt x="762521" y="591820"/>
                    <a:pt x="591833" y="762521"/>
                    <a:pt x="381267" y="762521"/>
                  </a:cubicBezTo>
                  <a:cubicBezTo>
                    <a:pt x="170701" y="762521"/>
                    <a:pt x="12" y="591820"/>
                    <a:pt x="0" y="381267"/>
                  </a:cubicBezTo>
                  <a:cubicBezTo>
                    <a:pt x="0" y="170701"/>
                    <a:pt x="170701" y="0"/>
                    <a:pt x="381267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Shape 279">
              <a:extLst>
                <a:ext uri="{FF2B5EF4-FFF2-40B4-BE49-F238E27FC236}">
                  <a16:creationId xmlns:a16="http://schemas.microsoft.com/office/drawing/2014/main" id="{430B6CB2-8CC0-41AA-F401-5F99901E41C2}"/>
                </a:ext>
              </a:extLst>
            </p:cNvPr>
            <p:cNvSpPr/>
            <p:nvPr/>
          </p:nvSpPr>
          <p:spPr>
            <a:xfrm>
              <a:off x="3052471" y="5113421"/>
              <a:ext cx="1724495" cy="406464"/>
            </a:xfrm>
            <a:custGeom>
              <a:avLst/>
              <a:gdLst/>
              <a:ahLst/>
              <a:cxnLst/>
              <a:rect l="0" t="0" r="0" b="0"/>
              <a:pathLst>
                <a:path w="1724495" h="406464">
                  <a:moveTo>
                    <a:pt x="0" y="0"/>
                  </a:moveTo>
                  <a:lnTo>
                    <a:pt x="13221" y="0"/>
                  </a:lnTo>
                  <a:cubicBezTo>
                    <a:pt x="216395" y="242265"/>
                    <a:pt x="521335" y="396304"/>
                    <a:pt x="862241" y="396304"/>
                  </a:cubicBezTo>
                  <a:cubicBezTo>
                    <a:pt x="1203160" y="396304"/>
                    <a:pt x="1508100" y="242265"/>
                    <a:pt x="1711274" y="0"/>
                  </a:cubicBezTo>
                  <a:lnTo>
                    <a:pt x="1724495" y="0"/>
                  </a:lnTo>
                  <a:cubicBezTo>
                    <a:pt x="1519492" y="248247"/>
                    <a:pt x="1209345" y="406464"/>
                    <a:pt x="862241" y="406464"/>
                  </a:cubicBezTo>
                  <a:cubicBezTo>
                    <a:pt x="515150" y="406464"/>
                    <a:pt x="205003" y="248247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6B6B6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Shape 280">
              <a:extLst>
                <a:ext uri="{FF2B5EF4-FFF2-40B4-BE49-F238E27FC236}">
                  <a16:creationId xmlns:a16="http://schemas.microsoft.com/office/drawing/2014/main" id="{57A75BB0-F1AF-A035-52DE-9014B90F2055}"/>
                </a:ext>
              </a:extLst>
            </p:cNvPr>
            <p:cNvSpPr/>
            <p:nvPr/>
          </p:nvSpPr>
          <p:spPr>
            <a:xfrm>
              <a:off x="3052471" y="5113421"/>
              <a:ext cx="1724495" cy="406464"/>
            </a:xfrm>
            <a:custGeom>
              <a:avLst/>
              <a:gdLst/>
              <a:ahLst/>
              <a:cxnLst/>
              <a:rect l="0" t="0" r="0" b="0"/>
              <a:pathLst>
                <a:path w="1724495" h="406464">
                  <a:moveTo>
                    <a:pt x="862241" y="406464"/>
                  </a:moveTo>
                  <a:cubicBezTo>
                    <a:pt x="1209345" y="406464"/>
                    <a:pt x="1519492" y="248247"/>
                    <a:pt x="1724495" y="0"/>
                  </a:cubicBezTo>
                  <a:lnTo>
                    <a:pt x="1711274" y="0"/>
                  </a:lnTo>
                  <a:cubicBezTo>
                    <a:pt x="1508100" y="242265"/>
                    <a:pt x="1203160" y="396304"/>
                    <a:pt x="862241" y="396304"/>
                  </a:cubicBezTo>
                  <a:cubicBezTo>
                    <a:pt x="521335" y="396304"/>
                    <a:pt x="216395" y="242265"/>
                    <a:pt x="13221" y="0"/>
                  </a:cubicBezTo>
                  <a:lnTo>
                    <a:pt x="0" y="0"/>
                  </a:lnTo>
                  <a:cubicBezTo>
                    <a:pt x="205003" y="248247"/>
                    <a:pt x="515150" y="406464"/>
                    <a:pt x="862241" y="406464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Shape 281">
              <a:extLst>
                <a:ext uri="{FF2B5EF4-FFF2-40B4-BE49-F238E27FC236}">
                  <a16:creationId xmlns:a16="http://schemas.microsoft.com/office/drawing/2014/main" id="{839B13BA-3C81-E911-B70C-8D4885B05E7F}"/>
                </a:ext>
              </a:extLst>
            </p:cNvPr>
            <p:cNvSpPr/>
            <p:nvPr/>
          </p:nvSpPr>
          <p:spPr>
            <a:xfrm>
              <a:off x="5357343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381267" y="0"/>
                  </a:moveTo>
                  <a:lnTo>
                    <a:pt x="381267" y="762521"/>
                  </a:lnTo>
                  <a:cubicBezTo>
                    <a:pt x="170714" y="762521"/>
                    <a:pt x="13" y="591820"/>
                    <a:pt x="0" y="381254"/>
                  </a:cubicBezTo>
                  <a:cubicBezTo>
                    <a:pt x="0" y="170701"/>
                    <a:pt x="170714" y="0"/>
                    <a:pt x="381267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9C5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Shape 282">
              <a:extLst>
                <a:ext uri="{FF2B5EF4-FFF2-40B4-BE49-F238E27FC236}">
                  <a16:creationId xmlns:a16="http://schemas.microsoft.com/office/drawing/2014/main" id="{7A45D31C-8356-897F-D755-7CAE88AEE38F}"/>
                </a:ext>
              </a:extLst>
            </p:cNvPr>
            <p:cNvSpPr/>
            <p:nvPr/>
          </p:nvSpPr>
          <p:spPr>
            <a:xfrm>
              <a:off x="4819079" y="3924535"/>
              <a:ext cx="919530" cy="1829067"/>
            </a:xfrm>
            <a:custGeom>
              <a:avLst/>
              <a:gdLst/>
              <a:ahLst/>
              <a:cxnLst/>
              <a:rect l="0" t="0" r="0" b="0"/>
              <a:pathLst>
                <a:path w="919530" h="1829067">
                  <a:moveTo>
                    <a:pt x="797420" y="0"/>
                  </a:moveTo>
                  <a:lnTo>
                    <a:pt x="919530" y="0"/>
                  </a:lnTo>
                  <a:lnTo>
                    <a:pt x="919530" y="408673"/>
                  </a:lnTo>
                  <a:cubicBezTo>
                    <a:pt x="637400" y="408673"/>
                    <a:pt x="408698" y="637387"/>
                    <a:pt x="408698" y="919505"/>
                  </a:cubicBezTo>
                  <a:cubicBezTo>
                    <a:pt x="408698" y="1201636"/>
                    <a:pt x="637400" y="1430350"/>
                    <a:pt x="919530" y="1430350"/>
                  </a:cubicBezTo>
                  <a:lnTo>
                    <a:pt x="919530" y="1829067"/>
                  </a:lnTo>
                  <a:lnTo>
                    <a:pt x="797420" y="1829067"/>
                  </a:lnTo>
                  <a:lnTo>
                    <a:pt x="797420" y="1669783"/>
                  </a:lnTo>
                  <a:cubicBezTo>
                    <a:pt x="671690" y="1649463"/>
                    <a:pt x="556298" y="1598308"/>
                    <a:pt x="459232" y="1524343"/>
                  </a:cubicBezTo>
                  <a:lnTo>
                    <a:pt x="476669" y="1541768"/>
                  </a:lnTo>
                  <a:lnTo>
                    <a:pt x="335699" y="1682737"/>
                  </a:lnTo>
                  <a:lnTo>
                    <a:pt x="159499" y="1506525"/>
                  </a:lnTo>
                  <a:lnTo>
                    <a:pt x="300456" y="1365555"/>
                  </a:lnTo>
                  <a:lnTo>
                    <a:pt x="314693" y="1379805"/>
                  </a:lnTo>
                  <a:cubicBezTo>
                    <a:pt x="241694" y="1284021"/>
                    <a:pt x="190919" y="1170381"/>
                    <a:pt x="170091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91" y="797395"/>
                  </a:lnTo>
                  <a:cubicBezTo>
                    <a:pt x="188709" y="677063"/>
                    <a:pt x="236398" y="566191"/>
                    <a:pt x="305308" y="471805"/>
                  </a:cubicBezTo>
                  <a:lnTo>
                    <a:pt x="300469" y="476644"/>
                  </a:lnTo>
                  <a:lnTo>
                    <a:pt x="159499" y="335687"/>
                  </a:lnTo>
                  <a:lnTo>
                    <a:pt x="335712" y="159474"/>
                  </a:lnTo>
                  <a:lnTo>
                    <a:pt x="476682" y="300431"/>
                  </a:lnTo>
                  <a:lnTo>
                    <a:pt x="471830" y="305283"/>
                  </a:lnTo>
                  <a:cubicBezTo>
                    <a:pt x="566217" y="236360"/>
                    <a:pt x="677088" y="188684"/>
                    <a:pt x="797420" y="169253"/>
                  </a:cubicBezTo>
                  <a:lnTo>
                    <a:pt x="79742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9C5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1" name="Shape 283">
              <a:extLst>
                <a:ext uri="{FF2B5EF4-FFF2-40B4-BE49-F238E27FC236}">
                  <a16:creationId xmlns:a16="http://schemas.microsoft.com/office/drawing/2014/main" id="{B1CCCC6F-753E-4A27-AC91-4E61B5766E13}"/>
                </a:ext>
              </a:extLst>
            </p:cNvPr>
            <p:cNvSpPr/>
            <p:nvPr/>
          </p:nvSpPr>
          <p:spPr>
            <a:xfrm>
              <a:off x="5738609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0" y="0"/>
                  </a:moveTo>
                  <a:cubicBezTo>
                    <a:pt x="210567" y="0"/>
                    <a:pt x="381267" y="170701"/>
                    <a:pt x="381267" y="381254"/>
                  </a:cubicBezTo>
                  <a:cubicBezTo>
                    <a:pt x="381267" y="591820"/>
                    <a:pt x="210567" y="762521"/>
                    <a:pt x="0" y="762521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9C5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Shape 284">
              <a:extLst>
                <a:ext uri="{FF2B5EF4-FFF2-40B4-BE49-F238E27FC236}">
                  <a16:creationId xmlns:a16="http://schemas.microsoft.com/office/drawing/2014/main" id="{396716C9-AE22-84A1-2270-96B8D6AF9845}"/>
                </a:ext>
              </a:extLst>
            </p:cNvPr>
            <p:cNvSpPr/>
            <p:nvPr/>
          </p:nvSpPr>
          <p:spPr>
            <a:xfrm>
              <a:off x="5738609" y="3924535"/>
              <a:ext cx="899567" cy="1829067"/>
            </a:xfrm>
            <a:custGeom>
              <a:avLst/>
              <a:gdLst/>
              <a:ahLst/>
              <a:cxnLst/>
              <a:rect l="0" t="0" r="0" b="0"/>
              <a:pathLst>
                <a:path w="899567" h="1829067">
                  <a:moveTo>
                    <a:pt x="0" y="0"/>
                  </a:moveTo>
                  <a:lnTo>
                    <a:pt x="127076" y="0"/>
                  </a:lnTo>
                  <a:lnTo>
                    <a:pt x="127076" y="170066"/>
                  </a:lnTo>
                  <a:cubicBezTo>
                    <a:pt x="227940" y="187046"/>
                    <a:pt x="322060" y="223888"/>
                    <a:pt x="405270" y="276441"/>
                  </a:cubicBezTo>
                  <a:lnTo>
                    <a:pt x="522224" y="159486"/>
                  </a:lnTo>
                  <a:lnTo>
                    <a:pt x="698437" y="335699"/>
                  </a:lnTo>
                  <a:lnTo>
                    <a:pt x="591681" y="442443"/>
                  </a:lnTo>
                  <a:cubicBezTo>
                    <a:pt x="672757" y="542861"/>
                    <a:pt x="728790" y="664337"/>
                    <a:pt x="750266" y="797395"/>
                  </a:cubicBezTo>
                  <a:lnTo>
                    <a:pt x="899567" y="797395"/>
                  </a:lnTo>
                  <a:lnTo>
                    <a:pt x="899567" y="1046581"/>
                  </a:lnTo>
                  <a:lnTo>
                    <a:pt x="749440" y="1046581"/>
                  </a:lnTo>
                  <a:cubicBezTo>
                    <a:pt x="729146" y="1167206"/>
                    <a:pt x="680428" y="1278179"/>
                    <a:pt x="610413" y="1372400"/>
                  </a:cubicBezTo>
                  <a:lnTo>
                    <a:pt x="617271" y="1365555"/>
                  </a:lnTo>
                  <a:lnTo>
                    <a:pt x="758229" y="1506525"/>
                  </a:lnTo>
                  <a:lnTo>
                    <a:pt x="582016" y="1682737"/>
                  </a:lnTo>
                  <a:lnTo>
                    <a:pt x="441058" y="1541768"/>
                  </a:lnTo>
                  <a:lnTo>
                    <a:pt x="452882" y="1529931"/>
                  </a:lnTo>
                  <a:cubicBezTo>
                    <a:pt x="358673" y="1599946"/>
                    <a:pt x="247701" y="1648651"/>
                    <a:pt x="127076" y="1668958"/>
                  </a:cubicBezTo>
                  <a:lnTo>
                    <a:pt x="127076" y="1829067"/>
                  </a:lnTo>
                  <a:lnTo>
                    <a:pt x="0" y="1829067"/>
                  </a:lnTo>
                  <a:lnTo>
                    <a:pt x="0" y="1430350"/>
                  </a:lnTo>
                  <a:cubicBezTo>
                    <a:pt x="282144" y="1430350"/>
                    <a:pt x="510845" y="1201636"/>
                    <a:pt x="510845" y="919505"/>
                  </a:cubicBezTo>
                  <a:cubicBezTo>
                    <a:pt x="510845" y="637387"/>
                    <a:pt x="282144" y="408673"/>
                    <a:pt x="0" y="408673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49C5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Shape 285">
              <a:extLst>
                <a:ext uri="{FF2B5EF4-FFF2-40B4-BE49-F238E27FC236}">
                  <a16:creationId xmlns:a16="http://schemas.microsoft.com/office/drawing/2014/main" id="{8CF274E3-9EF5-3AA8-D468-1A3DBF3C1AEE}"/>
                </a:ext>
              </a:extLst>
            </p:cNvPr>
            <p:cNvSpPr/>
            <p:nvPr/>
          </p:nvSpPr>
          <p:spPr>
            <a:xfrm>
              <a:off x="4819079" y="3924535"/>
              <a:ext cx="1819098" cy="1829067"/>
            </a:xfrm>
            <a:custGeom>
              <a:avLst/>
              <a:gdLst/>
              <a:ahLst/>
              <a:cxnLst/>
              <a:rect l="0" t="0" r="0" b="0"/>
              <a:pathLst>
                <a:path w="1819098" h="1829067">
                  <a:moveTo>
                    <a:pt x="1046607" y="170066"/>
                  </a:moveTo>
                  <a:cubicBezTo>
                    <a:pt x="1147470" y="187046"/>
                    <a:pt x="1241590" y="223888"/>
                    <a:pt x="1324801" y="276441"/>
                  </a:cubicBezTo>
                  <a:lnTo>
                    <a:pt x="1441755" y="159486"/>
                  </a:lnTo>
                  <a:lnTo>
                    <a:pt x="1617967" y="335699"/>
                  </a:lnTo>
                  <a:lnTo>
                    <a:pt x="1511211" y="442443"/>
                  </a:lnTo>
                  <a:cubicBezTo>
                    <a:pt x="1592288" y="542861"/>
                    <a:pt x="1648320" y="664337"/>
                    <a:pt x="1669796" y="797395"/>
                  </a:cubicBezTo>
                  <a:lnTo>
                    <a:pt x="1819098" y="797395"/>
                  </a:lnTo>
                  <a:lnTo>
                    <a:pt x="1819098" y="1046581"/>
                  </a:lnTo>
                  <a:lnTo>
                    <a:pt x="1668971" y="1046581"/>
                  </a:lnTo>
                  <a:cubicBezTo>
                    <a:pt x="1648676" y="1167206"/>
                    <a:pt x="1599959" y="1278179"/>
                    <a:pt x="1529943" y="1372400"/>
                  </a:cubicBezTo>
                  <a:lnTo>
                    <a:pt x="1536801" y="1365555"/>
                  </a:lnTo>
                  <a:lnTo>
                    <a:pt x="1677759" y="1506525"/>
                  </a:lnTo>
                  <a:lnTo>
                    <a:pt x="1501546" y="1682737"/>
                  </a:lnTo>
                  <a:lnTo>
                    <a:pt x="1360589" y="1541768"/>
                  </a:lnTo>
                  <a:lnTo>
                    <a:pt x="1372413" y="1529931"/>
                  </a:lnTo>
                  <a:cubicBezTo>
                    <a:pt x="1278204" y="1599946"/>
                    <a:pt x="1167232" y="1648651"/>
                    <a:pt x="1046607" y="1668958"/>
                  </a:cubicBezTo>
                  <a:lnTo>
                    <a:pt x="1046607" y="1829067"/>
                  </a:lnTo>
                  <a:lnTo>
                    <a:pt x="797420" y="1829067"/>
                  </a:lnTo>
                  <a:lnTo>
                    <a:pt x="797420" y="1669783"/>
                  </a:lnTo>
                  <a:cubicBezTo>
                    <a:pt x="671690" y="1649463"/>
                    <a:pt x="556298" y="1598308"/>
                    <a:pt x="459232" y="1524343"/>
                  </a:cubicBezTo>
                  <a:lnTo>
                    <a:pt x="476669" y="1541768"/>
                  </a:lnTo>
                  <a:lnTo>
                    <a:pt x="335699" y="1682737"/>
                  </a:lnTo>
                  <a:lnTo>
                    <a:pt x="159499" y="1506525"/>
                  </a:lnTo>
                  <a:lnTo>
                    <a:pt x="300456" y="1365555"/>
                  </a:lnTo>
                  <a:lnTo>
                    <a:pt x="314693" y="1379805"/>
                  </a:lnTo>
                  <a:cubicBezTo>
                    <a:pt x="241694" y="1284021"/>
                    <a:pt x="190919" y="1170381"/>
                    <a:pt x="170091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91" y="797395"/>
                  </a:lnTo>
                  <a:cubicBezTo>
                    <a:pt x="188709" y="677063"/>
                    <a:pt x="236398" y="566191"/>
                    <a:pt x="305308" y="471805"/>
                  </a:cubicBezTo>
                  <a:lnTo>
                    <a:pt x="300469" y="476644"/>
                  </a:lnTo>
                  <a:lnTo>
                    <a:pt x="159499" y="335687"/>
                  </a:lnTo>
                  <a:lnTo>
                    <a:pt x="335712" y="159474"/>
                  </a:lnTo>
                  <a:lnTo>
                    <a:pt x="476682" y="300431"/>
                  </a:lnTo>
                  <a:lnTo>
                    <a:pt x="471830" y="305283"/>
                  </a:lnTo>
                  <a:cubicBezTo>
                    <a:pt x="566217" y="236360"/>
                    <a:pt x="677088" y="188684"/>
                    <a:pt x="797420" y="169253"/>
                  </a:cubicBezTo>
                  <a:lnTo>
                    <a:pt x="797420" y="0"/>
                  </a:lnTo>
                  <a:lnTo>
                    <a:pt x="1046607" y="0"/>
                  </a:lnTo>
                  <a:lnTo>
                    <a:pt x="1046607" y="170066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Shape 286">
              <a:extLst>
                <a:ext uri="{FF2B5EF4-FFF2-40B4-BE49-F238E27FC236}">
                  <a16:creationId xmlns:a16="http://schemas.microsoft.com/office/drawing/2014/main" id="{7EE11185-C6E2-4C13-72DC-05692A6D8A87}"/>
                </a:ext>
              </a:extLst>
            </p:cNvPr>
            <p:cNvSpPr/>
            <p:nvPr/>
          </p:nvSpPr>
          <p:spPr>
            <a:xfrm>
              <a:off x="5227765" y="4333209"/>
              <a:ext cx="1021690" cy="1021677"/>
            </a:xfrm>
            <a:custGeom>
              <a:avLst/>
              <a:gdLst/>
              <a:ahLst/>
              <a:cxnLst/>
              <a:rect l="0" t="0" r="0" b="0"/>
              <a:pathLst>
                <a:path w="1021690" h="1021677">
                  <a:moveTo>
                    <a:pt x="510844" y="0"/>
                  </a:moveTo>
                  <a:cubicBezTo>
                    <a:pt x="228714" y="0"/>
                    <a:pt x="0" y="228714"/>
                    <a:pt x="0" y="510832"/>
                  </a:cubicBezTo>
                  <a:cubicBezTo>
                    <a:pt x="12" y="792963"/>
                    <a:pt x="228714" y="1021677"/>
                    <a:pt x="510844" y="1021677"/>
                  </a:cubicBezTo>
                  <a:cubicBezTo>
                    <a:pt x="792988" y="1021677"/>
                    <a:pt x="1021690" y="792963"/>
                    <a:pt x="1021690" y="510832"/>
                  </a:cubicBezTo>
                  <a:cubicBezTo>
                    <a:pt x="1021690" y="228714"/>
                    <a:pt x="792988" y="0"/>
                    <a:pt x="510844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5" name="Shape 287">
              <a:extLst>
                <a:ext uri="{FF2B5EF4-FFF2-40B4-BE49-F238E27FC236}">
                  <a16:creationId xmlns:a16="http://schemas.microsoft.com/office/drawing/2014/main" id="{916A2D19-E9D5-6D77-1BE3-5FE90DF811FB}"/>
                </a:ext>
              </a:extLst>
            </p:cNvPr>
            <p:cNvSpPr/>
            <p:nvPr/>
          </p:nvSpPr>
          <p:spPr>
            <a:xfrm>
              <a:off x="5357343" y="4462787"/>
              <a:ext cx="762533" cy="762521"/>
            </a:xfrm>
            <a:custGeom>
              <a:avLst/>
              <a:gdLst/>
              <a:ahLst/>
              <a:cxnLst/>
              <a:rect l="0" t="0" r="0" b="0"/>
              <a:pathLst>
                <a:path w="762533" h="762521">
                  <a:moveTo>
                    <a:pt x="381267" y="0"/>
                  </a:moveTo>
                  <a:cubicBezTo>
                    <a:pt x="591833" y="0"/>
                    <a:pt x="762533" y="170701"/>
                    <a:pt x="762533" y="381254"/>
                  </a:cubicBezTo>
                  <a:cubicBezTo>
                    <a:pt x="762533" y="591820"/>
                    <a:pt x="591833" y="762521"/>
                    <a:pt x="381267" y="762521"/>
                  </a:cubicBezTo>
                  <a:cubicBezTo>
                    <a:pt x="170714" y="762521"/>
                    <a:pt x="13" y="591820"/>
                    <a:pt x="0" y="381254"/>
                  </a:cubicBezTo>
                  <a:cubicBezTo>
                    <a:pt x="0" y="170701"/>
                    <a:pt x="170714" y="0"/>
                    <a:pt x="381267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6" name="Shape 288">
              <a:extLst>
                <a:ext uri="{FF2B5EF4-FFF2-40B4-BE49-F238E27FC236}">
                  <a16:creationId xmlns:a16="http://schemas.microsoft.com/office/drawing/2014/main" id="{DBCDAB54-5AEE-CE9F-D221-F7A51CBE7E25}"/>
                </a:ext>
              </a:extLst>
            </p:cNvPr>
            <p:cNvSpPr/>
            <p:nvPr/>
          </p:nvSpPr>
          <p:spPr>
            <a:xfrm>
              <a:off x="4871365" y="3721310"/>
              <a:ext cx="1724495" cy="406450"/>
            </a:xfrm>
            <a:custGeom>
              <a:avLst/>
              <a:gdLst/>
              <a:ahLst/>
              <a:cxnLst/>
              <a:rect l="0" t="0" r="0" b="0"/>
              <a:pathLst>
                <a:path w="1724495" h="406450">
                  <a:moveTo>
                    <a:pt x="862254" y="0"/>
                  </a:moveTo>
                  <a:cubicBezTo>
                    <a:pt x="1209345" y="0"/>
                    <a:pt x="1519492" y="158204"/>
                    <a:pt x="1724495" y="406450"/>
                  </a:cubicBezTo>
                  <a:lnTo>
                    <a:pt x="1711287" y="406450"/>
                  </a:lnTo>
                  <a:cubicBezTo>
                    <a:pt x="1508100" y="164198"/>
                    <a:pt x="1203173" y="10160"/>
                    <a:pt x="862254" y="10160"/>
                  </a:cubicBezTo>
                  <a:cubicBezTo>
                    <a:pt x="521336" y="10160"/>
                    <a:pt x="216396" y="164198"/>
                    <a:pt x="13221" y="406450"/>
                  </a:cubicBezTo>
                  <a:lnTo>
                    <a:pt x="0" y="406450"/>
                  </a:lnTo>
                  <a:cubicBezTo>
                    <a:pt x="205003" y="158204"/>
                    <a:pt x="515163" y="0"/>
                    <a:pt x="86225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BFBFB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7" name="Shape 289">
              <a:extLst>
                <a:ext uri="{FF2B5EF4-FFF2-40B4-BE49-F238E27FC236}">
                  <a16:creationId xmlns:a16="http://schemas.microsoft.com/office/drawing/2014/main" id="{77D0B642-4AB6-B5C8-17A5-9A135E07C599}"/>
                </a:ext>
              </a:extLst>
            </p:cNvPr>
            <p:cNvSpPr/>
            <p:nvPr/>
          </p:nvSpPr>
          <p:spPr>
            <a:xfrm>
              <a:off x="4871365" y="3721310"/>
              <a:ext cx="1724508" cy="406450"/>
            </a:xfrm>
            <a:custGeom>
              <a:avLst/>
              <a:gdLst/>
              <a:ahLst/>
              <a:cxnLst/>
              <a:rect l="0" t="0" r="0" b="0"/>
              <a:pathLst>
                <a:path w="1724508" h="406450">
                  <a:moveTo>
                    <a:pt x="862254" y="0"/>
                  </a:moveTo>
                  <a:cubicBezTo>
                    <a:pt x="1209345" y="0"/>
                    <a:pt x="1519492" y="158204"/>
                    <a:pt x="1724508" y="406450"/>
                  </a:cubicBezTo>
                  <a:lnTo>
                    <a:pt x="1711287" y="406450"/>
                  </a:lnTo>
                  <a:cubicBezTo>
                    <a:pt x="1508100" y="164198"/>
                    <a:pt x="1203173" y="10160"/>
                    <a:pt x="862254" y="10160"/>
                  </a:cubicBezTo>
                  <a:cubicBezTo>
                    <a:pt x="521336" y="10160"/>
                    <a:pt x="216396" y="164198"/>
                    <a:pt x="13221" y="406450"/>
                  </a:cubicBezTo>
                  <a:lnTo>
                    <a:pt x="0" y="406450"/>
                  </a:lnTo>
                  <a:cubicBezTo>
                    <a:pt x="205003" y="158204"/>
                    <a:pt x="515163" y="0"/>
                    <a:pt x="862254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38" name="Shape 290">
              <a:extLst>
                <a:ext uri="{FF2B5EF4-FFF2-40B4-BE49-F238E27FC236}">
                  <a16:creationId xmlns:a16="http://schemas.microsoft.com/office/drawing/2014/main" id="{6A60CBF7-A916-4022-EEDB-C3F92C460E9A}"/>
                </a:ext>
              </a:extLst>
            </p:cNvPr>
            <p:cNvSpPr/>
            <p:nvPr/>
          </p:nvSpPr>
          <p:spPr>
            <a:xfrm>
              <a:off x="7176250" y="4025844"/>
              <a:ext cx="381260" cy="762519"/>
            </a:xfrm>
            <a:custGeom>
              <a:avLst/>
              <a:gdLst/>
              <a:ahLst/>
              <a:cxnLst/>
              <a:rect l="0" t="0" r="0" b="0"/>
              <a:pathLst>
                <a:path w="381260" h="762519">
                  <a:moveTo>
                    <a:pt x="381260" y="0"/>
                  </a:moveTo>
                  <a:lnTo>
                    <a:pt x="381260" y="762519"/>
                  </a:lnTo>
                  <a:lnTo>
                    <a:pt x="304429" y="754774"/>
                  </a:lnTo>
                  <a:cubicBezTo>
                    <a:pt x="130695" y="719222"/>
                    <a:pt x="11" y="565500"/>
                    <a:pt x="0" y="381266"/>
                  </a:cubicBezTo>
                  <a:cubicBezTo>
                    <a:pt x="0" y="197021"/>
                    <a:pt x="130693" y="43297"/>
                    <a:pt x="304429" y="7745"/>
                  </a:cubicBezTo>
                  <a:lnTo>
                    <a:pt x="38126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C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39" name="Shape 291">
              <a:extLst>
                <a:ext uri="{FF2B5EF4-FFF2-40B4-BE49-F238E27FC236}">
                  <a16:creationId xmlns:a16="http://schemas.microsoft.com/office/drawing/2014/main" id="{2ED3772C-44C7-48E2-3938-61E6535EB8D0}"/>
                </a:ext>
              </a:extLst>
            </p:cNvPr>
            <p:cNvSpPr/>
            <p:nvPr/>
          </p:nvSpPr>
          <p:spPr>
            <a:xfrm>
              <a:off x="6637985" y="3487592"/>
              <a:ext cx="919525" cy="1829067"/>
            </a:xfrm>
            <a:custGeom>
              <a:avLst/>
              <a:gdLst/>
              <a:ahLst/>
              <a:cxnLst/>
              <a:rect l="0" t="0" r="0" b="0"/>
              <a:pathLst>
                <a:path w="919525" h="1829067">
                  <a:moveTo>
                    <a:pt x="797409" y="0"/>
                  </a:moveTo>
                  <a:lnTo>
                    <a:pt x="919525" y="0"/>
                  </a:lnTo>
                  <a:lnTo>
                    <a:pt x="919525" y="408674"/>
                  </a:lnTo>
                  <a:lnTo>
                    <a:pt x="867301" y="411311"/>
                  </a:lnTo>
                  <a:cubicBezTo>
                    <a:pt x="609705" y="437471"/>
                    <a:pt x="408687" y="655021"/>
                    <a:pt x="408687" y="919518"/>
                  </a:cubicBezTo>
                  <a:cubicBezTo>
                    <a:pt x="408698" y="1184004"/>
                    <a:pt x="609706" y="1401552"/>
                    <a:pt x="867301" y="1427713"/>
                  </a:cubicBezTo>
                  <a:lnTo>
                    <a:pt x="919525" y="1430350"/>
                  </a:lnTo>
                  <a:lnTo>
                    <a:pt x="919525" y="1829067"/>
                  </a:lnTo>
                  <a:lnTo>
                    <a:pt x="797409" y="1829067"/>
                  </a:lnTo>
                  <a:lnTo>
                    <a:pt x="797409" y="1669783"/>
                  </a:lnTo>
                  <a:cubicBezTo>
                    <a:pt x="671678" y="1649463"/>
                    <a:pt x="556285" y="1598321"/>
                    <a:pt x="459232" y="1524343"/>
                  </a:cubicBezTo>
                  <a:lnTo>
                    <a:pt x="476669" y="1541768"/>
                  </a:lnTo>
                  <a:lnTo>
                    <a:pt x="335700" y="1682737"/>
                  </a:lnTo>
                  <a:lnTo>
                    <a:pt x="159500" y="1506525"/>
                  </a:lnTo>
                  <a:lnTo>
                    <a:pt x="300457" y="1365555"/>
                  </a:lnTo>
                  <a:lnTo>
                    <a:pt x="314694" y="1379804"/>
                  </a:lnTo>
                  <a:cubicBezTo>
                    <a:pt x="241694" y="1284021"/>
                    <a:pt x="190919" y="1170381"/>
                    <a:pt x="170080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9" y="797395"/>
                  </a:lnTo>
                  <a:cubicBezTo>
                    <a:pt x="188710" y="677062"/>
                    <a:pt x="236386" y="566179"/>
                    <a:pt x="305309" y="471805"/>
                  </a:cubicBezTo>
                  <a:lnTo>
                    <a:pt x="300470" y="476643"/>
                  </a:lnTo>
                  <a:lnTo>
                    <a:pt x="159500" y="335686"/>
                  </a:lnTo>
                  <a:lnTo>
                    <a:pt x="335700" y="159474"/>
                  </a:lnTo>
                  <a:lnTo>
                    <a:pt x="476669" y="300431"/>
                  </a:lnTo>
                  <a:lnTo>
                    <a:pt x="471819" y="305283"/>
                  </a:lnTo>
                  <a:cubicBezTo>
                    <a:pt x="566204" y="236372"/>
                    <a:pt x="677076" y="188684"/>
                    <a:pt x="797409" y="169253"/>
                  </a:cubicBezTo>
                  <a:lnTo>
                    <a:pt x="797409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C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0" name="Shape 292">
              <a:extLst>
                <a:ext uri="{FF2B5EF4-FFF2-40B4-BE49-F238E27FC236}">
                  <a16:creationId xmlns:a16="http://schemas.microsoft.com/office/drawing/2014/main" id="{E80C2E1B-5E86-E606-4C14-FAA2A198EC71}"/>
                </a:ext>
              </a:extLst>
            </p:cNvPr>
            <p:cNvSpPr/>
            <p:nvPr/>
          </p:nvSpPr>
          <p:spPr>
            <a:xfrm>
              <a:off x="7557510" y="4025843"/>
              <a:ext cx="381260" cy="762521"/>
            </a:xfrm>
            <a:custGeom>
              <a:avLst/>
              <a:gdLst/>
              <a:ahLst/>
              <a:cxnLst/>
              <a:rect l="0" t="0" r="0" b="0"/>
              <a:pathLst>
                <a:path w="381260" h="762521">
                  <a:moveTo>
                    <a:pt x="6" y="0"/>
                  </a:moveTo>
                  <a:cubicBezTo>
                    <a:pt x="210572" y="0"/>
                    <a:pt x="381260" y="170701"/>
                    <a:pt x="381260" y="381267"/>
                  </a:cubicBezTo>
                  <a:cubicBezTo>
                    <a:pt x="381260" y="591820"/>
                    <a:pt x="210572" y="762521"/>
                    <a:pt x="6" y="762521"/>
                  </a:cubicBezTo>
                  <a:lnTo>
                    <a:pt x="0" y="762520"/>
                  </a:lnTo>
                  <a:lnTo>
                    <a:pt x="0" y="1"/>
                  </a:lnTo>
                  <a:lnTo>
                    <a:pt x="6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C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1" name="Shape 293">
              <a:extLst>
                <a:ext uri="{FF2B5EF4-FFF2-40B4-BE49-F238E27FC236}">
                  <a16:creationId xmlns:a16="http://schemas.microsoft.com/office/drawing/2014/main" id="{FB3DC7E6-3675-C15F-2C66-95376486B014}"/>
                </a:ext>
              </a:extLst>
            </p:cNvPr>
            <p:cNvSpPr/>
            <p:nvPr/>
          </p:nvSpPr>
          <p:spPr>
            <a:xfrm>
              <a:off x="7557510" y="3487592"/>
              <a:ext cx="899573" cy="1829067"/>
            </a:xfrm>
            <a:custGeom>
              <a:avLst/>
              <a:gdLst/>
              <a:ahLst/>
              <a:cxnLst/>
              <a:rect l="0" t="0" r="0" b="0"/>
              <a:pathLst>
                <a:path w="899573" h="1829067">
                  <a:moveTo>
                    <a:pt x="0" y="0"/>
                  </a:moveTo>
                  <a:lnTo>
                    <a:pt x="127082" y="0"/>
                  </a:lnTo>
                  <a:lnTo>
                    <a:pt x="127082" y="170066"/>
                  </a:lnTo>
                  <a:cubicBezTo>
                    <a:pt x="227933" y="187046"/>
                    <a:pt x="322052" y="223888"/>
                    <a:pt x="405263" y="276441"/>
                  </a:cubicBezTo>
                  <a:lnTo>
                    <a:pt x="522230" y="159486"/>
                  </a:lnTo>
                  <a:lnTo>
                    <a:pt x="698430" y="335699"/>
                  </a:lnTo>
                  <a:lnTo>
                    <a:pt x="591674" y="442442"/>
                  </a:lnTo>
                  <a:cubicBezTo>
                    <a:pt x="672750" y="542874"/>
                    <a:pt x="728783" y="664350"/>
                    <a:pt x="750258" y="797395"/>
                  </a:cubicBezTo>
                  <a:lnTo>
                    <a:pt x="899573" y="797395"/>
                  </a:lnTo>
                  <a:lnTo>
                    <a:pt x="899573" y="1046581"/>
                  </a:lnTo>
                  <a:lnTo>
                    <a:pt x="749446" y="1046581"/>
                  </a:lnTo>
                  <a:cubicBezTo>
                    <a:pt x="729138" y="1167206"/>
                    <a:pt x="680434" y="1278179"/>
                    <a:pt x="610419" y="1372400"/>
                  </a:cubicBezTo>
                  <a:lnTo>
                    <a:pt x="617265" y="1365555"/>
                  </a:lnTo>
                  <a:lnTo>
                    <a:pt x="758221" y="1506525"/>
                  </a:lnTo>
                  <a:lnTo>
                    <a:pt x="582009" y="1682737"/>
                  </a:lnTo>
                  <a:lnTo>
                    <a:pt x="441052" y="1541768"/>
                  </a:lnTo>
                  <a:lnTo>
                    <a:pt x="452875" y="1529931"/>
                  </a:lnTo>
                  <a:cubicBezTo>
                    <a:pt x="358666" y="1599933"/>
                    <a:pt x="247707" y="1648651"/>
                    <a:pt x="127082" y="1668958"/>
                  </a:cubicBezTo>
                  <a:lnTo>
                    <a:pt x="127082" y="1829067"/>
                  </a:lnTo>
                  <a:lnTo>
                    <a:pt x="0" y="1829067"/>
                  </a:lnTo>
                  <a:lnTo>
                    <a:pt x="0" y="1430350"/>
                  </a:lnTo>
                  <a:lnTo>
                    <a:pt x="6" y="1430350"/>
                  </a:lnTo>
                  <a:cubicBezTo>
                    <a:pt x="282137" y="1430350"/>
                    <a:pt x="510851" y="1201636"/>
                    <a:pt x="510851" y="919518"/>
                  </a:cubicBezTo>
                  <a:cubicBezTo>
                    <a:pt x="510851" y="637387"/>
                    <a:pt x="282137" y="408674"/>
                    <a:pt x="6" y="408674"/>
                  </a:cubicBezTo>
                  <a:lnTo>
                    <a:pt x="0" y="408674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64CE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2" name="Shape 294">
              <a:extLst>
                <a:ext uri="{FF2B5EF4-FFF2-40B4-BE49-F238E27FC236}">
                  <a16:creationId xmlns:a16="http://schemas.microsoft.com/office/drawing/2014/main" id="{354B9649-CAB5-4DE5-38F3-E9F445AF9C1B}"/>
                </a:ext>
              </a:extLst>
            </p:cNvPr>
            <p:cNvSpPr/>
            <p:nvPr/>
          </p:nvSpPr>
          <p:spPr>
            <a:xfrm>
              <a:off x="6637985" y="3487592"/>
              <a:ext cx="1819098" cy="1829067"/>
            </a:xfrm>
            <a:custGeom>
              <a:avLst/>
              <a:gdLst/>
              <a:ahLst/>
              <a:cxnLst/>
              <a:rect l="0" t="0" r="0" b="0"/>
              <a:pathLst>
                <a:path w="1819098" h="1829067">
                  <a:moveTo>
                    <a:pt x="1046607" y="170066"/>
                  </a:moveTo>
                  <a:cubicBezTo>
                    <a:pt x="1147459" y="187046"/>
                    <a:pt x="1241578" y="223888"/>
                    <a:pt x="1324788" y="276441"/>
                  </a:cubicBezTo>
                  <a:lnTo>
                    <a:pt x="1441755" y="159486"/>
                  </a:lnTo>
                  <a:lnTo>
                    <a:pt x="1617956" y="335699"/>
                  </a:lnTo>
                  <a:lnTo>
                    <a:pt x="1511199" y="442442"/>
                  </a:lnTo>
                  <a:cubicBezTo>
                    <a:pt x="1592276" y="542874"/>
                    <a:pt x="1648309" y="664350"/>
                    <a:pt x="1669783" y="797395"/>
                  </a:cubicBezTo>
                  <a:lnTo>
                    <a:pt x="1819098" y="797395"/>
                  </a:lnTo>
                  <a:lnTo>
                    <a:pt x="1819098" y="1046581"/>
                  </a:lnTo>
                  <a:lnTo>
                    <a:pt x="1668971" y="1046581"/>
                  </a:lnTo>
                  <a:cubicBezTo>
                    <a:pt x="1648664" y="1167206"/>
                    <a:pt x="1599959" y="1278179"/>
                    <a:pt x="1529944" y="1372400"/>
                  </a:cubicBezTo>
                  <a:lnTo>
                    <a:pt x="1536790" y="1365555"/>
                  </a:lnTo>
                  <a:lnTo>
                    <a:pt x="1677746" y="1506525"/>
                  </a:lnTo>
                  <a:lnTo>
                    <a:pt x="1501534" y="1682737"/>
                  </a:lnTo>
                  <a:lnTo>
                    <a:pt x="1360577" y="1541768"/>
                  </a:lnTo>
                  <a:lnTo>
                    <a:pt x="1372401" y="1529931"/>
                  </a:lnTo>
                  <a:cubicBezTo>
                    <a:pt x="1278192" y="1599933"/>
                    <a:pt x="1167232" y="1648651"/>
                    <a:pt x="1046607" y="1668958"/>
                  </a:cubicBezTo>
                  <a:lnTo>
                    <a:pt x="1046607" y="1829067"/>
                  </a:lnTo>
                  <a:lnTo>
                    <a:pt x="797409" y="1829067"/>
                  </a:lnTo>
                  <a:lnTo>
                    <a:pt x="797409" y="1669783"/>
                  </a:lnTo>
                  <a:cubicBezTo>
                    <a:pt x="671678" y="1649463"/>
                    <a:pt x="556299" y="1598321"/>
                    <a:pt x="459232" y="1524343"/>
                  </a:cubicBezTo>
                  <a:lnTo>
                    <a:pt x="476669" y="1541768"/>
                  </a:lnTo>
                  <a:lnTo>
                    <a:pt x="335700" y="1682737"/>
                  </a:lnTo>
                  <a:lnTo>
                    <a:pt x="159500" y="1506525"/>
                  </a:lnTo>
                  <a:lnTo>
                    <a:pt x="300457" y="1365555"/>
                  </a:lnTo>
                  <a:lnTo>
                    <a:pt x="314694" y="1379804"/>
                  </a:lnTo>
                  <a:cubicBezTo>
                    <a:pt x="241694" y="1284021"/>
                    <a:pt x="190919" y="1170381"/>
                    <a:pt x="170080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79" y="797395"/>
                  </a:lnTo>
                  <a:cubicBezTo>
                    <a:pt x="188710" y="677062"/>
                    <a:pt x="236386" y="566179"/>
                    <a:pt x="305309" y="471805"/>
                  </a:cubicBezTo>
                  <a:lnTo>
                    <a:pt x="300470" y="476643"/>
                  </a:lnTo>
                  <a:lnTo>
                    <a:pt x="159500" y="335686"/>
                  </a:lnTo>
                  <a:lnTo>
                    <a:pt x="335700" y="159474"/>
                  </a:lnTo>
                  <a:lnTo>
                    <a:pt x="476669" y="300431"/>
                  </a:lnTo>
                  <a:lnTo>
                    <a:pt x="471819" y="305283"/>
                  </a:lnTo>
                  <a:cubicBezTo>
                    <a:pt x="566204" y="236372"/>
                    <a:pt x="677076" y="188684"/>
                    <a:pt x="797409" y="169253"/>
                  </a:cubicBezTo>
                  <a:lnTo>
                    <a:pt x="797409" y="0"/>
                  </a:lnTo>
                  <a:lnTo>
                    <a:pt x="1046607" y="0"/>
                  </a:lnTo>
                  <a:lnTo>
                    <a:pt x="1046607" y="170066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3" name="Shape 295">
              <a:extLst>
                <a:ext uri="{FF2B5EF4-FFF2-40B4-BE49-F238E27FC236}">
                  <a16:creationId xmlns:a16="http://schemas.microsoft.com/office/drawing/2014/main" id="{078888E1-A910-6606-0D9C-29E91AEAA8E0}"/>
                </a:ext>
              </a:extLst>
            </p:cNvPr>
            <p:cNvSpPr/>
            <p:nvPr/>
          </p:nvSpPr>
          <p:spPr>
            <a:xfrm>
              <a:off x="7046672" y="3896265"/>
              <a:ext cx="1021676" cy="1021677"/>
            </a:xfrm>
            <a:custGeom>
              <a:avLst/>
              <a:gdLst/>
              <a:ahLst/>
              <a:cxnLst/>
              <a:rect l="0" t="0" r="0" b="0"/>
              <a:pathLst>
                <a:path w="1021676" h="1021677">
                  <a:moveTo>
                    <a:pt x="510845" y="0"/>
                  </a:moveTo>
                  <a:cubicBezTo>
                    <a:pt x="228714" y="0"/>
                    <a:pt x="0" y="228714"/>
                    <a:pt x="0" y="510845"/>
                  </a:cubicBezTo>
                  <a:cubicBezTo>
                    <a:pt x="12" y="792962"/>
                    <a:pt x="228714" y="1021677"/>
                    <a:pt x="510845" y="1021677"/>
                  </a:cubicBezTo>
                  <a:cubicBezTo>
                    <a:pt x="792976" y="1021677"/>
                    <a:pt x="1021676" y="792962"/>
                    <a:pt x="1021676" y="510845"/>
                  </a:cubicBezTo>
                  <a:cubicBezTo>
                    <a:pt x="1021676" y="228714"/>
                    <a:pt x="792976" y="0"/>
                    <a:pt x="510845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4" name="Shape 296">
              <a:extLst>
                <a:ext uri="{FF2B5EF4-FFF2-40B4-BE49-F238E27FC236}">
                  <a16:creationId xmlns:a16="http://schemas.microsoft.com/office/drawing/2014/main" id="{B6DD2C34-6EF7-32EB-776E-89DABF8FF6DC}"/>
                </a:ext>
              </a:extLst>
            </p:cNvPr>
            <p:cNvSpPr/>
            <p:nvPr/>
          </p:nvSpPr>
          <p:spPr>
            <a:xfrm>
              <a:off x="7176250" y="4025843"/>
              <a:ext cx="762521" cy="762521"/>
            </a:xfrm>
            <a:custGeom>
              <a:avLst/>
              <a:gdLst/>
              <a:ahLst/>
              <a:cxnLst/>
              <a:rect l="0" t="0" r="0" b="0"/>
              <a:pathLst>
                <a:path w="762521" h="762521">
                  <a:moveTo>
                    <a:pt x="381267" y="0"/>
                  </a:moveTo>
                  <a:cubicBezTo>
                    <a:pt x="591833" y="0"/>
                    <a:pt x="762521" y="170701"/>
                    <a:pt x="762521" y="381267"/>
                  </a:cubicBezTo>
                  <a:cubicBezTo>
                    <a:pt x="762521" y="591820"/>
                    <a:pt x="591833" y="762521"/>
                    <a:pt x="381267" y="762521"/>
                  </a:cubicBezTo>
                  <a:cubicBezTo>
                    <a:pt x="170700" y="762521"/>
                    <a:pt x="12" y="591820"/>
                    <a:pt x="0" y="381267"/>
                  </a:cubicBezTo>
                  <a:cubicBezTo>
                    <a:pt x="0" y="170701"/>
                    <a:pt x="170700" y="0"/>
                    <a:pt x="381267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5" name="Shape 297">
              <a:extLst>
                <a:ext uri="{FF2B5EF4-FFF2-40B4-BE49-F238E27FC236}">
                  <a16:creationId xmlns:a16="http://schemas.microsoft.com/office/drawing/2014/main" id="{C4338359-8753-988D-6030-AAFEBBF8414A}"/>
                </a:ext>
              </a:extLst>
            </p:cNvPr>
            <p:cNvSpPr/>
            <p:nvPr/>
          </p:nvSpPr>
          <p:spPr>
            <a:xfrm>
              <a:off x="6690272" y="5113421"/>
              <a:ext cx="1724495" cy="406464"/>
            </a:xfrm>
            <a:custGeom>
              <a:avLst/>
              <a:gdLst/>
              <a:ahLst/>
              <a:cxnLst/>
              <a:rect l="0" t="0" r="0" b="0"/>
              <a:pathLst>
                <a:path w="1724495" h="406464">
                  <a:moveTo>
                    <a:pt x="0" y="0"/>
                  </a:moveTo>
                  <a:lnTo>
                    <a:pt x="13220" y="0"/>
                  </a:lnTo>
                  <a:cubicBezTo>
                    <a:pt x="216395" y="242265"/>
                    <a:pt x="521335" y="396304"/>
                    <a:pt x="862240" y="396304"/>
                  </a:cubicBezTo>
                  <a:cubicBezTo>
                    <a:pt x="1203159" y="396304"/>
                    <a:pt x="1508099" y="242265"/>
                    <a:pt x="1711274" y="0"/>
                  </a:cubicBezTo>
                  <a:lnTo>
                    <a:pt x="1724495" y="0"/>
                  </a:lnTo>
                  <a:cubicBezTo>
                    <a:pt x="1519491" y="248247"/>
                    <a:pt x="1209345" y="406464"/>
                    <a:pt x="862240" y="406464"/>
                  </a:cubicBezTo>
                  <a:cubicBezTo>
                    <a:pt x="515150" y="406464"/>
                    <a:pt x="205003" y="248247"/>
                    <a:pt x="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C8C8C8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6" name="Shape 298">
              <a:extLst>
                <a:ext uri="{FF2B5EF4-FFF2-40B4-BE49-F238E27FC236}">
                  <a16:creationId xmlns:a16="http://schemas.microsoft.com/office/drawing/2014/main" id="{EAF6E6D6-9E6B-BFD8-2BEC-8E681AD61851}"/>
                </a:ext>
              </a:extLst>
            </p:cNvPr>
            <p:cNvSpPr/>
            <p:nvPr/>
          </p:nvSpPr>
          <p:spPr>
            <a:xfrm>
              <a:off x="6690272" y="5113421"/>
              <a:ext cx="1724495" cy="406464"/>
            </a:xfrm>
            <a:custGeom>
              <a:avLst/>
              <a:gdLst/>
              <a:ahLst/>
              <a:cxnLst/>
              <a:rect l="0" t="0" r="0" b="0"/>
              <a:pathLst>
                <a:path w="1724495" h="406464">
                  <a:moveTo>
                    <a:pt x="862240" y="406464"/>
                  </a:moveTo>
                  <a:cubicBezTo>
                    <a:pt x="1209345" y="406464"/>
                    <a:pt x="1519491" y="248247"/>
                    <a:pt x="1724495" y="0"/>
                  </a:cubicBezTo>
                  <a:lnTo>
                    <a:pt x="1711274" y="0"/>
                  </a:lnTo>
                  <a:cubicBezTo>
                    <a:pt x="1508099" y="242265"/>
                    <a:pt x="1203159" y="396304"/>
                    <a:pt x="862240" y="396304"/>
                  </a:cubicBezTo>
                  <a:cubicBezTo>
                    <a:pt x="521335" y="396304"/>
                    <a:pt x="216395" y="242265"/>
                    <a:pt x="13220" y="0"/>
                  </a:cubicBezTo>
                  <a:lnTo>
                    <a:pt x="0" y="0"/>
                  </a:lnTo>
                  <a:cubicBezTo>
                    <a:pt x="205003" y="248247"/>
                    <a:pt x="515150" y="406464"/>
                    <a:pt x="862240" y="406464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7" name="Shape 299">
              <a:extLst>
                <a:ext uri="{FF2B5EF4-FFF2-40B4-BE49-F238E27FC236}">
                  <a16:creationId xmlns:a16="http://schemas.microsoft.com/office/drawing/2014/main" id="{290B9DFC-8058-7FBF-5414-FAE9ED89DECE}"/>
                </a:ext>
              </a:extLst>
            </p:cNvPr>
            <p:cNvSpPr/>
            <p:nvPr/>
          </p:nvSpPr>
          <p:spPr>
            <a:xfrm>
              <a:off x="8995143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381267" y="0"/>
                  </a:moveTo>
                  <a:lnTo>
                    <a:pt x="381267" y="762521"/>
                  </a:lnTo>
                  <a:cubicBezTo>
                    <a:pt x="170714" y="762521"/>
                    <a:pt x="12" y="591820"/>
                    <a:pt x="0" y="381254"/>
                  </a:cubicBezTo>
                  <a:cubicBezTo>
                    <a:pt x="0" y="170701"/>
                    <a:pt x="170714" y="0"/>
                    <a:pt x="381267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D6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8" name="Shape 300">
              <a:extLst>
                <a:ext uri="{FF2B5EF4-FFF2-40B4-BE49-F238E27FC236}">
                  <a16:creationId xmlns:a16="http://schemas.microsoft.com/office/drawing/2014/main" id="{0BA9F9F8-3CB5-45C1-7338-6E7BCA1BEAB7}"/>
                </a:ext>
              </a:extLst>
            </p:cNvPr>
            <p:cNvSpPr/>
            <p:nvPr/>
          </p:nvSpPr>
          <p:spPr>
            <a:xfrm>
              <a:off x="8456879" y="3924535"/>
              <a:ext cx="919531" cy="1829067"/>
            </a:xfrm>
            <a:custGeom>
              <a:avLst/>
              <a:gdLst/>
              <a:ahLst/>
              <a:cxnLst/>
              <a:rect l="0" t="0" r="0" b="0"/>
              <a:pathLst>
                <a:path w="919531" h="1829067">
                  <a:moveTo>
                    <a:pt x="797420" y="0"/>
                  </a:moveTo>
                  <a:lnTo>
                    <a:pt x="919531" y="0"/>
                  </a:lnTo>
                  <a:lnTo>
                    <a:pt x="919531" y="408673"/>
                  </a:lnTo>
                  <a:cubicBezTo>
                    <a:pt x="637401" y="408673"/>
                    <a:pt x="408686" y="637387"/>
                    <a:pt x="408686" y="919505"/>
                  </a:cubicBezTo>
                  <a:cubicBezTo>
                    <a:pt x="408699" y="1201636"/>
                    <a:pt x="637401" y="1430350"/>
                    <a:pt x="919531" y="1430350"/>
                  </a:cubicBezTo>
                  <a:lnTo>
                    <a:pt x="919531" y="1829067"/>
                  </a:lnTo>
                  <a:lnTo>
                    <a:pt x="797420" y="1829067"/>
                  </a:lnTo>
                  <a:lnTo>
                    <a:pt x="797420" y="1669783"/>
                  </a:lnTo>
                  <a:cubicBezTo>
                    <a:pt x="671691" y="1649463"/>
                    <a:pt x="556299" y="1598308"/>
                    <a:pt x="459232" y="1524343"/>
                  </a:cubicBezTo>
                  <a:lnTo>
                    <a:pt x="476669" y="1541768"/>
                  </a:lnTo>
                  <a:lnTo>
                    <a:pt x="335700" y="1682737"/>
                  </a:lnTo>
                  <a:lnTo>
                    <a:pt x="159500" y="1506525"/>
                  </a:lnTo>
                  <a:lnTo>
                    <a:pt x="300457" y="1365555"/>
                  </a:lnTo>
                  <a:lnTo>
                    <a:pt x="314693" y="1379805"/>
                  </a:lnTo>
                  <a:cubicBezTo>
                    <a:pt x="241694" y="1284021"/>
                    <a:pt x="190919" y="1170381"/>
                    <a:pt x="170091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91" y="797395"/>
                  </a:lnTo>
                  <a:cubicBezTo>
                    <a:pt x="188709" y="677063"/>
                    <a:pt x="236398" y="566191"/>
                    <a:pt x="305308" y="471805"/>
                  </a:cubicBezTo>
                  <a:lnTo>
                    <a:pt x="300469" y="476644"/>
                  </a:lnTo>
                  <a:lnTo>
                    <a:pt x="159500" y="335687"/>
                  </a:lnTo>
                  <a:lnTo>
                    <a:pt x="335712" y="159474"/>
                  </a:lnTo>
                  <a:lnTo>
                    <a:pt x="476682" y="300431"/>
                  </a:lnTo>
                  <a:lnTo>
                    <a:pt x="471831" y="305283"/>
                  </a:lnTo>
                  <a:cubicBezTo>
                    <a:pt x="566217" y="236360"/>
                    <a:pt x="677088" y="188684"/>
                    <a:pt x="797420" y="169253"/>
                  </a:cubicBezTo>
                  <a:lnTo>
                    <a:pt x="79742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D6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49" name="Shape 301">
              <a:extLst>
                <a:ext uri="{FF2B5EF4-FFF2-40B4-BE49-F238E27FC236}">
                  <a16:creationId xmlns:a16="http://schemas.microsoft.com/office/drawing/2014/main" id="{0D39A5FF-3CD5-A35A-E4BB-73844530AFDC}"/>
                </a:ext>
              </a:extLst>
            </p:cNvPr>
            <p:cNvSpPr/>
            <p:nvPr/>
          </p:nvSpPr>
          <p:spPr>
            <a:xfrm>
              <a:off x="9376410" y="4462787"/>
              <a:ext cx="381267" cy="762521"/>
            </a:xfrm>
            <a:custGeom>
              <a:avLst/>
              <a:gdLst/>
              <a:ahLst/>
              <a:cxnLst/>
              <a:rect l="0" t="0" r="0" b="0"/>
              <a:pathLst>
                <a:path w="381267" h="762521">
                  <a:moveTo>
                    <a:pt x="0" y="0"/>
                  </a:moveTo>
                  <a:cubicBezTo>
                    <a:pt x="210566" y="0"/>
                    <a:pt x="381267" y="170701"/>
                    <a:pt x="381267" y="381254"/>
                  </a:cubicBezTo>
                  <a:cubicBezTo>
                    <a:pt x="381267" y="591820"/>
                    <a:pt x="210566" y="762521"/>
                    <a:pt x="0" y="762521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D6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0" name="Shape 302">
              <a:extLst>
                <a:ext uri="{FF2B5EF4-FFF2-40B4-BE49-F238E27FC236}">
                  <a16:creationId xmlns:a16="http://schemas.microsoft.com/office/drawing/2014/main" id="{C32C36BE-0497-C23F-775A-9020C25B5FF2}"/>
                </a:ext>
              </a:extLst>
            </p:cNvPr>
            <p:cNvSpPr/>
            <p:nvPr/>
          </p:nvSpPr>
          <p:spPr>
            <a:xfrm>
              <a:off x="9376410" y="3924535"/>
              <a:ext cx="899567" cy="1829067"/>
            </a:xfrm>
            <a:custGeom>
              <a:avLst/>
              <a:gdLst/>
              <a:ahLst/>
              <a:cxnLst/>
              <a:rect l="0" t="0" r="0" b="0"/>
              <a:pathLst>
                <a:path w="899567" h="1829067">
                  <a:moveTo>
                    <a:pt x="0" y="0"/>
                  </a:moveTo>
                  <a:lnTo>
                    <a:pt x="127077" y="0"/>
                  </a:lnTo>
                  <a:lnTo>
                    <a:pt x="127077" y="170066"/>
                  </a:lnTo>
                  <a:cubicBezTo>
                    <a:pt x="227940" y="187046"/>
                    <a:pt x="322059" y="223888"/>
                    <a:pt x="405270" y="276441"/>
                  </a:cubicBezTo>
                  <a:lnTo>
                    <a:pt x="522225" y="159486"/>
                  </a:lnTo>
                  <a:lnTo>
                    <a:pt x="698437" y="335699"/>
                  </a:lnTo>
                  <a:lnTo>
                    <a:pt x="591681" y="442443"/>
                  </a:lnTo>
                  <a:cubicBezTo>
                    <a:pt x="672757" y="542861"/>
                    <a:pt x="728790" y="664337"/>
                    <a:pt x="750265" y="797395"/>
                  </a:cubicBezTo>
                  <a:lnTo>
                    <a:pt x="899567" y="797395"/>
                  </a:lnTo>
                  <a:lnTo>
                    <a:pt x="899567" y="1046581"/>
                  </a:lnTo>
                  <a:lnTo>
                    <a:pt x="749440" y="1046581"/>
                  </a:lnTo>
                  <a:cubicBezTo>
                    <a:pt x="729145" y="1167206"/>
                    <a:pt x="680428" y="1278179"/>
                    <a:pt x="610413" y="1372400"/>
                  </a:cubicBezTo>
                  <a:lnTo>
                    <a:pt x="617271" y="1365555"/>
                  </a:lnTo>
                  <a:lnTo>
                    <a:pt x="758228" y="1506525"/>
                  </a:lnTo>
                  <a:lnTo>
                    <a:pt x="582016" y="1682737"/>
                  </a:lnTo>
                  <a:lnTo>
                    <a:pt x="441058" y="1541768"/>
                  </a:lnTo>
                  <a:lnTo>
                    <a:pt x="452882" y="1529931"/>
                  </a:lnTo>
                  <a:cubicBezTo>
                    <a:pt x="358673" y="1599946"/>
                    <a:pt x="247701" y="1648651"/>
                    <a:pt x="127077" y="1668958"/>
                  </a:cubicBezTo>
                  <a:lnTo>
                    <a:pt x="127077" y="1829067"/>
                  </a:lnTo>
                  <a:lnTo>
                    <a:pt x="0" y="1829067"/>
                  </a:lnTo>
                  <a:lnTo>
                    <a:pt x="0" y="1430350"/>
                  </a:lnTo>
                  <a:cubicBezTo>
                    <a:pt x="282144" y="1430350"/>
                    <a:pt x="510846" y="1201636"/>
                    <a:pt x="510846" y="919505"/>
                  </a:cubicBezTo>
                  <a:cubicBezTo>
                    <a:pt x="510846" y="637387"/>
                    <a:pt x="282144" y="408673"/>
                    <a:pt x="0" y="408673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7FD6FD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1" name="Shape 303">
              <a:extLst>
                <a:ext uri="{FF2B5EF4-FFF2-40B4-BE49-F238E27FC236}">
                  <a16:creationId xmlns:a16="http://schemas.microsoft.com/office/drawing/2014/main" id="{79F83B67-D031-D909-AC8D-FE7B4331809C}"/>
                </a:ext>
              </a:extLst>
            </p:cNvPr>
            <p:cNvSpPr/>
            <p:nvPr/>
          </p:nvSpPr>
          <p:spPr>
            <a:xfrm>
              <a:off x="8456879" y="3924535"/>
              <a:ext cx="1819098" cy="1829067"/>
            </a:xfrm>
            <a:custGeom>
              <a:avLst/>
              <a:gdLst/>
              <a:ahLst/>
              <a:cxnLst/>
              <a:rect l="0" t="0" r="0" b="0"/>
              <a:pathLst>
                <a:path w="1819098" h="1829067">
                  <a:moveTo>
                    <a:pt x="1046607" y="170066"/>
                  </a:moveTo>
                  <a:cubicBezTo>
                    <a:pt x="1147470" y="187046"/>
                    <a:pt x="1241590" y="223888"/>
                    <a:pt x="1324801" y="276441"/>
                  </a:cubicBezTo>
                  <a:lnTo>
                    <a:pt x="1441755" y="159486"/>
                  </a:lnTo>
                  <a:lnTo>
                    <a:pt x="1617968" y="335699"/>
                  </a:lnTo>
                  <a:lnTo>
                    <a:pt x="1511212" y="442443"/>
                  </a:lnTo>
                  <a:cubicBezTo>
                    <a:pt x="1592288" y="542861"/>
                    <a:pt x="1648320" y="664337"/>
                    <a:pt x="1669796" y="797395"/>
                  </a:cubicBezTo>
                  <a:lnTo>
                    <a:pt x="1819098" y="797395"/>
                  </a:lnTo>
                  <a:lnTo>
                    <a:pt x="1819098" y="1046581"/>
                  </a:lnTo>
                  <a:lnTo>
                    <a:pt x="1668970" y="1046581"/>
                  </a:lnTo>
                  <a:cubicBezTo>
                    <a:pt x="1648676" y="1167206"/>
                    <a:pt x="1599959" y="1278179"/>
                    <a:pt x="1529944" y="1372400"/>
                  </a:cubicBezTo>
                  <a:lnTo>
                    <a:pt x="1536802" y="1365555"/>
                  </a:lnTo>
                  <a:lnTo>
                    <a:pt x="1677759" y="1506525"/>
                  </a:lnTo>
                  <a:lnTo>
                    <a:pt x="1501546" y="1682737"/>
                  </a:lnTo>
                  <a:lnTo>
                    <a:pt x="1360589" y="1541768"/>
                  </a:lnTo>
                  <a:lnTo>
                    <a:pt x="1372413" y="1529931"/>
                  </a:lnTo>
                  <a:cubicBezTo>
                    <a:pt x="1278204" y="1599946"/>
                    <a:pt x="1167232" y="1648651"/>
                    <a:pt x="1046607" y="1668958"/>
                  </a:cubicBezTo>
                  <a:lnTo>
                    <a:pt x="1046607" y="1829067"/>
                  </a:lnTo>
                  <a:lnTo>
                    <a:pt x="797420" y="1829067"/>
                  </a:lnTo>
                  <a:lnTo>
                    <a:pt x="797420" y="1669783"/>
                  </a:lnTo>
                  <a:cubicBezTo>
                    <a:pt x="671691" y="1649463"/>
                    <a:pt x="556299" y="1598308"/>
                    <a:pt x="459232" y="1524343"/>
                  </a:cubicBezTo>
                  <a:lnTo>
                    <a:pt x="476669" y="1541768"/>
                  </a:lnTo>
                  <a:lnTo>
                    <a:pt x="335700" y="1682737"/>
                  </a:lnTo>
                  <a:lnTo>
                    <a:pt x="159500" y="1506525"/>
                  </a:lnTo>
                  <a:lnTo>
                    <a:pt x="300457" y="1365555"/>
                  </a:lnTo>
                  <a:lnTo>
                    <a:pt x="314693" y="1379805"/>
                  </a:lnTo>
                  <a:cubicBezTo>
                    <a:pt x="241694" y="1284021"/>
                    <a:pt x="190919" y="1170381"/>
                    <a:pt x="170091" y="1046581"/>
                  </a:cubicBezTo>
                  <a:lnTo>
                    <a:pt x="0" y="1046581"/>
                  </a:lnTo>
                  <a:lnTo>
                    <a:pt x="0" y="797395"/>
                  </a:lnTo>
                  <a:lnTo>
                    <a:pt x="169291" y="797395"/>
                  </a:lnTo>
                  <a:cubicBezTo>
                    <a:pt x="188709" y="677063"/>
                    <a:pt x="236398" y="566191"/>
                    <a:pt x="305308" y="471805"/>
                  </a:cubicBezTo>
                  <a:lnTo>
                    <a:pt x="300469" y="476644"/>
                  </a:lnTo>
                  <a:lnTo>
                    <a:pt x="159500" y="335687"/>
                  </a:lnTo>
                  <a:lnTo>
                    <a:pt x="335712" y="159474"/>
                  </a:lnTo>
                  <a:lnTo>
                    <a:pt x="476682" y="300431"/>
                  </a:lnTo>
                  <a:lnTo>
                    <a:pt x="471819" y="305283"/>
                  </a:lnTo>
                  <a:cubicBezTo>
                    <a:pt x="566217" y="236360"/>
                    <a:pt x="677088" y="188684"/>
                    <a:pt x="797420" y="169253"/>
                  </a:cubicBezTo>
                  <a:lnTo>
                    <a:pt x="797420" y="0"/>
                  </a:lnTo>
                  <a:lnTo>
                    <a:pt x="1046607" y="0"/>
                  </a:lnTo>
                  <a:lnTo>
                    <a:pt x="1046607" y="170066"/>
                  </a:ln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2" name="Shape 304">
              <a:extLst>
                <a:ext uri="{FF2B5EF4-FFF2-40B4-BE49-F238E27FC236}">
                  <a16:creationId xmlns:a16="http://schemas.microsoft.com/office/drawing/2014/main" id="{F962E7A2-0F45-F6DF-964D-6EC94E7D4C07}"/>
                </a:ext>
              </a:extLst>
            </p:cNvPr>
            <p:cNvSpPr/>
            <p:nvPr/>
          </p:nvSpPr>
          <p:spPr>
            <a:xfrm>
              <a:off x="8865565" y="4333209"/>
              <a:ext cx="1021690" cy="1021677"/>
            </a:xfrm>
            <a:custGeom>
              <a:avLst/>
              <a:gdLst/>
              <a:ahLst/>
              <a:cxnLst/>
              <a:rect l="0" t="0" r="0" b="0"/>
              <a:pathLst>
                <a:path w="1021690" h="1021677">
                  <a:moveTo>
                    <a:pt x="510845" y="0"/>
                  </a:moveTo>
                  <a:cubicBezTo>
                    <a:pt x="228715" y="0"/>
                    <a:pt x="0" y="228714"/>
                    <a:pt x="0" y="510832"/>
                  </a:cubicBezTo>
                  <a:cubicBezTo>
                    <a:pt x="13" y="792963"/>
                    <a:pt x="228715" y="1021677"/>
                    <a:pt x="510845" y="1021677"/>
                  </a:cubicBezTo>
                  <a:cubicBezTo>
                    <a:pt x="792989" y="1021677"/>
                    <a:pt x="1021690" y="792963"/>
                    <a:pt x="1021690" y="510832"/>
                  </a:cubicBezTo>
                  <a:cubicBezTo>
                    <a:pt x="1021690" y="228714"/>
                    <a:pt x="792989" y="0"/>
                    <a:pt x="510845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3" name="Shape 305">
              <a:extLst>
                <a:ext uri="{FF2B5EF4-FFF2-40B4-BE49-F238E27FC236}">
                  <a16:creationId xmlns:a16="http://schemas.microsoft.com/office/drawing/2014/main" id="{A62B749D-FEC2-6DF9-48F1-0C26C1C7AB3D}"/>
                </a:ext>
              </a:extLst>
            </p:cNvPr>
            <p:cNvSpPr/>
            <p:nvPr/>
          </p:nvSpPr>
          <p:spPr>
            <a:xfrm>
              <a:off x="8995143" y="4462787"/>
              <a:ext cx="762533" cy="762521"/>
            </a:xfrm>
            <a:custGeom>
              <a:avLst/>
              <a:gdLst/>
              <a:ahLst/>
              <a:cxnLst/>
              <a:rect l="0" t="0" r="0" b="0"/>
              <a:pathLst>
                <a:path w="762533" h="762521">
                  <a:moveTo>
                    <a:pt x="381267" y="0"/>
                  </a:moveTo>
                  <a:cubicBezTo>
                    <a:pt x="591833" y="0"/>
                    <a:pt x="762533" y="170701"/>
                    <a:pt x="762533" y="381254"/>
                  </a:cubicBezTo>
                  <a:cubicBezTo>
                    <a:pt x="762533" y="591820"/>
                    <a:pt x="591833" y="762521"/>
                    <a:pt x="381267" y="762521"/>
                  </a:cubicBezTo>
                  <a:cubicBezTo>
                    <a:pt x="170714" y="762521"/>
                    <a:pt x="12" y="591820"/>
                    <a:pt x="0" y="381254"/>
                  </a:cubicBezTo>
                  <a:cubicBezTo>
                    <a:pt x="0" y="170701"/>
                    <a:pt x="170714" y="0"/>
                    <a:pt x="381267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4" name="Shape 306">
              <a:extLst>
                <a:ext uri="{FF2B5EF4-FFF2-40B4-BE49-F238E27FC236}">
                  <a16:creationId xmlns:a16="http://schemas.microsoft.com/office/drawing/2014/main" id="{1695BD33-6C2D-2145-6272-0755B7FF0F61}"/>
                </a:ext>
              </a:extLst>
            </p:cNvPr>
            <p:cNvSpPr/>
            <p:nvPr/>
          </p:nvSpPr>
          <p:spPr>
            <a:xfrm>
              <a:off x="8509165" y="3721310"/>
              <a:ext cx="1724495" cy="406450"/>
            </a:xfrm>
            <a:custGeom>
              <a:avLst/>
              <a:gdLst/>
              <a:ahLst/>
              <a:cxnLst/>
              <a:rect l="0" t="0" r="0" b="0"/>
              <a:pathLst>
                <a:path w="1724495" h="406450">
                  <a:moveTo>
                    <a:pt x="862254" y="0"/>
                  </a:moveTo>
                  <a:cubicBezTo>
                    <a:pt x="1209345" y="0"/>
                    <a:pt x="1519492" y="158204"/>
                    <a:pt x="1724495" y="406450"/>
                  </a:cubicBezTo>
                  <a:lnTo>
                    <a:pt x="1711287" y="406450"/>
                  </a:lnTo>
                  <a:cubicBezTo>
                    <a:pt x="1508099" y="164198"/>
                    <a:pt x="1203172" y="10160"/>
                    <a:pt x="862254" y="10160"/>
                  </a:cubicBezTo>
                  <a:cubicBezTo>
                    <a:pt x="521335" y="10160"/>
                    <a:pt x="216395" y="164198"/>
                    <a:pt x="13221" y="406450"/>
                  </a:cubicBezTo>
                  <a:lnTo>
                    <a:pt x="0" y="406450"/>
                  </a:lnTo>
                  <a:cubicBezTo>
                    <a:pt x="205003" y="158204"/>
                    <a:pt x="515163" y="0"/>
                    <a:pt x="862254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D0D0D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5" name="Shape 307">
              <a:extLst>
                <a:ext uri="{FF2B5EF4-FFF2-40B4-BE49-F238E27FC236}">
                  <a16:creationId xmlns:a16="http://schemas.microsoft.com/office/drawing/2014/main" id="{E41172FB-8728-248B-D6EA-A4672721B2D6}"/>
                </a:ext>
              </a:extLst>
            </p:cNvPr>
            <p:cNvSpPr/>
            <p:nvPr/>
          </p:nvSpPr>
          <p:spPr>
            <a:xfrm>
              <a:off x="8509165" y="3721310"/>
              <a:ext cx="1724495" cy="406450"/>
            </a:xfrm>
            <a:custGeom>
              <a:avLst/>
              <a:gdLst/>
              <a:ahLst/>
              <a:cxnLst/>
              <a:rect l="0" t="0" r="0" b="0"/>
              <a:pathLst>
                <a:path w="1724495" h="406450">
                  <a:moveTo>
                    <a:pt x="862254" y="0"/>
                  </a:moveTo>
                  <a:cubicBezTo>
                    <a:pt x="1209345" y="0"/>
                    <a:pt x="1519492" y="158204"/>
                    <a:pt x="1724495" y="406450"/>
                  </a:cubicBezTo>
                  <a:lnTo>
                    <a:pt x="1711287" y="406450"/>
                  </a:lnTo>
                  <a:cubicBezTo>
                    <a:pt x="1508099" y="164198"/>
                    <a:pt x="1203172" y="10160"/>
                    <a:pt x="862254" y="10160"/>
                  </a:cubicBezTo>
                  <a:cubicBezTo>
                    <a:pt x="521335" y="10160"/>
                    <a:pt x="216395" y="164198"/>
                    <a:pt x="13221" y="406450"/>
                  </a:cubicBezTo>
                  <a:lnTo>
                    <a:pt x="0" y="406450"/>
                  </a:lnTo>
                  <a:cubicBezTo>
                    <a:pt x="205003" y="158204"/>
                    <a:pt x="515163" y="0"/>
                    <a:pt x="862254" y="0"/>
                  </a:cubicBezTo>
                  <a:close/>
                </a:path>
              </a:pathLst>
            </a:custGeom>
            <a:ln w="10716" cap="rnd">
              <a:round/>
            </a:ln>
          </p:spPr>
          <p:style>
            <a:lnRef idx="1">
              <a:srgbClr val="B3D5E4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6" name="Shape 308">
              <a:extLst>
                <a:ext uri="{FF2B5EF4-FFF2-40B4-BE49-F238E27FC236}">
                  <a16:creationId xmlns:a16="http://schemas.microsoft.com/office/drawing/2014/main" id="{148CD8B1-A992-73D6-34EC-BB40A21719CB}"/>
                </a:ext>
              </a:extLst>
            </p:cNvPr>
            <p:cNvSpPr/>
            <p:nvPr/>
          </p:nvSpPr>
          <p:spPr>
            <a:xfrm>
              <a:off x="2029130" y="4924800"/>
              <a:ext cx="57163" cy="19063"/>
            </a:xfrm>
            <a:custGeom>
              <a:avLst/>
              <a:gdLst/>
              <a:ahLst/>
              <a:cxnLst/>
              <a:rect l="0" t="0" r="0" b="0"/>
              <a:pathLst>
                <a:path w="57163" h="19063">
                  <a:moveTo>
                    <a:pt x="9525" y="0"/>
                  </a:moveTo>
                  <a:lnTo>
                    <a:pt x="47638" y="0"/>
                  </a:lnTo>
                  <a:cubicBezTo>
                    <a:pt x="52870" y="0"/>
                    <a:pt x="57163" y="4293"/>
                    <a:pt x="57163" y="9525"/>
                  </a:cubicBezTo>
                  <a:cubicBezTo>
                    <a:pt x="57163" y="14770"/>
                    <a:pt x="52870" y="19063"/>
                    <a:pt x="47638" y="19063"/>
                  </a:cubicBezTo>
                  <a:lnTo>
                    <a:pt x="9525" y="19063"/>
                  </a:lnTo>
                  <a:cubicBezTo>
                    <a:pt x="4293" y="19063"/>
                    <a:pt x="0" y="14770"/>
                    <a:pt x="0" y="9525"/>
                  </a:cubicBezTo>
                  <a:cubicBezTo>
                    <a:pt x="0" y="4293"/>
                    <a:pt x="4293" y="0"/>
                    <a:pt x="952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7" name="Shape 309">
              <a:extLst>
                <a:ext uri="{FF2B5EF4-FFF2-40B4-BE49-F238E27FC236}">
                  <a16:creationId xmlns:a16="http://schemas.microsoft.com/office/drawing/2014/main" id="{DAD2E1DE-5B86-8FDD-90C6-F85CD6657CFC}"/>
                </a:ext>
              </a:extLst>
            </p:cNvPr>
            <p:cNvSpPr/>
            <p:nvPr/>
          </p:nvSpPr>
          <p:spPr>
            <a:xfrm>
              <a:off x="2095818" y="4800963"/>
              <a:ext cx="38100" cy="38100"/>
            </a:xfrm>
            <a:custGeom>
              <a:avLst/>
              <a:gdLst/>
              <a:ahLst/>
              <a:cxnLst/>
              <a:rect l="0" t="0" r="0" b="0"/>
              <a:pathLst>
                <a:path w="38100" h="38100">
                  <a:moveTo>
                    <a:pt x="19050" y="0"/>
                  </a:moveTo>
                  <a:cubicBezTo>
                    <a:pt x="21577" y="0"/>
                    <a:pt x="24003" y="483"/>
                    <a:pt x="26340" y="1448"/>
                  </a:cubicBezTo>
                  <a:cubicBezTo>
                    <a:pt x="28677" y="2413"/>
                    <a:pt x="30734" y="3784"/>
                    <a:pt x="32525" y="5575"/>
                  </a:cubicBezTo>
                  <a:cubicBezTo>
                    <a:pt x="34315" y="7366"/>
                    <a:pt x="35687" y="9423"/>
                    <a:pt x="36652" y="11760"/>
                  </a:cubicBezTo>
                  <a:cubicBezTo>
                    <a:pt x="37617" y="14097"/>
                    <a:pt x="38100" y="16523"/>
                    <a:pt x="38100" y="19050"/>
                  </a:cubicBezTo>
                  <a:cubicBezTo>
                    <a:pt x="38100" y="21577"/>
                    <a:pt x="37617" y="24003"/>
                    <a:pt x="36652" y="26339"/>
                  </a:cubicBezTo>
                  <a:cubicBezTo>
                    <a:pt x="35687" y="28677"/>
                    <a:pt x="34315" y="30734"/>
                    <a:pt x="32525" y="32525"/>
                  </a:cubicBezTo>
                  <a:cubicBezTo>
                    <a:pt x="30734" y="34315"/>
                    <a:pt x="28677" y="35687"/>
                    <a:pt x="26340" y="36652"/>
                  </a:cubicBezTo>
                  <a:cubicBezTo>
                    <a:pt x="24003" y="37617"/>
                    <a:pt x="21577" y="38100"/>
                    <a:pt x="19050" y="38100"/>
                  </a:cubicBezTo>
                  <a:cubicBezTo>
                    <a:pt x="16523" y="38100"/>
                    <a:pt x="14097" y="37617"/>
                    <a:pt x="11760" y="36652"/>
                  </a:cubicBezTo>
                  <a:cubicBezTo>
                    <a:pt x="9423" y="35687"/>
                    <a:pt x="7366" y="34315"/>
                    <a:pt x="5575" y="32525"/>
                  </a:cubicBezTo>
                  <a:cubicBezTo>
                    <a:pt x="3784" y="30734"/>
                    <a:pt x="2413" y="28677"/>
                    <a:pt x="1448" y="26339"/>
                  </a:cubicBezTo>
                  <a:cubicBezTo>
                    <a:pt x="483" y="24003"/>
                    <a:pt x="0" y="21577"/>
                    <a:pt x="0" y="19050"/>
                  </a:cubicBezTo>
                  <a:cubicBezTo>
                    <a:pt x="0" y="16523"/>
                    <a:pt x="483" y="14097"/>
                    <a:pt x="1448" y="11760"/>
                  </a:cubicBezTo>
                  <a:cubicBezTo>
                    <a:pt x="2413" y="9423"/>
                    <a:pt x="3784" y="7366"/>
                    <a:pt x="5575" y="5575"/>
                  </a:cubicBezTo>
                  <a:cubicBezTo>
                    <a:pt x="7366" y="3784"/>
                    <a:pt x="9423" y="2413"/>
                    <a:pt x="11760" y="1448"/>
                  </a:cubicBezTo>
                  <a:cubicBezTo>
                    <a:pt x="14097" y="483"/>
                    <a:pt x="16523" y="0"/>
                    <a:pt x="1905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8" name="Shape 310">
              <a:extLst>
                <a:ext uri="{FF2B5EF4-FFF2-40B4-BE49-F238E27FC236}">
                  <a16:creationId xmlns:a16="http://schemas.microsoft.com/office/drawing/2014/main" id="{03BD4925-0525-784B-E0F2-8009B2AD0BFB}"/>
                </a:ext>
              </a:extLst>
            </p:cNvPr>
            <p:cNvSpPr/>
            <p:nvPr/>
          </p:nvSpPr>
          <p:spPr>
            <a:xfrm>
              <a:off x="2095818" y="4743800"/>
              <a:ext cx="95263" cy="95263"/>
            </a:xfrm>
            <a:custGeom>
              <a:avLst/>
              <a:gdLst/>
              <a:ahLst/>
              <a:cxnLst/>
              <a:rect l="0" t="0" r="0" b="0"/>
              <a:pathLst>
                <a:path w="95263" h="95263">
                  <a:moveTo>
                    <a:pt x="9525" y="0"/>
                  </a:moveTo>
                  <a:cubicBezTo>
                    <a:pt x="56858" y="0"/>
                    <a:pt x="95263" y="38405"/>
                    <a:pt x="95263" y="85738"/>
                  </a:cubicBezTo>
                  <a:cubicBezTo>
                    <a:pt x="95263" y="90983"/>
                    <a:pt x="90970" y="95263"/>
                    <a:pt x="85738" y="95263"/>
                  </a:cubicBezTo>
                  <a:cubicBezTo>
                    <a:pt x="80493" y="95263"/>
                    <a:pt x="76213" y="90983"/>
                    <a:pt x="76213" y="85738"/>
                  </a:cubicBezTo>
                  <a:cubicBezTo>
                    <a:pt x="76213" y="48882"/>
                    <a:pt x="46380" y="19050"/>
                    <a:pt x="9525" y="19050"/>
                  </a:cubicBezTo>
                  <a:cubicBezTo>
                    <a:pt x="4293" y="19050"/>
                    <a:pt x="0" y="14770"/>
                    <a:pt x="0" y="9525"/>
                  </a:cubicBezTo>
                  <a:cubicBezTo>
                    <a:pt x="0" y="4293"/>
                    <a:pt x="4293" y="0"/>
                    <a:pt x="952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59" name="Shape 311">
              <a:extLst>
                <a:ext uri="{FF2B5EF4-FFF2-40B4-BE49-F238E27FC236}">
                  <a16:creationId xmlns:a16="http://schemas.microsoft.com/office/drawing/2014/main" id="{4012509A-FDC7-5ED4-47C0-C87067D50BDD}"/>
                </a:ext>
              </a:extLst>
            </p:cNvPr>
            <p:cNvSpPr/>
            <p:nvPr/>
          </p:nvSpPr>
          <p:spPr>
            <a:xfrm>
              <a:off x="2095818" y="4686637"/>
              <a:ext cx="152425" cy="152426"/>
            </a:xfrm>
            <a:custGeom>
              <a:avLst/>
              <a:gdLst/>
              <a:ahLst/>
              <a:cxnLst/>
              <a:rect l="0" t="0" r="0" b="0"/>
              <a:pathLst>
                <a:path w="152425" h="152426">
                  <a:moveTo>
                    <a:pt x="9525" y="0"/>
                  </a:moveTo>
                  <a:cubicBezTo>
                    <a:pt x="88417" y="0"/>
                    <a:pt x="152425" y="64008"/>
                    <a:pt x="152425" y="142901"/>
                  </a:cubicBezTo>
                  <a:cubicBezTo>
                    <a:pt x="152425" y="148146"/>
                    <a:pt x="148133" y="152426"/>
                    <a:pt x="142900" y="152426"/>
                  </a:cubicBezTo>
                  <a:cubicBezTo>
                    <a:pt x="137655" y="152426"/>
                    <a:pt x="133363" y="148146"/>
                    <a:pt x="133363" y="142901"/>
                  </a:cubicBezTo>
                  <a:cubicBezTo>
                    <a:pt x="133363" y="74486"/>
                    <a:pt x="77940" y="19063"/>
                    <a:pt x="9525" y="19063"/>
                  </a:cubicBezTo>
                  <a:cubicBezTo>
                    <a:pt x="4293" y="19063"/>
                    <a:pt x="0" y="14770"/>
                    <a:pt x="0" y="9525"/>
                  </a:cubicBezTo>
                  <a:cubicBezTo>
                    <a:pt x="0" y="4293"/>
                    <a:pt x="4293" y="0"/>
                    <a:pt x="952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0" name="Shape 312">
              <a:extLst>
                <a:ext uri="{FF2B5EF4-FFF2-40B4-BE49-F238E27FC236}">
                  <a16:creationId xmlns:a16="http://schemas.microsoft.com/office/drawing/2014/main" id="{71853A1A-2E60-B7FA-D259-08DF8ACB4771}"/>
                </a:ext>
              </a:extLst>
            </p:cNvPr>
            <p:cNvSpPr/>
            <p:nvPr/>
          </p:nvSpPr>
          <p:spPr>
            <a:xfrm>
              <a:off x="1962442" y="4686637"/>
              <a:ext cx="190526" cy="304851"/>
            </a:xfrm>
            <a:custGeom>
              <a:avLst/>
              <a:gdLst/>
              <a:ahLst/>
              <a:cxnLst/>
              <a:rect l="0" t="0" r="0" b="0"/>
              <a:pathLst>
                <a:path w="190526" h="304851">
                  <a:moveTo>
                    <a:pt x="38113" y="0"/>
                  </a:moveTo>
                  <a:lnTo>
                    <a:pt x="114326" y="0"/>
                  </a:lnTo>
                  <a:lnTo>
                    <a:pt x="114326" y="19063"/>
                  </a:lnTo>
                  <a:lnTo>
                    <a:pt x="38113" y="19063"/>
                  </a:lnTo>
                  <a:cubicBezTo>
                    <a:pt x="27572" y="19063"/>
                    <a:pt x="19050" y="27572"/>
                    <a:pt x="19050" y="38113"/>
                  </a:cubicBezTo>
                  <a:lnTo>
                    <a:pt x="19050" y="266751"/>
                  </a:lnTo>
                  <a:cubicBezTo>
                    <a:pt x="19050" y="277279"/>
                    <a:pt x="27572" y="285801"/>
                    <a:pt x="38113" y="285801"/>
                  </a:cubicBezTo>
                  <a:lnTo>
                    <a:pt x="152426" y="285801"/>
                  </a:lnTo>
                  <a:cubicBezTo>
                    <a:pt x="162967" y="285801"/>
                    <a:pt x="171476" y="277279"/>
                    <a:pt x="171476" y="266751"/>
                  </a:cubicBezTo>
                  <a:lnTo>
                    <a:pt x="171476" y="171476"/>
                  </a:lnTo>
                  <a:lnTo>
                    <a:pt x="190526" y="171476"/>
                  </a:lnTo>
                  <a:lnTo>
                    <a:pt x="190526" y="266751"/>
                  </a:lnTo>
                  <a:cubicBezTo>
                    <a:pt x="190526" y="287757"/>
                    <a:pt x="173444" y="304851"/>
                    <a:pt x="152426" y="304851"/>
                  </a:cubicBezTo>
                  <a:lnTo>
                    <a:pt x="38113" y="304851"/>
                  </a:lnTo>
                  <a:cubicBezTo>
                    <a:pt x="17094" y="304851"/>
                    <a:pt x="0" y="287757"/>
                    <a:pt x="0" y="266751"/>
                  </a:cubicBezTo>
                  <a:lnTo>
                    <a:pt x="0" y="38113"/>
                  </a:lnTo>
                  <a:cubicBezTo>
                    <a:pt x="0" y="17094"/>
                    <a:pt x="17094" y="0"/>
                    <a:pt x="38113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4CE72FF3-CE2C-0280-363D-F236248744D6}"/>
                </a:ext>
              </a:extLst>
            </p:cNvPr>
            <p:cNvSpPr/>
            <p:nvPr/>
          </p:nvSpPr>
          <p:spPr>
            <a:xfrm>
              <a:off x="880571" y="6050509"/>
              <a:ext cx="3158503" cy="3706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Roadside</a:t>
              </a:r>
              <a:r>
                <a:rPr lang="en-IN" sz="1800" kern="100" spc="6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IP</a:t>
              </a:r>
              <a:r>
                <a:rPr lang="en-IN" sz="1800" kern="100" spc="6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Cameras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A3660F2-27B5-7B81-5739-6DEB7C9BF859}"/>
                </a:ext>
              </a:extLst>
            </p:cNvPr>
            <p:cNvSpPr/>
            <p:nvPr/>
          </p:nvSpPr>
          <p:spPr>
            <a:xfrm>
              <a:off x="865326" y="6402012"/>
              <a:ext cx="3195921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RTSP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video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capture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of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traffic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Shape 315">
              <a:extLst>
                <a:ext uri="{FF2B5EF4-FFF2-40B4-BE49-F238E27FC236}">
                  <a16:creationId xmlns:a16="http://schemas.microsoft.com/office/drawing/2014/main" id="{239A7387-6C7C-CCFA-9909-8111744C6091}"/>
                </a:ext>
              </a:extLst>
            </p:cNvPr>
            <p:cNvSpPr/>
            <p:nvPr/>
          </p:nvSpPr>
          <p:spPr>
            <a:xfrm>
              <a:off x="3781349" y="4440232"/>
              <a:ext cx="57157" cy="95263"/>
            </a:xfrm>
            <a:custGeom>
              <a:avLst/>
              <a:gdLst/>
              <a:ahLst/>
              <a:cxnLst/>
              <a:rect l="0" t="0" r="0" b="0"/>
              <a:pathLst>
                <a:path w="57157" h="95263">
                  <a:moveTo>
                    <a:pt x="28575" y="0"/>
                  </a:moveTo>
                  <a:lnTo>
                    <a:pt x="57157" y="0"/>
                  </a:lnTo>
                  <a:lnTo>
                    <a:pt x="57157" y="19050"/>
                  </a:lnTo>
                  <a:lnTo>
                    <a:pt x="28575" y="19050"/>
                  </a:lnTo>
                  <a:cubicBezTo>
                    <a:pt x="23343" y="19050"/>
                    <a:pt x="19050" y="23343"/>
                    <a:pt x="19050" y="28575"/>
                  </a:cubicBezTo>
                  <a:lnTo>
                    <a:pt x="19050" y="66688"/>
                  </a:lnTo>
                  <a:cubicBezTo>
                    <a:pt x="19050" y="71920"/>
                    <a:pt x="23343" y="76213"/>
                    <a:pt x="28575" y="76213"/>
                  </a:cubicBezTo>
                  <a:lnTo>
                    <a:pt x="57157" y="76213"/>
                  </a:lnTo>
                  <a:lnTo>
                    <a:pt x="57157" y="95263"/>
                  </a:lnTo>
                  <a:lnTo>
                    <a:pt x="28575" y="95263"/>
                  </a:lnTo>
                  <a:cubicBezTo>
                    <a:pt x="12802" y="95263"/>
                    <a:pt x="0" y="82461"/>
                    <a:pt x="0" y="66688"/>
                  </a:cubicBezTo>
                  <a:lnTo>
                    <a:pt x="0" y="28575"/>
                  </a:lnTo>
                  <a:cubicBezTo>
                    <a:pt x="0" y="12802"/>
                    <a:pt x="12802" y="0"/>
                    <a:pt x="2857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4" name="Shape 316">
              <a:extLst>
                <a:ext uri="{FF2B5EF4-FFF2-40B4-BE49-F238E27FC236}">
                  <a16:creationId xmlns:a16="http://schemas.microsoft.com/office/drawing/2014/main" id="{14ED28A8-7D11-A92F-815C-A7803EAA3CEB}"/>
                </a:ext>
              </a:extLst>
            </p:cNvPr>
            <p:cNvSpPr/>
            <p:nvPr/>
          </p:nvSpPr>
          <p:spPr>
            <a:xfrm>
              <a:off x="3781349" y="4268756"/>
              <a:ext cx="57157" cy="152412"/>
            </a:xfrm>
            <a:custGeom>
              <a:avLst/>
              <a:gdLst/>
              <a:ahLst/>
              <a:cxnLst/>
              <a:rect l="0" t="0" r="0" b="0"/>
              <a:pathLst>
                <a:path w="57157" h="152412">
                  <a:moveTo>
                    <a:pt x="28575" y="0"/>
                  </a:moveTo>
                  <a:lnTo>
                    <a:pt x="57157" y="0"/>
                  </a:lnTo>
                  <a:lnTo>
                    <a:pt x="57157" y="19050"/>
                  </a:lnTo>
                  <a:lnTo>
                    <a:pt x="28575" y="19050"/>
                  </a:lnTo>
                  <a:cubicBezTo>
                    <a:pt x="23343" y="19050"/>
                    <a:pt x="19050" y="23343"/>
                    <a:pt x="19050" y="28575"/>
                  </a:cubicBezTo>
                  <a:lnTo>
                    <a:pt x="19050" y="123837"/>
                  </a:lnTo>
                  <a:cubicBezTo>
                    <a:pt x="19050" y="129083"/>
                    <a:pt x="23343" y="133362"/>
                    <a:pt x="28575" y="133362"/>
                  </a:cubicBezTo>
                  <a:lnTo>
                    <a:pt x="57157" y="133362"/>
                  </a:lnTo>
                  <a:lnTo>
                    <a:pt x="57157" y="152412"/>
                  </a:lnTo>
                  <a:lnTo>
                    <a:pt x="28575" y="152412"/>
                  </a:lnTo>
                  <a:cubicBezTo>
                    <a:pt x="12802" y="152412"/>
                    <a:pt x="0" y="139624"/>
                    <a:pt x="0" y="123837"/>
                  </a:cubicBezTo>
                  <a:lnTo>
                    <a:pt x="0" y="28575"/>
                  </a:lnTo>
                  <a:cubicBezTo>
                    <a:pt x="0" y="12802"/>
                    <a:pt x="12802" y="0"/>
                    <a:pt x="2857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5" name="Shape 317">
              <a:extLst>
                <a:ext uri="{FF2B5EF4-FFF2-40B4-BE49-F238E27FC236}">
                  <a16:creationId xmlns:a16="http://schemas.microsoft.com/office/drawing/2014/main" id="{FFA6FA66-F4F1-8009-9AD1-F65EDD453C7C}"/>
                </a:ext>
              </a:extLst>
            </p:cNvPr>
            <p:cNvSpPr/>
            <p:nvPr/>
          </p:nvSpPr>
          <p:spPr>
            <a:xfrm>
              <a:off x="3838505" y="4440232"/>
              <a:ext cx="57156" cy="95263"/>
            </a:xfrm>
            <a:custGeom>
              <a:avLst/>
              <a:gdLst/>
              <a:ahLst/>
              <a:cxnLst/>
              <a:rect l="0" t="0" r="0" b="0"/>
              <a:pathLst>
                <a:path w="57156" h="95263">
                  <a:moveTo>
                    <a:pt x="0" y="0"/>
                  </a:moveTo>
                  <a:lnTo>
                    <a:pt x="28581" y="0"/>
                  </a:lnTo>
                  <a:cubicBezTo>
                    <a:pt x="44355" y="0"/>
                    <a:pt x="57156" y="12802"/>
                    <a:pt x="57156" y="28575"/>
                  </a:cubicBezTo>
                  <a:lnTo>
                    <a:pt x="57156" y="66688"/>
                  </a:lnTo>
                  <a:cubicBezTo>
                    <a:pt x="57156" y="82461"/>
                    <a:pt x="44355" y="95263"/>
                    <a:pt x="28581" y="95263"/>
                  </a:cubicBezTo>
                  <a:lnTo>
                    <a:pt x="0" y="95263"/>
                  </a:lnTo>
                  <a:lnTo>
                    <a:pt x="0" y="76213"/>
                  </a:lnTo>
                  <a:lnTo>
                    <a:pt x="28581" y="76213"/>
                  </a:lnTo>
                  <a:cubicBezTo>
                    <a:pt x="33814" y="76213"/>
                    <a:pt x="38106" y="71920"/>
                    <a:pt x="38106" y="66688"/>
                  </a:cubicBezTo>
                  <a:lnTo>
                    <a:pt x="38106" y="28575"/>
                  </a:lnTo>
                  <a:cubicBezTo>
                    <a:pt x="38106" y="23343"/>
                    <a:pt x="33814" y="19050"/>
                    <a:pt x="28581" y="19050"/>
                  </a:cubicBez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6" name="Shape 318">
              <a:extLst>
                <a:ext uri="{FF2B5EF4-FFF2-40B4-BE49-F238E27FC236}">
                  <a16:creationId xmlns:a16="http://schemas.microsoft.com/office/drawing/2014/main" id="{173B9E3F-3A4A-CA97-11AC-ECC83A80966D}"/>
                </a:ext>
              </a:extLst>
            </p:cNvPr>
            <p:cNvSpPr/>
            <p:nvPr/>
          </p:nvSpPr>
          <p:spPr>
            <a:xfrm>
              <a:off x="3933774" y="4383069"/>
              <a:ext cx="57150" cy="152426"/>
            </a:xfrm>
            <a:custGeom>
              <a:avLst/>
              <a:gdLst/>
              <a:ahLst/>
              <a:cxnLst/>
              <a:rect l="0" t="0" r="0" b="0"/>
              <a:pathLst>
                <a:path w="57150" h="152426">
                  <a:moveTo>
                    <a:pt x="28575" y="0"/>
                  </a:moveTo>
                  <a:lnTo>
                    <a:pt x="57150" y="0"/>
                  </a:lnTo>
                  <a:lnTo>
                    <a:pt x="57150" y="19050"/>
                  </a:lnTo>
                  <a:lnTo>
                    <a:pt x="28575" y="19050"/>
                  </a:lnTo>
                  <a:cubicBezTo>
                    <a:pt x="23330" y="19050"/>
                    <a:pt x="19050" y="23343"/>
                    <a:pt x="19050" y="28575"/>
                  </a:cubicBezTo>
                  <a:lnTo>
                    <a:pt x="19050" y="123851"/>
                  </a:lnTo>
                  <a:cubicBezTo>
                    <a:pt x="19050" y="129083"/>
                    <a:pt x="23330" y="133376"/>
                    <a:pt x="28575" y="133376"/>
                  </a:cubicBezTo>
                  <a:lnTo>
                    <a:pt x="57150" y="133376"/>
                  </a:lnTo>
                  <a:lnTo>
                    <a:pt x="57150" y="152426"/>
                  </a:lnTo>
                  <a:lnTo>
                    <a:pt x="28575" y="152426"/>
                  </a:lnTo>
                  <a:cubicBezTo>
                    <a:pt x="12802" y="152426"/>
                    <a:pt x="0" y="139624"/>
                    <a:pt x="0" y="123851"/>
                  </a:cubicBezTo>
                  <a:lnTo>
                    <a:pt x="0" y="28575"/>
                  </a:lnTo>
                  <a:cubicBezTo>
                    <a:pt x="0" y="12802"/>
                    <a:pt x="12802" y="0"/>
                    <a:pt x="2857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7" name="Shape 319">
              <a:extLst>
                <a:ext uri="{FF2B5EF4-FFF2-40B4-BE49-F238E27FC236}">
                  <a16:creationId xmlns:a16="http://schemas.microsoft.com/office/drawing/2014/main" id="{9474ADF7-F69B-9AA4-5E87-AE19FD23E1AD}"/>
                </a:ext>
              </a:extLst>
            </p:cNvPr>
            <p:cNvSpPr/>
            <p:nvPr/>
          </p:nvSpPr>
          <p:spPr>
            <a:xfrm>
              <a:off x="3933774" y="4268756"/>
              <a:ext cx="57150" cy="95262"/>
            </a:xfrm>
            <a:custGeom>
              <a:avLst/>
              <a:gdLst/>
              <a:ahLst/>
              <a:cxnLst/>
              <a:rect l="0" t="0" r="0" b="0"/>
              <a:pathLst>
                <a:path w="57150" h="95262">
                  <a:moveTo>
                    <a:pt x="28575" y="0"/>
                  </a:moveTo>
                  <a:lnTo>
                    <a:pt x="57150" y="0"/>
                  </a:lnTo>
                  <a:lnTo>
                    <a:pt x="57150" y="19050"/>
                  </a:lnTo>
                  <a:lnTo>
                    <a:pt x="28575" y="19050"/>
                  </a:lnTo>
                  <a:cubicBezTo>
                    <a:pt x="23330" y="19050"/>
                    <a:pt x="19050" y="23343"/>
                    <a:pt x="19050" y="28575"/>
                  </a:cubicBezTo>
                  <a:lnTo>
                    <a:pt x="19050" y="66687"/>
                  </a:lnTo>
                  <a:cubicBezTo>
                    <a:pt x="19050" y="71920"/>
                    <a:pt x="23330" y="76212"/>
                    <a:pt x="28575" y="76212"/>
                  </a:cubicBezTo>
                  <a:lnTo>
                    <a:pt x="57150" y="76212"/>
                  </a:lnTo>
                  <a:lnTo>
                    <a:pt x="57150" y="95262"/>
                  </a:lnTo>
                  <a:lnTo>
                    <a:pt x="28575" y="95262"/>
                  </a:lnTo>
                  <a:cubicBezTo>
                    <a:pt x="12802" y="95262"/>
                    <a:pt x="0" y="82461"/>
                    <a:pt x="0" y="66687"/>
                  </a:cubicBezTo>
                  <a:lnTo>
                    <a:pt x="0" y="28575"/>
                  </a:lnTo>
                  <a:cubicBezTo>
                    <a:pt x="0" y="12802"/>
                    <a:pt x="12802" y="0"/>
                    <a:pt x="28575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8" name="Shape 320">
              <a:extLst>
                <a:ext uri="{FF2B5EF4-FFF2-40B4-BE49-F238E27FC236}">
                  <a16:creationId xmlns:a16="http://schemas.microsoft.com/office/drawing/2014/main" id="{929118CF-C74D-FEF7-EA08-66EB381AC90B}"/>
                </a:ext>
              </a:extLst>
            </p:cNvPr>
            <p:cNvSpPr/>
            <p:nvPr/>
          </p:nvSpPr>
          <p:spPr>
            <a:xfrm>
              <a:off x="3838505" y="4268756"/>
              <a:ext cx="57156" cy="152412"/>
            </a:xfrm>
            <a:custGeom>
              <a:avLst/>
              <a:gdLst/>
              <a:ahLst/>
              <a:cxnLst/>
              <a:rect l="0" t="0" r="0" b="0"/>
              <a:pathLst>
                <a:path w="57156" h="152412">
                  <a:moveTo>
                    <a:pt x="0" y="0"/>
                  </a:moveTo>
                  <a:lnTo>
                    <a:pt x="28581" y="0"/>
                  </a:lnTo>
                  <a:cubicBezTo>
                    <a:pt x="44355" y="0"/>
                    <a:pt x="57156" y="12802"/>
                    <a:pt x="57156" y="28575"/>
                  </a:cubicBezTo>
                  <a:lnTo>
                    <a:pt x="57156" y="123837"/>
                  </a:lnTo>
                  <a:cubicBezTo>
                    <a:pt x="57156" y="139624"/>
                    <a:pt x="44355" y="152412"/>
                    <a:pt x="28581" y="152412"/>
                  </a:cubicBezTo>
                  <a:lnTo>
                    <a:pt x="0" y="152412"/>
                  </a:lnTo>
                  <a:lnTo>
                    <a:pt x="0" y="133362"/>
                  </a:lnTo>
                  <a:lnTo>
                    <a:pt x="28581" y="133362"/>
                  </a:lnTo>
                  <a:cubicBezTo>
                    <a:pt x="33814" y="133362"/>
                    <a:pt x="38106" y="129083"/>
                    <a:pt x="38106" y="123837"/>
                  </a:cubicBezTo>
                  <a:lnTo>
                    <a:pt x="38106" y="28575"/>
                  </a:lnTo>
                  <a:cubicBezTo>
                    <a:pt x="38106" y="23343"/>
                    <a:pt x="33814" y="19050"/>
                    <a:pt x="28581" y="19050"/>
                  </a:cubicBez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69" name="Shape 321">
              <a:extLst>
                <a:ext uri="{FF2B5EF4-FFF2-40B4-BE49-F238E27FC236}">
                  <a16:creationId xmlns:a16="http://schemas.microsoft.com/office/drawing/2014/main" id="{DBC9231A-DE5C-641D-3BBD-8C31B28024A9}"/>
                </a:ext>
              </a:extLst>
            </p:cNvPr>
            <p:cNvSpPr/>
            <p:nvPr/>
          </p:nvSpPr>
          <p:spPr>
            <a:xfrm>
              <a:off x="3990924" y="4383069"/>
              <a:ext cx="57163" cy="152426"/>
            </a:xfrm>
            <a:custGeom>
              <a:avLst/>
              <a:gdLst/>
              <a:ahLst/>
              <a:cxnLst/>
              <a:rect l="0" t="0" r="0" b="0"/>
              <a:pathLst>
                <a:path w="57163" h="152426">
                  <a:moveTo>
                    <a:pt x="0" y="0"/>
                  </a:moveTo>
                  <a:lnTo>
                    <a:pt x="28575" y="0"/>
                  </a:lnTo>
                  <a:cubicBezTo>
                    <a:pt x="44361" y="0"/>
                    <a:pt x="57163" y="12802"/>
                    <a:pt x="57163" y="28575"/>
                  </a:cubicBezTo>
                  <a:lnTo>
                    <a:pt x="57163" y="123851"/>
                  </a:lnTo>
                  <a:cubicBezTo>
                    <a:pt x="57163" y="139624"/>
                    <a:pt x="44361" y="152426"/>
                    <a:pt x="28575" y="152426"/>
                  </a:cubicBezTo>
                  <a:lnTo>
                    <a:pt x="0" y="152426"/>
                  </a:lnTo>
                  <a:lnTo>
                    <a:pt x="0" y="133376"/>
                  </a:lnTo>
                  <a:lnTo>
                    <a:pt x="28575" y="133376"/>
                  </a:lnTo>
                  <a:cubicBezTo>
                    <a:pt x="33820" y="133376"/>
                    <a:pt x="38100" y="129083"/>
                    <a:pt x="38100" y="123851"/>
                  </a:cubicBezTo>
                  <a:lnTo>
                    <a:pt x="38100" y="28575"/>
                  </a:lnTo>
                  <a:cubicBezTo>
                    <a:pt x="38100" y="23343"/>
                    <a:pt x="33820" y="19050"/>
                    <a:pt x="28575" y="19050"/>
                  </a:cubicBez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0" name="Shape 322">
              <a:extLst>
                <a:ext uri="{FF2B5EF4-FFF2-40B4-BE49-F238E27FC236}">
                  <a16:creationId xmlns:a16="http://schemas.microsoft.com/office/drawing/2014/main" id="{2EEBB3AB-B57F-E0CE-FBC8-DE8B62BA28A1}"/>
                </a:ext>
              </a:extLst>
            </p:cNvPr>
            <p:cNvSpPr/>
            <p:nvPr/>
          </p:nvSpPr>
          <p:spPr>
            <a:xfrm>
              <a:off x="3990924" y="4268756"/>
              <a:ext cx="57163" cy="95262"/>
            </a:xfrm>
            <a:custGeom>
              <a:avLst/>
              <a:gdLst/>
              <a:ahLst/>
              <a:cxnLst/>
              <a:rect l="0" t="0" r="0" b="0"/>
              <a:pathLst>
                <a:path w="57163" h="95262">
                  <a:moveTo>
                    <a:pt x="0" y="0"/>
                  </a:moveTo>
                  <a:lnTo>
                    <a:pt x="28575" y="0"/>
                  </a:lnTo>
                  <a:cubicBezTo>
                    <a:pt x="44361" y="0"/>
                    <a:pt x="57163" y="12802"/>
                    <a:pt x="57163" y="28575"/>
                  </a:cubicBezTo>
                  <a:lnTo>
                    <a:pt x="57163" y="66687"/>
                  </a:lnTo>
                  <a:cubicBezTo>
                    <a:pt x="57163" y="82461"/>
                    <a:pt x="44361" y="95262"/>
                    <a:pt x="28575" y="95262"/>
                  </a:cubicBezTo>
                  <a:lnTo>
                    <a:pt x="0" y="95262"/>
                  </a:lnTo>
                  <a:lnTo>
                    <a:pt x="0" y="76212"/>
                  </a:lnTo>
                  <a:lnTo>
                    <a:pt x="28575" y="76212"/>
                  </a:lnTo>
                  <a:cubicBezTo>
                    <a:pt x="33820" y="76212"/>
                    <a:pt x="38100" y="71920"/>
                    <a:pt x="38100" y="66687"/>
                  </a:cubicBezTo>
                  <a:lnTo>
                    <a:pt x="38100" y="28575"/>
                  </a:lnTo>
                  <a:cubicBezTo>
                    <a:pt x="38100" y="23343"/>
                    <a:pt x="33820" y="19050"/>
                    <a:pt x="28575" y="19050"/>
                  </a:cubicBez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AF92C62-3613-C470-9B73-544009C5A76F}"/>
                </a:ext>
              </a:extLst>
            </p:cNvPr>
            <p:cNvSpPr/>
            <p:nvPr/>
          </p:nvSpPr>
          <p:spPr>
            <a:xfrm>
              <a:off x="2878658" y="2351748"/>
              <a:ext cx="2735832" cy="3706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kern="100" spc="-2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YOLOv8</a:t>
              </a:r>
              <a:r>
                <a:rPr lang="en-IN" sz="1800" kern="100" spc="65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Detection</a:t>
              </a:r>
              <a:endParaRPr lang="en-IN" sz="1100" kern="10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27B1A2C-21BB-1FB3-0A8E-33D26FBA50B1}"/>
                </a:ext>
              </a:extLst>
            </p:cNvPr>
            <p:cNvSpPr/>
            <p:nvPr/>
          </p:nvSpPr>
          <p:spPr>
            <a:xfrm>
              <a:off x="3074337" y="2703256"/>
              <a:ext cx="2261256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Detect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vehicles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E5BD78-4C70-B8E0-68F2-94CCA3618679}"/>
                </a:ext>
              </a:extLst>
            </p:cNvPr>
            <p:cNvSpPr/>
            <p:nvPr/>
          </p:nvSpPr>
          <p:spPr>
            <a:xfrm>
              <a:off x="3497625" y="2936965"/>
              <a:ext cx="1086552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violations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4" name="Shape 326">
              <a:extLst>
                <a:ext uri="{FF2B5EF4-FFF2-40B4-BE49-F238E27FC236}">
                  <a16:creationId xmlns:a16="http://schemas.microsoft.com/office/drawing/2014/main" id="{972EC36E-2D4A-69F0-472A-8B36C4B7C5FE}"/>
                </a:ext>
              </a:extLst>
            </p:cNvPr>
            <p:cNvSpPr/>
            <p:nvPr/>
          </p:nvSpPr>
          <p:spPr>
            <a:xfrm>
              <a:off x="5579110" y="4781465"/>
              <a:ext cx="78295" cy="210556"/>
            </a:xfrm>
            <a:custGeom>
              <a:avLst/>
              <a:gdLst/>
              <a:ahLst/>
              <a:cxnLst/>
              <a:rect l="0" t="0" r="0" b="0"/>
              <a:pathLst>
                <a:path w="78295" h="210556">
                  <a:moveTo>
                    <a:pt x="58117" y="1213"/>
                  </a:moveTo>
                  <a:cubicBezTo>
                    <a:pt x="62649" y="0"/>
                    <a:pt x="67576" y="238"/>
                    <a:pt x="72161" y="2111"/>
                  </a:cubicBezTo>
                  <a:cubicBezTo>
                    <a:pt x="74542" y="3096"/>
                    <a:pt x="75971" y="3616"/>
                    <a:pt x="76865" y="3891"/>
                  </a:cubicBezTo>
                  <a:lnTo>
                    <a:pt x="78295" y="4181"/>
                  </a:lnTo>
                  <a:lnTo>
                    <a:pt x="78295" y="23193"/>
                  </a:lnTo>
                  <a:cubicBezTo>
                    <a:pt x="73470" y="23193"/>
                    <a:pt x="69126" y="21466"/>
                    <a:pt x="64897" y="19726"/>
                  </a:cubicBezTo>
                  <a:cubicBezTo>
                    <a:pt x="63652" y="19256"/>
                    <a:pt x="62281" y="19612"/>
                    <a:pt x="61442" y="20679"/>
                  </a:cubicBezTo>
                  <a:cubicBezTo>
                    <a:pt x="58585" y="24324"/>
                    <a:pt x="55727" y="28006"/>
                    <a:pt x="51562" y="30394"/>
                  </a:cubicBezTo>
                  <a:cubicBezTo>
                    <a:pt x="47396" y="32769"/>
                    <a:pt x="42811" y="33493"/>
                    <a:pt x="38227" y="34077"/>
                  </a:cubicBezTo>
                  <a:cubicBezTo>
                    <a:pt x="36919" y="34268"/>
                    <a:pt x="35903" y="35271"/>
                    <a:pt x="35725" y="36579"/>
                  </a:cubicBezTo>
                  <a:cubicBezTo>
                    <a:pt x="35128" y="41113"/>
                    <a:pt x="34417" y="45748"/>
                    <a:pt x="32029" y="49914"/>
                  </a:cubicBezTo>
                  <a:cubicBezTo>
                    <a:pt x="29654" y="54080"/>
                    <a:pt x="25958" y="57013"/>
                    <a:pt x="22327" y="59807"/>
                  </a:cubicBezTo>
                  <a:cubicBezTo>
                    <a:pt x="21260" y="60633"/>
                    <a:pt x="20904" y="62004"/>
                    <a:pt x="21374" y="63262"/>
                  </a:cubicBezTo>
                  <a:cubicBezTo>
                    <a:pt x="23101" y="67491"/>
                    <a:pt x="24828" y="71834"/>
                    <a:pt x="24828" y="76648"/>
                  </a:cubicBezTo>
                  <a:cubicBezTo>
                    <a:pt x="24828" y="81474"/>
                    <a:pt x="23101" y="85817"/>
                    <a:pt x="21374" y="90046"/>
                  </a:cubicBezTo>
                  <a:cubicBezTo>
                    <a:pt x="20904" y="91303"/>
                    <a:pt x="21260" y="92675"/>
                    <a:pt x="22327" y="93500"/>
                  </a:cubicBezTo>
                  <a:cubicBezTo>
                    <a:pt x="25958" y="96358"/>
                    <a:pt x="29654" y="99215"/>
                    <a:pt x="32029" y="103394"/>
                  </a:cubicBezTo>
                  <a:cubicBezTo>
                    <a:pt x="34417" y="107559"/>
                    <a:pt x="35128" y="112144"/>
                    <a:pt x="35725" y="116729"/>
                  </a:cubicBezTo>
                  <a:cubicBezTo>
                    <a:pt x="35903" y="118037"/>
                    <a:pt x="36919" y="119040"/>
                    <a:pt x="38227" y="119218"/>
                  </a:cubicBezTo>
                  <a:cubicBezTo>
                    <a:pt x="42748" y="119815"/>
                    <a:pt x="47396" y="120539"/>
                    <a:pt x="51562" y="122913"/>
                  </a:cubicBezTo>
                  <a:cubicBezTo>
                    <a:pt x="55727" y="125301"/>
                    <a:pt x="58649" y="128997"/>
                    <a:pt x="61442" y="132616"/>
                  </a:cubicBezTo>
                  <a:cubicBezTo>
                    <a:pt x="62281" y="133696"/>
                    <a:pt x="63652" y="134052"/>
                    <a:pt x="64897" y="133569"/>
                  </a:cubicBezTo>
                  <a:cubicBezTo>
                    <a:pt x="69126" y="131854"/>
                    <a:pt x="73470" y="130127"/>
                    <a:pt x="78295" y="130127"/>
                  </a:cubicBezTo>
                  <a:lnTo>
                    <a:pt x="78295" y="149114"/>
                  </a:lnTo>
                  <a:cubicBezTo>
                    <a:pt x="77813" y="149114"/>
                    <a:pt x="76860" y="149228"/>
                    <a:pt x="72098" y="151197"/>
                  </a:cubicBezTo>
                  <a:cubicBezTo>
                    <a:pt x="67932" y="152924"/>
                    <a:pt x="63474" y="153279"/>
                    <a:pt x="59245" y="152390"/>
                  </a:cubicBezTo>
                  <a:lnTo>
                    <a:pt x="59245" y="182692"/>
                  </a:lnTo>
                  <a:lnTo>
                    <a:pt x="72999" y="173523"/>
                  </a:lnTo>
                  <a:lnTo>
                    <a:pt x="78295" y="173523"/>
                  </a:lnTo>
                  <a:lnTo>
                    <a:pt x="78295" y="192878"/>
                  </a:lnTo>
                  <a:lnTo>
                    <a:pt x="55016" y="208410"/>
                  </a:lnTo>
                  <a:cubicBezTo>
                    <a:pt x="52095" y="210379"/>
                    <a:pt x="48399" y="210556"/>
                    <a:pt x="45250" y="208893"/>
                  </a:cubicBezTo>
                  <a:cubicBezTo>
                    <a:pt x="42088" y="207229"/>
                    <a:pt x="40183" y="204016"/>
                    <a:pt x="40183" y="200498"/>
                  </a:cubicBezTo>
                  <a:lnTo>
                    <a:pt x="40183" y="138878"/>
                  </a:lnTo>
                  <a:cubicBezTo>
                    <a:pt x="39294" y="138700"/>
                    <a:pt x="37871" y="138458"/>
                    <a:pt x="35661" y="138154"/>
                  </a:cubicBezTo>
                  <a:cubicBezTo>
                    <a:pt x="25845" y="136795"/>
                    <a:pt x="18161" y="129111"/>
                    <a:pt x="16853" y="119281"/>
                  </a:cubicBezTo>
                  <a:cubicBezTo>
                    <a:pt x="16129" y="114163"/>
                    <a:pt x="15773" y="113325"/>
                    <a:pt x="15532" y="112919"/>
                  </a:cubicBezTo>
                  <a:cubicBezTo>
                    <a:pt x="15303" y="112500"/>
                    <a:pt x="14770" y="111725"/>
                    <a:pt x="10655" y="108563"/>
                  </a:cubicBezTo>
                  <a:cubicBezTo>
                    <a:pt x="2794" y="102555"/>
                    <a:pt x="0" y="92015"/>
                    <a:pt x="3747" y="82845"/>
                  </a:cubicBezTo>
                  <a:cubicBezTo>
                    <a:pt x="5715" y="78083"/>
                    <a:pt x="5829" y="77130"/>
                    <a:pt x="5829" y="76648"/>
                  </a:cubicBezTo>
                  <a:cubicBezTo>
                    <a:pt x="5829" y="76178"/>
                    <a:pt x="5715" y="75225"/>
                    <a:pt x="3747" y="70463"/>
                  </a:cubicBezTo>
                  <a:cubicBezTo>
                    <a:pt x="0" y="61293"/>
                    <a:pt x="2794" y="50752"/>
                    <a:pt x="10592" y="44745"/>
                  </a:cubicBezTo>
                  <a:cubicBezTo>
                    <a:pt x="14706" y="41583"/>
                    <a:pt x="15240" y="40808"/>
                    <a:pt x="15481" y="40389"/>
                  </a:cubicBezTo>
                  <a:cubicBezTo>
                    <a:pt x="15722" y="39983"/>
                    <a:pt x="16078" y="39145"/>
                    <a:pt x="16790" y="34026"/>
                  </a:cubicBezTo>
                  <a:cubicBezTo>
                    <a:pt x="18161" y="24197"/>
                    <a:pt x="25845" y="16513"/>
                    <a:pt x="35725" y="15205"/>
                  </a:cubicBezTo>
                  <a:cubicBezTo>
                    <a:pt x="40843" y="14494"/>
                    <a:pt x="41681" y="14138"/>
                    <a:pt x="42088" y="13897"/>
                  </a:cubicBezTo>
                  <a:cubicBezTo>
                    <a:pt x="42507" y="13655"/>
                    <a:pt x="43281" y="13122"/>
                    <a:pt x="46444" y="9020"/>
                  </a:cubicBezTo>
                  <a:cubicBezTo>
                    <a:pt x="49447" y="5090"/>
                    <a:pt x="53584" y="2425"/>
                    <a:pt x="58117" y="1213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5" name="Shape 327">
              <a:extLst>
                <a:ext uri="{FF2B5EF4-FFF2-40B4-BE49-F238E27FC236}">
                  <a16:creationId xmlns:a16="http://schemas.microsoft.com/office/drawing/2014/main" id="{070B261B-4E48-F658-3CE4-FF2A7020C273}"/>
                </a:ext>
              </a:extLst>
            </p:cNvPr>
            <p:cNvSpPr/>
            <p:nvPr/>
          </p:nvSpPr>
          <p:spPr>
            <a:xfrm>
              <a:off x="5657406" y="4724750"/>
              <a:ext cx="0" cy="42329"/>
            </a:xfrm>
            <a:custGeom>
              <a:avLst/>
              <a:gdLst/>
              <a:ahLst/>
              <a:cxnLst/>
              <a:rect l="0" t="0" r="0" b="0"/>
              <a:pathLst>
                <a:path h="42329">
                  <a:moveTo>
                    <a:pt x="0" y="42329"/>
                  </a:move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6" name="Shape 328">
              <a:extLst>
                <a:ext uri="{FF2B5EF4-FFF2-40B4-BE49-F238E27FC236}">
                  <a16:creationId xmlns:a16="http://schemas.microsoft.com/office/drawing/2014/main" id="{D34BCF80-B635-F0E1-0FB7-05D857EB5DD9}"/>
                </a:ext>
              </a:extLst>
            </p:cNvPr>
            <p:cNvSpPr/>
            <p:nvPr/>
          </p:nvSpPr>
          <p:spPr>
            <a:xfrm>
              <a:off x="5712956" y="4972438"/>
              <a:ext cx="115773" cy="19050"/>
            </a:xfrm>
            <a:custGeom>
              <a:avLst/>
              <a:gdLst/>
              <a:ahLst/>
              <a:cxnLst/>
              <a:rect l="0" t="0" r="0" b="0"/>
              <a:pathLst>
                <a:path w="115773" h="19050">
                  <a:moveTo>
                    <a:pt x="1613" y="0"/>
                  </a:moveTo>
                  <a:lnTo>
                    <a:pt x="115773" y="0"/>
                  </a:lnTo>
                  <a:lnTo>
                    <a:pt x="115773" y="19050"/>
                  </a:lnTo>
                  <a:lnTo>
                    <a:pt x="0" y="19050"/>
                  </a:lnTo>
                  <a:cubicBezTo>
                    <a:pt x="1016" y="16015"/>
                    <a:pt x="1613" y="12802"/>
                    <a:pt x="1613" y="9525"/>
                  </a:cubicBezTo>
                  <a:lnTo>
                    <a:pt x="1613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7" name="Shape 329">
              <a:extLst>
                <a:ext uri="{FF2B5EF4-FFF2-40B4-BE49-F238E27FC236}">
                  <a16:creationId xmlns:a16="http://schemas.microsoft.com/office/drawing/2014/main" id="{D9032179-5513-7775-60EE-D08EE0A9878A}"/>
                </a:ext>
              </a:extLst>
            </p:cNvPr>
            <p:cNvSpPr/>
            <p:nvPr/>
          </p:nvSpPr>
          <p:spPr>
            <a:xfrm>
              <a:off x="5657406" y="4781481"/>
              <a:ext cx="78359" cy="210540"/>
            </a:xfrm>
            <a:custGeom>
              <a:avLst/>
              <a:gdLst/>
              <a:ahLst/>
              <a:cxnLst/>
              <a:rect l="0" t="0" r="0" b="0"/>
              <a:pathLst>
                <a:path w="78359" h="210540">
                  <a:moveTo>
                    <a:pt x="20250" y="1221"/>
                  </a:moveTo>
                  <a:cubicBezTo>
                    <a:pt x="24781" y="2441"/>
                    <a:pt x="28930" y="5106"/>
                    <a:pt x="31966" y="9004"/>
                  </a:cubicBezTo>
                  <a:cubicBezTo>
                    <a:pt x="35128" y="13106"/>
                    <a:pt x="35903" y="13639"/>
                    <a:pt x="36322" y="13881"/>
                  </a:cubicBezTo>
                  <a:cubicBezTo>
                    <a:pt x="36728" y="14122"/>
                    <a:pt x="37567" y="14478"/>
                    <a:pt x="42685" y="15189"/>
                  </a:cubicBezTo>
                  <a:cubicBezTo>
                    <a:pt x="52451" y="16497"/>
                    <a:pt x="60198" y="24181"/>
                    <a:pt x="61506" y="34010"/>
                  </a:cubicBezTo>
                  <a:cubicBezTo>
                    <a:pt x="62218" y="39129"/>
                    <a:pt x="62573" y="39967"/>
                    <a:pt x="62814" y="40373"/>
                  </a:cubicBezTo>
                  <a:cubicBezTo>
                    <a:pt x="63055" y="40792"/>
                    <a:pt x="63589" y="41567"/>
                    <a:pt x="67691" y="44729"/>
                  </a:cubicBezTo>
                  <a:cubicBezTo>
                    <a:pt x="75553" y="50736"/>
                    <a:pt x="78359" y="61277"/>
                    <a:pt x="74600" y="70447"/>
                  </a:cubicBezTo>
                  <a:cubicBezTo>
                    <a:pt x="72631" y="75209"/>
                    <a:pt x="72517" y="76162"/>
                    <a:pt x="72517" y="76632"/>
                  </a:cubicBezTo>
                  <a:lnTo>
                    <a:pt x="72454" y="76695"/>
                  </a:lnTo>
                  <a:cubicBezTo>
                    <a:pt x="72454" y="77177"/>
                    <a:pt x="72580" y="78130"/>
                    <a:pt x="74536" y="82893"/>
                  </a:cubicBezTo>
                  <a:cubicBezTo>
                    <a:pt x="78295" y="91999"/>
                    <a:pt x="75438" y="102539"/>
                    <a:pt x="67640" y="108610"/>
                  </a:cubicBezTo>
                  <a:cubicBezTo>
                    <a:pt x="63526" y="111760"/>
                    <a:pt x="62992" y="112535"/>
                    <a:pt x="62751" y="112954"/>
                  </a:cubicBezTo>
                  <a:cubicBezTo>
                    <a:pt x="62522" y="113373"/>
                    <a:pt x="62154" y="114211"/>
                    <a:pt x="61442" y="119329"/>
                  </a:cubicBezTo>
                  <a:cubicBezTo>
                    <a:pt x="60135" y="129095"/>
                    <a:pt x="52451" y="136830"/>
                    <a:pt x="42621" y="138138"/>
                  </a:cubicBezTo>
                  <a:cubicBezTo>
                    <a:pt x="40424" y="138442"/>
                    <a:pt x="39053" y="138684"/>
                    <a:pt x="38100" y="138862"/>
                  </a:cubicBezTo>
                  <a:lnTo>
                    <a:pt x="38100" y="200482"/>
                  </a:lnTo>
                  <a:cubicBezTo>
                    <a:pt x="38100" y="204000"/>
                    <a:pt x="36144" y="207213"/>
                    <a:pt x="33045" y="208877"/>
                  </a:cubicBezTo>
                  <a:cubicBezTo>
                    <a:pt x="29947" y="210540"/>
                    <a:pt x="26200" y="210363"/>
                    <a:pt x="23279" y="208394"/>
                  </a:cubicBezTo>
                  <a:lnTo>
                    <a:pt x="0" y="192862"/>
                  </a:lnTo>
                  <a:lnTo>
                    <a:pt x="0" y="173507"/>
                  </a:lnTo>
                  <a:lnTo>
                    <a:pt x="5296" y="173507"/>
                  </a:lnTo>
                  <a:lnTo>
                    <a:pt x="19050" y="182676"/>
                  </a:lnTo>
                  <a:lnTo>
                    <a:pt x="19050" y="152374"/>
                  </a:lnTo>
                  <a:cubicBezTo>
                    <a:pt x="14821" y="153200"/>
                    <a:pt x="10363" y="152908"/>
                    <a:pt x="6185" y="151181"/>
                  </a:cubicBezTo>
                  <a:cubicBezTo>
                    <a:pt x="1422" y="149212"/>
                    <a:pt x="470" y="149098"/>
                    <a:pt x="0" y="149098"/>
                  </a:cubicBezTo>
                  <a:lnTo>
                    <a:pt x="0" y="130111"/>
                  </a:lnTo>
                  <a:cubicBezTo>
                    <a:pt x="4826" y="130111"/>
                    <a:pt x="9170" y="131838"/>
                    <a:pt x="13399" y="133553"/>
                  </a:cubicBezTo>
                  <a:cubicBezTo>
                    <a:pt x="14643" y="134036"/>
                    <a:pt x="16015" y="133680"/>
                    <a:pt x="16853" y="132600"/>
                  </a:cubicBezTo>
                  <a:cubicBezTo>
                    <a:pt x="19710" y="128981"/>
                    <a:pt x="22568" y="125285"/>
                    <a:pt x="26734" y="122898"/>
                  </a:cubicBezTo>
                  <a:cubicBezTo>
                    <a:pt x="30899" y="120523"/>
                    <a:pt x="35484" y="119799"/>
                    <a:pt x="40069" y="119202"/>
                  </a:cubicBezTo>
                  <a:cubicBezTo>
                    <a:pt x="41377" y="119025"/>
                    <a:pt x="42392" y="118021"/>
                    <a:pt x="42570" y="116713"/>
                  </a:cubicBezTo>
                  <a:cubicBezTo>
                    <a:pt x="43168" y="112179"/>
                    <a:pt x="43879" y="107543"/>
                    <a:pt x="46266" y="103378"/>
                  </a:cubicBezTo>
                  <a:cubicBezTo>
                    <a:pt x="48641" y="99199"/>
                    <a:pt x="52337" y="96291"/>
                    <a:pt x="55969" y="93485"/>
                  </a:cubicBezTo>
                  <a:cubicBezTo>
                    <a:pt x="57036" y="92659"/>
                    <a:pt x="57391" y="91287"/>
                    <a:pt x="56922" y="90030"/>
                  </a:cubicBezTo>
                  <a:cubicBezTo>
                    <a:pt x="55194" y="85801"/>
                    <a:pt x="53467" y="81458"/>
                    <a:pt x="53467" y="76632"/>
                  </a:cubicBezTo>
                  <a:cubicBezTo>
                    <a:pt x="53467" y="71818"/>
                    <a:pt x="55194" y="67475"/>
                    <a:pt x="56922" y="63246"/>
                  </a:cubicBezTo>
                  <a:cubicBezTo>
                    <a:pt x="57391" y="61988"/>
                    <a:pt x="57036" y="60617"/>
                    <a:pt x="55969" y="59791"/>
                  </a:cubicBezTo>
                  <a:cubicBezTo>
                    <a:pt x="52337" y="56934"/>
                    <a:pt x="48641" y="54064"/>
                    <a:pt x="46266" y="49898"/>
                  </a:cubicBezTo>
                  <a:cubicBezTo>
                    <a:pt x="43879" y="45732"/>
                    <a:pt x="43168" y="41148"/>
                    <a:pt x="42570" y="36563"/>
                  </a:cubicBezTo>
                  <a:cubicBezTo>
                    <a:pt x="42392" y="35255"/>
                    <a:pt x="41377" y="34252"/>
                    <a:pt x="40069" y="34061"/>
                  </a:cubicBezTo>
                  <a:cubicBezTo>
                    <a:pt x="35547" y="33477"/>
                    <a:pt x="30899" y="32753"/>
                    <a:pt x="26734" y="30378"/>
                  </a:cubicBezTo>
                  <a:cubicBezTo>
                    <a:pt x="22568" y="27991"/>
                    <a:pt x="19647" y="24308"/>
                    <a:pt x="16853" y="20663"/>
                  </a:cubicBezTo>
                  <a:cubicBezTo>
                    <a:pt x="16015" y="19596"/>
                    <a:pt x="14643" y="19240"/>
                    <a:pt x="13399" y="19710"/>
                  </a:cubicBezTo>
                  <a:cubicBezTo>
                    <a:pt x="9170" y="21450"/>
                    <a:pt x="4826" y="23177"/>
                    <a:pt x="0" y="23177"/>
                  </a:cubicBezTo>
                  <a:lnTo>
                    <a:pt x="0" y="4165"/>
                  </a:lnTo>
                  <a:lnTo>
                    <a:pt x="64" y="4178"/>
                  </a:lnTo>
                  <a:cubicBezTo>
                    <a:pt x="533" y="4178"/>
                    <a:pt x="1486" y="4064"/>
                    <a:pt x="6248" y="2095"/>
                  </a:cubicBezTo>
                  <a:cubicBezTo>
                    <a:pt x="10808" y="222"/>
                    <a:pt x="15720" y="0"/>
                    <a:pt x="20250" y="1221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8" name="Shape 330">
              <a:extLst>
                <a:ext uri="{FF2B5EF4-FFF2-40B4-BE49-F238E27FC236}">
                  <a16:creationId xmlns:a16="http://schemas.microsoft.com/office/drawing/2014/main" id="{BBF29DE7-2BB8-8C8F-B2C9-261CBC9E9B11}"/>
                </a:ext>
              </a:extLst>
            </p:cNvPr>
            <p:cNvSpPr/>
            <p:nvPr/>
          </p:nvSpPr>
          <p:spPr>
            <a:xfrm>
              <a:off x="5657406" y="4686637"/>
              <a:ext cx="171323" cy="114326"/>
            </a:xfrm>
            <a:custGeom>
              <a:avLst/>
              <a:gdLst/>
              <a:ahLst/>
              <a:cxnLst/>
              <a:rect l="0" t="0" r="0" b="0"/>
              <a:pathLst>
                <a:path w="171323" h="114326">
                  <a:moveTo>
                    <a:pt x="38100" y="0"/>
                  </a:moveTo>
                  <a:lnTo>
                    <a:pt x="131102" y="0"/>
                  </a:lnTo>
                  <a:cubicBezTo>
                    <a:pt x="138671" y="0"/>
                    <a:pt x="145923" y="3048"/>
                    <a:pt x="151295" y="8395"/>
                  </a:cubicBezTo>
                  <a:lnTo>
                    <a:pt x="171323" y="28442"/>
                  </a:lnTo>
                  <a:lnTo>
                    <a:pt x="171323" y="55410"/>
                  </a:lnTo>
                  <a:lnTo>
                    <a:pt x="137770" y="21857"/>
                  </a:lnTo>
                  <a:cubicBezTo>
                    <a:pt x="136589" y="20612"/>
                    <a:pt x="135039" y="19774"/>
                    <a:pt x="133363" y="19355"/>
                  </a:cubicBezTo>
                  <a:lnTo>
                    <a:pt x="133363" y="85751"/>
                  </a:lnTo>
                  <a:cubicBezTo>
                    <a:pt x="133363" y="90983"/>
                    <a:pt x="137656" y="95276"/>
                    <a:pt x="142888" y="95276"/>
                  </a:cubicBezTo>
                  <a:lnTo>
                    <a:pt x="171323" y="95276"/>
                  </a:lnTo>
                  <a:lnTo>
                    <a:pt x="171323" y="114326"/>
                  </a:lnTo>
                  <a:lnTo>
                    <a:pt x="142888" y="114326"/>
                  </a:lnTo>
                  <a:cubicBezTo>
                    <a:pt x="127115" y="114326"/>
                    <a:pt x="114313" y="101524"/>
                    <a:pt x="114313" y="85751"/>
                  </a:cubicBezTo>
                  <a:lnTo>
                    <a:pt x="114313" y="19063"/>
                  </a:lnTo>
                  <a:lnTo>
                    <a:pt x="38100" y="19063"/>
                  </a:lnTo>
                  <a:cubicBezTo>
                    <a:pt x="27572" y="19063"/>
                    <a:pt x="19050" y="27572"/>
                    <a:pt x="19050" y="38113"/>
                  </a:cubicBezTo>
                  <a:lnTo>
                    <a:pt x="19050" y="76213"/>
                  </a:lnTo>
                  <a:cubicBezTo>
                    <a:pt x="14046" y="75857"/>
                    <a:pt x="8878" y="76568"/>
                    <a:pt x="3988" y="78601"/>
                  </a:cubicBezTo>
                  <a:cubicBezTo>
                    <a:pt x="2438" y="79197"/>
                    <a:pt x="953" y="79972"/>
                    <a:pt x="64" y="80378"/>
                  </a:cubicBezTo>
                  <a:lnTo>
                    <a:pt x="0" y="80442"/>
                  </a:lnTo>
                  <a:lnTo>
                    <a:pt x="0" y="38113"/>
                  </a:lnTo>
                  <a:cubicBezTo>
                    <a:pt x="0" y="17094"/>
                    <a:pt x="17094" y="0"/>
                    <a:pt x="38100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79" name="Shape 331">
              <a:extLst>
                <a:ext uri="{FF2B5EF4-FFF2-40B4-BE49-F238E27FC236}">
                  <a16:creationId xmlns:a16="http://schemas.microsoft.com/office/drawing/2014/main" id="{44B32974-5B85-768F-4516-4D39A258D8CC}"/>
                </a:ext>
              </a:extLst>
            </p:cNvPr>
            <p:cNvSpPr/>
            <p:nvPr/>
          </p:nvSpPr>
          <p:spPr>
            <a:xfrm>
              <a:off x="5828729" y="4715079"/>
              <a:ext cx="57315" cy="276409"/>
            </a:xfrm>
            <a:custGeom>
              <a:avLst/>
              <a:gdLst/>
              <a:ahLst/>
              <a:cxnLst/>
              <a:rect l="0" t="0" r="0" b="0"/>
              <a:pathLst>
                <a:path w="57315" h="276409">
                  <a:moveTo>
                    <a:pt x="0" y="0"/>
                  </a:moveTo>
                  <a:lnTo>
                    <a:pt x="48920" y="48965"/>
                  </a:lnTo>
                  <a:cubicBezTo>
                    <a:pt x="54280" y="54324"/>
                    <a:pt x="57315" y="61589"/>
                    <a:pt x="57315" y="69145"/>
                  </a:cubicBezTo>
                  <a:lnTo>
                    <a:pt x="57315" y="238309"/>
                  </a:lnTo>
                  <a:cubicBezTo>
                    <a:pt x="57315" y="259315"/>
                    <a:pt x="40221" y="276409"/>
                    <a:pt x="19202" y="276409"/>
                  </a:cubicBezTo>
                  <a:lnTo>
                    <a:pt x="0" y="276409"/>
                  </a:lnTo>
                  <a:lnTo>
                    <a:pt x="0" y="257359"/>
                  </a:lnTo>
                  <a:lnTo>
                    <a:pt x="19202" y="257359"/>
                  </a:lnTo>
                  <a:cubicBezTo>
                    <a:pt x="29744" y="257359"/>
                    <a:pt x="38252" y="248838"/>
                    <a:pt x="38252" y="238309"/>
                  </a:cubicBezTo>
                  <a:lnTo>
                    <a:pt x="38252" y="85884"/>
                  </a:lnTo>
                  <a:lnTo>
                    <a:pt x="0" y="85884"/>
                  </a:lnTo>
                  <a:lnTo>
                    <a:pt x="0" y="66834"/>
                  </a:lnTo>
                  <a:lnTo>
                    <a:pt x="37960" y="66834"/>
                  </a:lnTo>
                  <a:cubicBezTo>
                    <a:pt x="37541" y="65157"/>
                    <a:pt x="36703" y="63671"/>
                    <a:pt x="35459" y="62427"/>
                  </a:cubicBezTo>
                  <a:lnTo>
                    <a:pt x="0" y="26969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5FBB96B8-62BD-C8AA-F17D-3356BC57BCE0}"/>
                </a:ext>
              </a:extLst>
            </p:cNvPr>
            <p:cNvSpPr/>
            <p:nvPr/>
          </p:nvSpPr>
          <p:spPr>
            <a:xfrm>
              <a:off x="4916030" y="6050509"/>
              <a:ext cx="2100292" cy="3706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ANPR</a:t>
              </a:r>
              <a:r>
                <a:rPr lang="en-IN" sz="1800" kern="100" spc="6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Module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F073E44-670E-26E9-A2DC-6461BAF1B44C}"/>
                </a:ext>
              </a:extLst>
            </p:cNvPr>
            <p:cNvSpPr/>
            <p:nvPr/>
          </p:nvSpPr>
          <p:spPr>
            <a:xfrm>
              <a:off x="4758119" y="6402012"/>
              <a:ext cx="2566410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Identify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number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plates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A8D8CFB-B578-8C9D-AB59-9720B4612F50}"/>
                </a:ext>
              </a:extLst>
            </p:cNvPr>
            <p:cNvSpPr/>
            <p:nvPr/>
          </p:nvSpPr>
          <p:spPr>
            <a:xfrm>
              <a:off x="5401944" y="6635726"/>
              <a:ext cx="805214" cy="3323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reliably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3" name="Shape 335">
              <a:extLst>
                <a:ext uri="{FF2B5EF4-FFF2-40B4-BE49-F238E27FC236}">
                  <a16:creationId xmlns:a16="http://schemas.microsoft.com/office/drawing/2014/main" id="{E287F088-AAC5-FF74-299A-717A6904EDB3}"/>
                </a:ext>
              </a:extLst>
            </p:cNvPr>
            <p:cNvSpPr/>
            <p:nvPr/>
          </p:nvSpPr>
          <p:spPr>
            <a:xfrm>
              <a:off x="7419150" y="4249706"/>
              <a:ext cx="133369" cy="304838"/>
            </a:xfrm>
            <a:custGeom>
              <a:avLst/>
              <a:gdLst/>
              <a:ahLst/>
              <a:cxnLst/>
              <a:rect l="0" t="0" r="0" b="0"/>
              <a:pathLst>
                <a:path w="133369" h="304838">
                  <a:moveTo>
                    <a:pt x="133362" y="0"/>
                  </a:moveTo>
                  <a:lnTo>
                    <a:pt x="133369" y="1"/>
                  </a:lnTo>
                  <a:lnTo>
                    <a:pt x="133369" y="19051"/>
                  </a:lnTo>
                  <a:lnTo>
                    <a:pt x="133362" y="19050"/>
                  </a:lnTo>
                  <a:cubicBezTo>
                    <a:pt x="98476" y="19050"/>
                    <a:pt x="67818" y="25121"/>
                    <a:pt x="46558" y="34227"/>
                  </a:cubicBezTo>
                  <a:cubicBezTo>
                    <a:pt x="35903" y="38811"/>
                    <a:pt x="28511" y="43752"/>
                    <a:pt x="24054" y="48285"/>
                  </a:cubicBezTo>
                  <a:cubicBezTo>
                    <a:pt x="19647" y="52743"/>
                    <a:pt x="19050" y="55728"/>
                    <a:pt x="19050" y="57150"/>
                  </a:cubicBezTo>
                  <a:lnTo>
                    <a:pt x="19050" y="98895"/>
                  </a:lnTo>
                  <a:cubicBezTo>
                    <a:pt x="27686" y="105207"/>
                    <a:pt x="41618" y="111214"/>
                    <a:pt x="60071" y="115735"/>
                  </a:cubicBezTo>
                  <a:cubicBezTo>
                    <a:pt x="80683" y="120802"/>
                    <a:pt x="105981" y="123837"/>
                    <a:pt x="133362" y="123837"/>
                  </a:cubicBezTo>
                  <a:lnTo>
                    <a:pt x="133369" y="123837"/>
                  </a:lnTo>
                  <a:lnTo>
                    <a:pt x="133369" y="142887"/>
                  </a:lnTo>
                  <a:lnTo>
                    <a:pt x="133362" y="142887"/>
                  </a:lnTo>
                  <a:cubicBezTo>
                    <a:pt x="104673" y="142887"/>
                    <a:pt x="77813" y="139738"/>
                    <a:pt x="55487" y="134201"/>
                  </a:cubicBezTo>
                  <a:cubicBezTo>
                    <a:pt x="41732" y="130861"/>
                    <a:pt x="29287" y="126454"/>
                    <a:pt x="19050" y="121158"/>
                  </a:cubicBezTo>
                  <a:lnTo>
                    <a:pt x="19050" y="175108"/>
                  </a:lnTo>
                  <a:cubicBezTo>
                    <a:pt x="27686" y="181420"/>
                    <a:pt x="41618" y="187427"/>
                    <a:pt x="60071" y="191948"/>
                  </a:cubicBezTo>
                  <a:cubicBezTo>
                    <a:pt x="80683" y="197015"/>
                    <a:pt x="105981" y="200050"/>
                    <a:pt x="133362" y="200050"/>
                  </a:cubicBezTo>
                  <a:lnTo>
                    <a:pt x="133369" y="200050"/>
                  </a:lnTo>
                  <a:lnTo>
                    <a:pt x="133369" y="219100"/>
                  </a:lnTo>
                  <a:lnTo>
                    <a:pt x="133362" y="219100"/>
                  </a:lnTo>
                  <a:cubicBezTo>
                    <a:pt x="104673" y="219100"/>
                    <a:pt x="77813" y="215951"/>
                    <a:pt x="55487" y="210414"/>
                  </a:cubicBezTo>
                  <a:cubicBezTo>
                    <a:pt x="41732" y="207073"/>
                    <a:pt x="29287" y="202667"/>
                    <a:pt x="19050" y="197371"/>
                  </a:cubicBezTo>
                  <a:lnTo>
                    <a:pt x="19050" y="247688"/>
                  </a:lnTo>
                  <a:cubicBezTo>
                    <a:pt x="19050" y="249110"/>
                    <a:pt x="19647" y="252082"/>
                    <a:pt x="24054" y="256553"/>
                  </a:cubicBezTo>
                  <a:cubicBezTo>
                    <a:pt x="28511" y="261074"/>
                    <a:pt x="35903" y="266014"/>
                    <a:pt x="46558" y="270599"/>
                  </a:cubicBezTo>
                  <a:cubicBezTo>
                    <a:pt x="67818" y="279717"/>
                    <a:pt x="98476" y="285788"/>
                    <a:pt x="133362" y="285788"/>
                  </a:cubicBezTo>
                  <a:lnTo>
                    <a:pt x="133369" y="285787"/>
                  </a:lnTo>
                  <a:lnTo>
                    <a:pt x="133369" y="304837"/>
                  </a:lnTo>
                  <a:lnTo>
                    <a:pt x="133362" y="304838"/>
                  </a:lnTo>
                  <a:cubicBezTo>
                    <a:pt x="59716" y="304838"/>
                    <a:pt x="0" y="279235"/>
                    <a:pt x="0" y="247688"/>
                  </a:cubicBezTo>
                  <a:lnTo>
                    <a:pt x="0" y="57150"/>
                  </a:lnTo>
                  <a:cubicBezTo>
                    <a:pt x="0" y="25591"/>
                    <a:pt x="59716" y="0"/>
                    <a:pt x="13336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4" name="Shape 336">
              <a:extLst>
                <a:ext uri="{FF2B5EF4-FFF2-40B4-BE49-F238E27FC236}">
                  <a16:creationId xmlns:a16="http://schemas.microsoft.com/office/drawing/2014/main" id="{A949B466-5D17-19BD-1873-C172D562D9C0}"/>
                </a:ext>
              </a:extLst>
            </p:cNvPr>
            <p:cNvSpPr/>
            <p:nvPr/>
          </p:nvSpPr>
          <p:spPr>
            <a:xfrm>
              <a:off x="7552519" y="4249707"/>
              <a:ext cx="133369" cy="304836"/>
            </a:xfrm>
            <a:custGeom>
              <a:avLst/>
              <a:gdLst/>
              <a:ahLst/>
              <a:cxnLst/>
              <a:rect l="0" t="0" r="0" b="0"/>
              <a:pathLst>
                <a:path w="133369" h="304836">
                  <a:moveTo>
                    <a:pt x="0" y="0"/>
                  </a:moveTo>
                  <a:lnTo>
                    <a:pt x="51908" y="4491"/>
                  </a:lnTo>
                  <a:cubicBezTo>
                    <a:pt x="99779" y="13168"/>
                    <a:pt x="133369" y="33480"/>
                    <a:pt x="133369" y="57149"/>
                  </a:cubicBezTo>
                  <a:lnTo>
                    <a:pt x="133369" y="247687"/>
                  </a:lnTo>
                  <a:cubicBezTo>
                    <a:pt x="133369" y="271347"/>
                    <a:pt x="99779" y="291664"/>
                    <a:pt x="51908" y="300344"/>
                  </a:cubicBezTo>
                  <a:lnTo>
                    <a:pt x="0" y="304836"/>
                  </a:lnTo>
                  <a:lnTo>
                    <a:pt x="0" y="285786"/>
                  </a:lnTo>
                  <a:lnTo>
                    <a:pt x="48517" y="281612"/>
                  </a:lnTo>
                  <a:cubicBezTo>
                    <a:pt x="63202" y="278955"/>
                    <a:pt x="76181" y="275157"/>
                    <a:pt x="86811" y="270598"/>
                  </a:cubicBezTo>
                  <a:cubicBezTo>
                    <a:pt x="97466" y="266013"/>
                    <a:pt x="104845" y="261073"/>
                    <a:pt x="109315" y="256552"/>
                  </a:cubicBezTo>
                  <a:cubicBezTo>
                    <a:pt x="113723" y="252082"/>
                    <a:pt x="114319" y="249110"/>
                    <a:pt x="114319" y="247687"/>
                  </a:cubicBezTo>
                  <a:lnTo>
                    <a:pt x="114319" y="197421"/>
                  </a:lnTo>
                  <a:cubicBezTo>
                    <a:pt x="104070" y="202729"/>
                    <a:pt x="91637" y="207073"/>
                    <a:pt x="77870" y="210464"/>
                  </a:cubicBezTo>
                  <a:cubicBezTo>
                    <a:pt x="66713" y="213207"/>
                    <a:pt x="54419" y="215366"/>
                    <a:pt x="41327" y="216839"/>
                  </a:cubicBezTo>
                  <a:lnTo>
                    <a:pt x="0" y="219099"/>
                  </a:lnTo>
                  <a:lnTo>
                    <a:pt x="0" y="200049"/>
                  </a:lnTo>
                  <a:lnTo>
                    <a:pt x="39192" y="197898"/>
                  </a:lnTo>
                  <a:cubicBezTo>
                    <a:pt x="51517" y="196506"/>
                    <a:pt x="62992" y="194481"/>
                    <a:pt x="73285" y="191947"/>
                  </a:cubicBezTo>
                  <a:cubicBezTo>
                    <a:pt x="91751" y="187362"/>
                    <a:pt x="105683" y="181419"/>
                    <a:pt x="114319" y="175107"/>
                  </a:cubicBezTo>
                  <a:lnTo>
                    <a:pt x="114319" y="121221"/>
                  </a:lnTo>
                  <a:cubicBezTo>
                    <a:pt x="104070" y="126517"/>
                    <a:pt x="91637" y="130860"/>
                    <a:pt x="77870" y="134251"/>
                  </a:cubicBezTo>
                  <a:cubicBezTo>
                    <a:pt x="66713" y="136994"/>
                    <a:pt x="54419" y="139153"/>
                    <a:pt x="41327" y="140626"/>
                  </a:cubicBezTo>
                  <a:lnTo>
                    <a:pt x="0" y="142886"/>
                  </a:lnTo>
                  <a:lnTo>
                    <a:pt x="0" y="123836"/>
                  </a:lnTo>
                  <a:lnTo>
                    <a:pt x="39192" y="121686"/>
                  </a:lnTo>
                  <a:cubicBezTo>
                    <a:pt x="51517" y="120293"/>
                    <a:pt x="62992" y="118268"/>
                    <a:pt x="73285" y="115734"/>
                  </a:cubicBezTo>
                  <a:cubicBezTo>
                    <a:pt x="91751" y="111162"/>
                    <a:pt x="105683" y="105206"/>
                    <a:pt x="114319" y="98894"/>
                  </a:cubicBezTo>
                  <a:lnTo>
                    <a:pt x="114319" y="57149"/>
                  </a:lnTo>
                  <a:cubicBezTo>
                    <a:pt x="114319" y="55727"/>
                    <a:pt x="113723" y="52742"/>
                    <a:pt x="109315" y="48285"/>
                  </a:cubicBezTo>
                  <a:cubicBezTo>
                    <a:pt x="104845" y="43751"/>
                    <a:pt x="97466" y="38810"/>
                    <a:pt x="86811" y="34226"/>
                  </a:cubicBezTo>
                  <a:cubicBezTo>
                    <a:pt x="76181" y="29673"/>
                    <a:pt x="63202" y="25879"/>
                    <a:pt x="48517" y="23223"/>
                  </a:cubicBezTo>
                  <a:lnTo>
                    <a:pt x="0" y="19050"/>
                  </a:ln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CD1CE9C-E0CF-B195-99B2-FDFB3267CC70}"/>
                </a:ext>
              </a:extLst>
            </p:cNvPr>
            <p:cNvSpPr/>
            <p:nvPr/>
          </p:nvSpPr>
          <p:spPr>
            <a:xfrm>
              <a:off x="6529235" y="2351748"/>
              <a:ext cx="2701766" cy="370676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Database</a:t>
              </a:r>
              <a:r>
                <a:rPr lang="en-IN" sz="1800" kern="100" spc="6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Logging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BD630E9-8DAD-226B-F105-8B5499E2CDDA}"/>
                </a:ext>
              </a:extLst>
            </p:cNvPr>
            <p:cNvSpPr/>
            <p:nvPr/>
          </p:nvSpPr>
          <p:spPr>
            <a:xfrm>
              <a:off x="6428096" y="2703256"/>
              <a:ext cx="3016818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Store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events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generate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69F31EB5-398B-6631-4B12-7A21DC8742A6}"/>
                </a:ext>
              </a:extLst>
            </p:cNvPr>
            <p:cNvSpPr/>
            <p:nvPr/>
          </p:nvSpPr>
          <p:spPr>
            <a:xfrm>
              <a:off x="7300710" y="2936965"/>
              <a:ext cx="646967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alerts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Shape 340">
              <a:extLst>
                <a:ext uri="{FF2B5EF4-FFF2-40B4-BE49-F238E27FC236}">
                  <a16:creationId xmlns:a16="http://schemas.microsoft.com/office/drawing/2014/main" id="{946D1088-D7DB-58CA-A70F-181CE18E097A}"/>
                </a:ext>
              </a:extLst>
            </p:cNvPr>
            <p:cNvSpPr/>
            <p:nvPr/>
          </p:nvSpPr>
          <p:spPr>
            <a:xfrm>
              <a:off x="9261856" y="4824775"/>
              <a:ext cx="28588" cy="28575"/>
            </a:xfrm>
            <a:custGeom>
              <a:avLst/>
              <a:gdLst/>
              <a:ahLst/>
              <a:cxnLst/>
              <a:rect l="0" t="0" r="0" b="0"/>
              <a:pathLst>
                <a:path w="28588" h="28575">
                  <a:moveTo>
                    <a:pt x="14301" y="0"/>
                  </a:moveTo>
                  <a:cubicBezTo>
                    <a:pt x="16193" y="0"/>
                    <a:pt x="18009" y="368"/>
                    <a:pt x="19762" y="1092"/>
                  </a:cubicBezTo>
                  <a:cubicBezTo>
                    <a:pt x="21515" y="1816"/>
                    <a:pt x="23064" y="2845"/>
                    <a:pt x="24397" y="4191"/>
                  </a:cubicBezTo>
                  <a:cubicBezTo>
                    <a:pt x="25743" y="5524"/>
                    <a:pt x="26772" y="7074"/>
                    <a:pt x="27496" y="8826"/>
                  </a:cubicBezTo>
                  <a:cubicBezTo>
                    <a:pt x="28220" y="10566"/>
                    <a:pt x="28588" y="12395"/>
                    <a:pt x="28588" y="14288"/>
                  </a:cubicBezTo>
                  <a:cubicBezTo>
                    <a:pt x="28588" y="16192"/>
                    <a:pt x="28220" y="18008"/>
                    <a:pt x="27496" y="19761"/>
                  </a:cubicBezTo>
                  <a:cubicBezTo>
                    <a:pt x="26772" y="21513"/>
                    <a:pt x="25743" y="23050"/>
                    <a:pt x="24397" y="24397"/>
                  </a:cubicBezTo>
                  <a:cubicBezTo>
                    <a:pt x="23064" y="25730"/>
                    <a:pt x="21515" y="26772"/>
                    <a:pt x="19762" y="27495"/>
                  </a:cubicBezTo>
                  <a:cubicBezTo>
                    <a:pt x="18009" y="28219"/>
                    <a:pt x="16193" y="28575"/>
                    <a:pt x="14301" y="28575"/>
                  </a:cubicBezTo>
                  <a:cubicBezTo>
                    <a:pt x="12409" y="28575"/>
                    <a:pt x="10579" y="28219"/>
                    <a:pt x="8827" y="27495"/>
                  </a:cubicBezTo>
                  <a:cubicBezTo>
                    <a:pt x="7075" y="26772"/>
                    <a:pt x="5538" y="25730"/>
                    <a:pt x="4192" y="24397"/>
                  </a:cubicBezTo>
                  <a:cubicBezTo>
                    <a:pt x="2858" y="23050"/>
                    <a:pt x="1817" y="21513"/>
                    <a:pt x="1093" y="19761"/>
                  </a:cubicBezTo>
                  <a:cubicBezTo>
                    <a:pt x="369" y="18008"/>
                    <a:pt x="0" y="16192"/>
                    <a:pt x="0" y="14288"/>
                  </a:cubicBezTo>
                  <a:cubicBezTo>
                    <a:pt x="0" y="12395"/>
                    <a:pt x="369" y="10566"/>
                    <a:pt x="1093" y="8826"/>
                  </a:cubicBezTo>
                  <a:cubicBezTo>
                    <a:pt x="1817" y="7074"/>
                    <a:pt x="2858" y="5524"/>
                    <a:pt x="4192" y="4191"/>
                  </a:cubicBezTo>
                  <a:cubicBezTo>
                    <a:pt x="5538" y="2845"/>
                    <a:pt x="7075" y="1816"/>
                    <a:pt x="8827" y="1092"/>
                  </a:cubicBezTo>
                  <a:cubicBezTo>
                    <a:pt x="10579" y="368"/>
                    <a:pt x="12409" y="0"/>
                    <a:pt x="14301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89" name="Shape 341">
              <a:extLst>
                <a:ext uri="{FF2B5EF4-FFF2-40B4-BE49-F238E27FC236}">
                  <a16:creationId xmlns:a16="http://schemas.microsoft.com/office/drawing/2014/main" id="{AA51CFF3-F565-CA03-34BF-B325EF067849}"/>
                </a:ext>
              </a:extLst>
            </p:cNvPr>
            <p:cNvSpPr/>
            <p:nvPr/>
          </p:nvSpPr>
          <p:spPr>
            <a:xfrm>
              <a:off x="9290444" y="4758087"/>
              <a:ext cx="28575" cy="28588"/>
            </a:xfrm>
            <a:custGeom>
              <a:avLst/>
              <a:gdLst/>
              <a:ahLst/>
              <a:cxnLst/>
              <a:rect l="0" t="0" r="0" b="0"/>
              <a:pathLst>
                <a:path w="28575" h="28588">
                  <a:moveTo>
                    <a:pt x="14288" y="0"/>
                  </a:moveTo>
                  <a:cubicBezTo>
                    <a:pt x="16180" y="0"/>
                    <a:pt x="18009" y="368"/>
                    <a:pt x="19762" y="1092"/>
                  </a:cubicBezTo>
                  <a:cubicBezTo>
                    <a:pt x="21514" y="1816"/>
                    <a:pt x="23051" y="2845"/>
                    <a:pt x="24397" y="4191"/>
                  </a:cubicBezTo>
                  <a:cubicBezTo>
                    <a:pt x="25730" y="5524"/>
                    <a:pt x="26759" y="7074"/>
                    <a:pt x="27495" y="8826"/>
                  </a:cubicBezTo>
                  <a:cubicBezTo>
                    <a:pt x="28219" y="10579"/>
                    <a:pt x="28575" y="12395"/>
                    <a:pt x="28575" y="14300"/>
                  </a:cubicBezTo>
                  <a:cubicBezTo>
                    <a:pt x="28575" y="16192"/>
                    <a:pt x="28219" y="18009"/>
                    <a:pt x="27495" y="19761"/>
                  </a:cubicBezTo>
                  <a:cubicBezTo>
                    <a:pt x="26759" y="21514"/>
                    <a:pt x="25730" y="23051"/>
                    <a:pt x="24397" y="24397"/>
                  </a:cubicBezTo>
                  <a:cubicBezTo>
                    <a:pt x="23051" y="25730"/>
                    <a:pt x="21514" y="26772"/>
                    <a:pt x="19762" y="27496"/>
                  </a:cubicBezTo>
                  <a:cubicBezTo>
                    <a:pt x="18009" y="28219"/>
                    <a:pt x="16180" y="28588"/>
                    <a:pt x="14288" y="28588"/>
                  </a:cubicBezTo>
                  <a:cubicBezTo>
                    <a:pt x="12395" y="28588"/>
                    <a:pt x="10566" y="28219"/>
                    <a:pt x="8814" y="27496"/>
                  </a:cubicBezTo>
                  <a:cubicBezTo>
                    <a:pt x="7074" y="26772"/>
                    <a:pt x="5524" y="25730"/>
                    <a:pt x="4191" y="24397"/>
                  </a:cubicBezTo>
                  <a:cubicBezTo>
                    <a:pt x="2845" y="23051"/>
                    <a:pt x="1804" y="21514"/>
                    <a:pt x="1080" y="19761"/>
                  </a:cubicBezTo>
                  <a:cubicBezTo>
                    <a:pt x="356" y="18009"/>
                    <a:pt x="0" y="16192"/>
                    <a:pt x="0" y="14300"/>
                  </a:cubicBezTo>
                  <a:cubicBezTo>
                    <a:pt x="0" y="12395"/>
                    <a:pt x="356" y="10579"/>
                    <a:pt x="1080" y="8826"/>
                  </a:cubicBezTo>
                  <a:cubicBezTo>
                    <a:pt x="1804" y="7074"/>
                    <a:pt x="2845" y="5524"/>
                    <a:pt x="4191" y="4191"/>
                  </a:cubicBezTo>
                  <a:cubicBezTo>
                    <a:pt x="5524" y="2845"/>
                    <a:pt x="7074" y="1816"/>
                    <a:pt x="8814" y="1092"/>
                  </a:cubicBezTo>
                  <a:cubicBezTo>
                    <a:pt x="10566" y="368"/>
                    <a:pt x="12395" y="0"/>
                    <a:pt x="1428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0" name="Shape 342">
              <a:extLst>
                <a:ext uri="{FF2B5EF4-FFF2-40B4-BE49-F238E27FC236}">
                  <a16:creationId xmlns:a16="http://schemas.microsoft.com/office/drawing/2014/main" id="{D5C9E83A-EA3B-30F2-1C2E-3874EAA09855}"/>
                </a:ext>
              </a:extLst>
            </p:cNvPr>
            <p:cNvSpPr/>
            <p:nvPr/>
          </p:nvSpPr>
          <p:spPr>
            <a:xfrm>
              <a:off x="9333306" y="4734275"/>
              <a:ext cx="38112" cy="200050"/>
            </a:xfrm>
            <a:custGeom>
              <a:avLst/>
              <a:gdLst/>
              <a:ahLst/>
              <a:cxnLst/>
              <a:rect l="0" t="0" r="0" b="0"/>
              <a:pathLst>
                <a:path w="38112" h="200050">
                  <a:moveTo>
                    <a:pt x="38112" y="0"/>
                  </a:moveTo>
                  <a:lnTo>
                    <a:pt x="38112" y="142900"/>
                  </a:lnTo>
                  <a:cubicBezTo>
                    <a:pt x="35585" y="142900"/>
                    <a:pt x="33148" y="143383"/>
                    <a:pt x="30823" y="144348"/>
                  </a:cubicBezTo>
                  <a:cubicBezTo>
                    <a:pt x="28487" y="145313"/>
                    <a:pt x="26429" y="146685"/>
                    <a:pt x="24638" y="148475"/>
                  </a:cubicBezTo>
                  <a:cubicBezTo>
                    <a:pt x="22847" y="150266"/>
                    <a:pt x="21476" y="152324"/>
                    <a:pt x="20510" y="154661"/>
                  </a:cubicBezTo>
                  <a:cubicBezTo>
                    <a:pt x="19545" y="156997"/>
                    <a:pt x="19062" y="159423"/>
                    <a:pt x="19062" y="161950"/>
                  </a:cubicBezTo>
                  <a:cubicBezTo>
                    <a:pt x="19062" y="164478"/>
                    <a:pt x="19545" y="166903"/>
                    <a:pt x="20510" y="169240"/>
                  </a:cubicBezTo>
                  <a:cubicBezTo>
                    <a:pt x="21476" y="171577"/>
                    <a:pt x="22847" y="173634"/>
                    <a:pt x="24638" y="175425"/>
                  </a:cubicBezTo>
                  <a:cubicBezTo>
                    <a:pt x="26429" y="177203"/>
                    <a:pt x="28487" y="178588"/>
                    <a:pt x="30823" y="179553"/>
                  </a:cubicBezTo>
                  <a:cubicBezTo>
                    <a:pt x="33148" y="180518"/>
                    <a:pt x="35585" y="181000"/>
                    <a:pt x="38112" y="181000"/>
                  </a:cubicBezTo>
                  <a:lnTo>
                    <a:pt x="38112" y="200050"/>
                  </a:lnTo>
                  <a:cubicBezTo>
                    <a:pt x="17094" y="200050"/>
                    <a:pt x="0" y="182969"/>
                    <a:pt x="0" y="161950"/>
                  </a:cubicBezTo>
                  <a:cubicBezTo>
                    <a:pt x="0" y="144209"/>
                    <a:pt x="12154" y="129261"/>
                    <a:pt x="28587" y="125032"/>
                  </a:cubicBezTo>
                  <a:lnTo>
                    <a:pt x="28587" y="9525"/>
                  </a:lnTo>
                  <a:cubicBezTo>
                    <a:pt x="28587" y="4293"/>
                    <a:pt x="32868" y="0"/>
                    <a:pt x="38112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1" name="Shape 343">
              <a:extLst>
                <a:ext uri="{FF2B5EF4-FFF2-40B4-BE49-F238E27FC236}">
                  <a16:creationId xmlns:a16="http://schemas.microsoft.com/office/drawing/2014/main" id="{02B306B8-2E44-3B75-7FBC-3202A7548322}"/>
                </a:ext>
              </a:extLst>
            </p:cNvPr>
            <p:cNvSpPr/>
            <p:nvPr/>
          </p:nvSpPr>
          <p:spPr>
            <a:xfrm>
              <a:off x="9218993" y="4686637"/>
              <a:ext cx="152426" cy="304851"/>
            </a:xfrm>
            <a:custGeom>
              <a:avLst/>
              <a:gdLst/>
              <a:ahLst/>
              <a:cxnLst/>
              <a:rect l="0" t="0" r="0" b="0"/>
              <a:pathLst>
                <a:path w="152426" h="304851">
                  <a:moveTo>
                    <a:pt x="152426" y="0"/>
                  </a:moveTo>
                  <a:lnTo>
                    <a:pt x="152426" y="19063"/>
                  </a:lnTo>
                  <a:cubicBezTo>
                    <a:pt x="143663" y="19063"/>
                    <a:pt x="134989" y="19914"/>
                    <a:pt x="126404" y="21615"/>
                  </a:cubicBezTo>
                  <a:cubicBezTo>
                    <a:pt x="117818" y="23330"/>
                    <a:pt x="109475" y="25857"/>
                    <a:pt x="101385" y="29210"/>
                  </a:cubicBezTo>
                  <a:cubicBezTo>
                    <a:pt x="93294" y="32563"/>
                    <a:pt x="85611" y="36678"/>
                    <a:pt x="78322" y="41529"/>
                  </a:cubicBezTo>
                  <a:cubicBezTo>
                    <a:pt x="71045" y="46406"/>
                    <a:pt x="64313" y="51931"/>
                    <a:pt x="58116" y="58128"/>
                  </a:cubicBezTo>
                  <a:cubicBezTo>
                    <a:pt x="51919" y="64313"/>
                    <a:pt x="46394" y="71057"/>
                    <a:pt x="41529" y="78334"/>
                  </a:cubicBezTo>
                  <a:cubicBezTo>
                    <a:pt x="36665" y="85611"/>
                    <a:pt x="32551" y="93307"/>
                    <a:pt x="29211" y="101397"/>
                  </a:cubicBezTo>
                  <a:cubicBezTo>
                    <a:pt x="25858" y="109474"/>
                    <a:pt x="23318" y="117818"/>
                    <a:pt x="21616" y="126416"/>
                  </a:cubicBezTo>
                  <a:cubicBezTo>
                    <a:pt x="19914" y="135001"/>
                    <a:pt x="19050" y="143675"/>
                    <a:pt x="19050" y="152426"/>
                  </a:cubicBezTo>
                  <a:cubicBezTo>
                    <a:pt x="19050" y="161188"/>
                    <a:pt x="19914" y="169863"/>
                    <a:pt x="21616" y="178448"/>
                  </a:cubicBezTo>
                  <a:cubicBezTo>
                    <a:pt x="23318" y="187033"/>
                    <a:pt x="25858" y="195377"/>
                    <a:pt x="29211" y="203467"/>
                  </a:cubicBezTo>
                  <a:cubicBezTo>
                    <a:pt x="32551" y="211557"/>
                    <a:pt x="36665" y="219240"/>
                    <a:pt x="41529" y="226517"/>
                  </a:cubicBezTo>
                  <a:cubicBezTo>
                    <a:pt x="46394" y="233807"/>
                    <a:pt x="51919" y="240538"/>
                    <a:pt x="58116" y="246736"/>
                  </a:cubicBezTo>
                  <a:cubicBezTo>
                    <a:pt x="64313" y="252921"/>
                    <a:pt x="71045" y="258458"/>
                    <a:pt x="78322" y="263322"/>
                  </a:cubicBezTo>
                  <a:cubicBezTo>
                    <a:pt x="85611" y="268186"/>
                    <a:pt x="93294" y="272288"/>
                    <a:pt x="101385" y="275641"/>
                  </a:cubicBezTo>
                  <a:cubicBezTo>
                    <a:pt x="109475" y="278993"/>
                    <a:pt x="117818" y="281521"/>
                    <a:pt x="126404" y="283235"/>
                  </a:cubicBezTo>
                  <a:cubicBezTo>
                    <a:pt x="134989" y="284937"/>
                    <a:pt x="143663" y="285801"/>
                    <a:pt x="152426" y="285801"/>
                  </a:cubicBezTo>
                  <a:lnTo>
                    <a:pt x="152426" y="304851"/>
                  </a:lnTo>
                  <a:cubicBezTo>
                    <a:pt x="142418" y="304851"/>
                    <a:pt x="132500" y="303873"/>
                    <a:pt x="122682" y="301930"/>
                  </a:cubicBezTo>
                  <a:cubicBezTo>
                    <a:pt x="112878" y="299974"/>
                    <a:pt x="103340" y="297078"/>
                    <a:pt x="94095" y="293243"/>
                  </a:cubicBezTo>
                  <a:cubicBezTo>
                    <a:pt x="84849" y="289420"/>
                    <a:pt x="76060" y="284721"/>
                    <a:pt x="67742" y="279159"/>
                  </a:cubicBezTo>
                  <a:cubicBezTo>
                    <a:pt x="59424" y="273596"/>
                    <a:pt x="51715" y="267284"/>
                    <a:pt x="44641" y="260210"/>
                  </a:cubicBezTo>
                  <a:cubicBezTo>
                    <a:pt x="37567" y="253124"/>
                    <a:pt x="31255" y="245428"/>
                    <a:pt x="25692" y="237109"/>
                  </a:cubicBezTo>
                  <a:cubicBezTo>
                    <a:pt x="20130" y="228791"/>
                    <a:pt x="15432" y="220002"/>
                    <a:pt x="11609" y="210757"/>
                  </a:cubicBezTo>
                  <a:cubicBezTo>
                    <a:pt x="7773" y="201511"/>
                    <a:pt x="4877" y="191974"/>
                    <a:pt x="2934" y="182169"/>
                  </a:cubicBezTo>
                  <a:cubicBezTo>
                    <a:pt x="978" y="172352"/>
                    <a:pt x="0" y="162433"/>
                    <a:pt x="0" y="152426"/>
                  </a:cubicBezTo>
                  <a:cubicBezTo>
                    <a:pt x="0" y="142418"/>
                    <a:pt x="978" y="132512"/>
                    <a:pt x="2934" y="122695"/>
                  </a:cubicBezTo>
                  <a:cubicBezTo>
                    <a:pt x="4877" y="112878"/>
                    <a:pt x="7773" y="103353"/>
                    <a:pt x="11609" y="94094"/>
                  </a:cubicBezTo>
                  <a:cubicBezTo>
                    <a:pt x="15432" y="84849"/>
                    <a:pt x="20130" y="76073"/>
                    <a:pt x="25692" y="67742"/>
                  </a:cubicBezTo>
                  <a:cubicBezTo>
                    <a:pt x="31255" y="59424"/>
                    <a:pt x="37567" y="51727"/>
                    <a:pt x="44641" y="44653"/>
                  </a:cubicBezTo>
                  <a:cubicBezTo>
                    <a:pt x="51715" y="37579"/>
                    <a:pt x="59424" y="31255"/>
                    <a:pt x="67742" y="25692"/>
                  </a:cubicBezTo>
                  <a:cubicBezTo>
                    <a:pt x="76060" y="20130"/>
                    <a:pt x="84849" y="15443"/>
                    <a:pt x="94095" y="11608"/>
                  </a:cubicBezTo>
                  <a:cubicBezTo>
                    <a:pt x="103340" y="7785"/>
                    <a:pt x="112878" y="4890"/>
                    <a:pt x="122682" y="2934"/>
                  </a:cubicBezTo>
                  <a:cubicBezTo>
                    <a:pt x="132500" y="978"/>
                    <a:pt x="142418" y="0"/>
                    <a:pt x="152426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2" name="Shape 344">
              <a:extLst>
                <a:ext uri="{FF2B5EF4-FFF2-40B4-BE49-F238E27FC236}">
                  <a16:creationId xmlns:a16="http://schemas.microsoft.com/office/drawing/2014/main" id="{CA9C23A0-1958-ADC5-F97F-E83C19D9C0AA}"/>
                </a:ext>
              </a:extLst>
            </p:cNvPr>
            <p:cNvSpPr/>
            <p:nvPr/>
          </p:nvSpPr>
          <p:spPr>
            <a:xfrm>
              <a:off x="9452394" y="4824775"/>
              <a:ext cx="28575" cy="28575"/>
            </a:xfrm>
            <a:custGeom>
              <a:avLst/>
              <a:gdLst/>
              <a:ahLst/>
              <a:cxnLst/>
              <a:rect l="0" t="0" r="0" b="0"/>
              <a:pathLst>
                <a:path w="28575" h="28575">
                  <a:moveTo>
                    <a:pt x="14288" y="0"/>
                  </a:moveTo>
                  <a:cubicBezTo>
                    <a:pt x="16180" y="0"/>
                    <a:pt x="17996" y="368"/>
                    <a:pt x="19748" y="1092"/>
                  </a:cubicBezTo>
                  <a:cubicBezTo>
                    <a:pt x="21501" y="1816"/>
                    <a:pt x="23051" y="2845"/>
                    <a:pt x="24397" y="4191"/>
                  </a:cubicBezTo>
                  <a:cubicBezTo>
                    <a:pt x="25730" y="5524"/>
                    <a:pt x="26759" y="7074"/>
                    <a:pt x="27483" y="8826"/>
                  </a:cubicBezTo>
                  <a:cubicBezTo>
                    <a:pt x="28207" y="10566"/>
                    <a:pt x="28575" y="12395"/>
                    <a:pt x="28575" y="14288"/>
                  </a:cubicBezTo>
                  <a:cubicBezTo>
                    <a:pt x="28575" y="16192"/>
                    <a:pt x="28207" y="18008"/>
                    <a:pt x="27483" y="19761"/>
                  </a:cubicBezTo>
                  <a:cubicBezTo>
                    <a:pt x="26759" y="21513"/>
                    <a:pt x="25730" y="23050"/>
                    <a:pt x="24397" y="24397"/>
                  </a:cubicBezTo>
                  <a:cubicBezTo>
                    <a:pt x="23051" y="25730"/>
                    <a:pt x="21501" y="26772"/>
                    <a:pt x="19748" y="27495"/>
                  </a:cubicBezTo>
                  <a:cubicBezTo>
                    <a:pt x="17996" y="28219"/>
                    <a:pt x="16180" y="28575"/>
                    <a:pt x="14288" y="28575"/>
                  </a:cubicBezTo>
                  <a:cubicBezTo>
                    <a:pt x="12395" y="28575"/>
                    <a:pt x="10566" y="28219"/>
                    <a:pt x="8813" y="27495"/>
                  </a:cubicBezTo>
                  <a:cubicBezTo>
                    <a:pt x="7062" y="26772"/>
                    <a:pt x="5524" y="25730"/>
                    <a:pt x="4178" y="24397"/>
                  </a:cubicBezTo>
                  <a:cubicBezTo>
                    <a:pt x="2845" y="23050"/>
                    <a:pt x="1803" y="21513"/>
                    <a:pt x="1080" y="19761"/>
                  </a:cubicBezTo>
                  <a:cubicBezTo>
                    <a:pt x="355" y="18008"/>
                    <a:pt x="0" y="16192"/>
                    <a:pt x="0" y="14288"/>
                  </a:cubicBezTo>
                  <a:cubicBezTo>
                    <a:pt x="0" y="12395"/>
                    <a:pt x="355" y="10566"/>
                    <a:pt x="1080" y="8826"/>
                  </a:cubicBezTo>
                  <a:cubicBezTo>
                    <a:pt x="1803" y="7074"/>
                    <a:pt x="2845" y="5524"/>
                    <a:pt x="4178" y="4191"/>
                  </a:cubicBezTo>
                  <a:cubicBezTo>
                    <a:pt x="5524" y="2845"/>
                    <a:pt x="7062" y="1816"/>
                    <a:pt x="8813" y="1092"/>
                  </a:cubicBezTo>
                  <a:cubicBezTo>
                    <a:pt x="10566" y="368"/>
                    <a:pt x="12395" y="0"/>
                    <a:pt x="1428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3" name="Shape 345">
              <a:extLst>
                <a:ext uri="{FF2B5EF4-FFF2-40B4-BE49-F238E27FC236}">
                  <a16:creationId xmlns:a16="http://schemas.microsoft.com/office/drawing/2014/main" id="{37EDCF19-2A13-80FF-26BD-8A0294618425}"/>
                </a:ext>
              </a:extLst>
            </p:cNvPr>
            <p:cNvSpPr/>
            <p:nvPr/>
          </p:nvSpPr>
          <p:spPr>
            <a:xfrm>
              <a:off x="9423806" y="4758087"/>
              <a:ext cx="28588" cy="28588"/>
            </a:xfrm>
            <a:custGeom>
              <a:avLst/>
              <a:gdLst/>
              <a:ahLst/>
              <a:cxnLst/>
              <a:rect l="0" t="0" r="0" b="0"/>
              <a:pathLst>
                <a:path w="28588" h="28588">
                  <a:moveTo>
                    <a:pt x="14288" y="0"/>
                  </a:moveTo>
                  <a:cubicBezTo>
                    <a:pt x="16193" y="0"/>
                    <a:pt x="18009" y="368"/>
                    <a:pt x="19762" y="1092"/>
                  </a:cubicBezTo>
                  <a:cubicBezTo>
                    <a:pt x="21514" y="1816"/>
                    <a:pt x="23064" y="2845"/>
                    <a:pt x="24397" y="4191"/>
                  </a:cubicBezTo>
                  <a:cubicBezTo>
                    <a:pt x="25743" y="5524"/>
                    <a:pt x="26772" y="7074"/>
                    <a:pt x="27496" y="8826"/>
                  </a:cubicBezTo>
                  <a:cubicBezTo>
                    <a:pt x="28220" y="10579"/>
                    <a:pt x="28588" y="12395"/>
                    <a:pt x="28588" y="14300"/>
                  </a:cubicBezTo>
                  <a:cubicBezTo>
                    <a:pt x="28588" y="16192"/>
                    <a:pt x="28220" y="18009"/>
                    <a:pt x="27496" y="19761"/>
                  </a:cubicBezTo>
                  <a:cubicBezTo>
                    <a:pt x="26772" y="21514"/>
                    <a:pt x="25743" y="23051"/>
                    <a:pt x="24397" y="24397"/>
                  </a:cubicBezTo>
                  <a:cubicBezTo>
                    <a:pt x="23064" y="25730"/>
                    <a:pt x="21514" y="26772"/>
                    <a:pt x="19762" y="27496"/>
                  </a:cubicBezTo>
                  <a:cubicBezTo>
                    <a:pt x="18009" y="28219"/>
                    <a:pt x="16193" y="28588"/>
                    <a:pt x="14288" y="28588"/>
                  </a:cubicBezTo>
                  <a:cubicBezTo>
                    <a:pt x="12395" y="28588"/>
                    <a:pt x="10579" y="28219"/>
                    <a:pt x="8827" y="27496"/>
                  </a:cubicBezTo>
                  <a:cubicBezTo>
                    <a:pt x="7075" y="26772"/>
                    <a:pt x="5538" y="25730"/>
                    <a:pt x="4191" y="24397"/>
                  </a:cubicBezTo>
                  <a:cubicBezTo>
                    <a:pt x="2846" y="23051"/>
                    <a:pt x="1816" y="21514"/>
                    <a:pt x="1093" y="19761"/>
                  </a:cubicBezTo>
                  <a:cubicBezTo>
                    <a:pt x="368" y="18009"/>
                    <a:pt x="0" y="16192"/>
                    <a:pt x="0" y="14300"/>
                  </a:cubicBezTo>
                  <a:cubicBezTo>
                    <a:pt x="0" y="12395"/>
                    <a:pt x="368" y="10579"/>
                    <a:pt x="1093" y="8826"/>
                  </a:cubicBezTo>
                  <a:cubicBezTo>
                    <a:pt x="1816" y="7074"/>
                    <a:pt x="2846" y="5524"/>
                    <a:pt x="4191" y="4191"/>
                  </a:cubicBezTo>
                  <a:cubicBezTo>
                    <a:pt x="5538" y="2845"/>
                    <a:pt x="7075" y="1816"/>
                    <a:pt x="8827" y="1092"/>
                  </a:cubicBezTo>
                  <a:cubicBezTo>
                    <a:pt x="10579" y="368"/>
                    <a:pt x="12395" y="0"/>
                    <a:pt x="14288" y="0"/>
                  </a:cubicBez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4" name="Shape 346">
              <a:extLst>
                <a:ext uri="{FF2B5EF4-FFF2-40B4-BE49-F238E27FC236}">
                  <a16:creationId xmlns:a16="http://schemas.microsoft.com/office/drawing/2014/main" id="{FF8BF971-4A52-1E59-8B5D-67B695A3E98F}"/>
                </a:ext>
              </a:extLst>
            </p:cNvPr>
            <p:cNvSpPr/>
            <p:nvPr/>
          </p:nvSpPr>
          <p:spPr>
            <a:xfrm>
              <a:off x="9371419" y="4734275"/>
              <a:ext cx="38100" cy="200050"/>
            </a:xfrm>
            <a:custGeom>
              <a:avLst/>
              <a:gdLst/>
              <a:ahLst/>
              <a:cxnLst/>
              <a:rect l="0" t="0" r="0" b="0"/>
              <a:pathLst>
                <a:path w="38100" h="200050">
                  <a:moveTo>
                    <a:pt x="0" y="0"/>
                  </a:moveTo>
                  <a:cubicBezTo>
                    <a:pt x="5233" y="0"/>
                    <a:pt x="9525" y="4293"/>
                    <a:pt x="9525" y="9525"/>
                  </a:cubicBezTo>
                  <a:lnTo>
                    <a:pt x="9525" y="125032"/>
                  </a:lnTo>
                  <a:cubicBezTo>
                    <a:pt x="25959" y="129261"/>
                    <a:pt x="38100" y="144209"/>
                    <a:pt x="38100" y="161950"/>
                  </a:cubicBezTo>
                  <a:cubicBezTo>
                    <a:pt x="38100" y="182969"/>
                    <a:pt x="21019" y="200050"/>
                    <a:pt x="0" y="200050"/>
                  </a:cubicBezTo>
                  <a:lnTo>
                    <a:pt x="0" y="181000"/>
                  </a:lnTo>
                  <a:cubicBezTo>
                    <a:pt x="2528" y="181000"/>
                    <a:pt x="4954" y="180518"/>
                    <a:pt x="7290" y="179553"/>
                  </a:cubicBezTo>
                  <a:cubicBezTo>
                    <a:pt x="9627" y="178588"/>
                    <a:pt x="11685" y="177203"/>
                    <a:pt x="13475" y="175425"/>
                  </a:cubicBezTo>
                  <a:cubicBezTo>
                    <a:pt x="15253" y="173634"/>
                    <a:pt x="16637" y="171577"/>
                    <a:pt x="17603" y="169240"/>
                  </a:cubicBezTo>
                  <a:cubicBezTo>
                    <a:pt x="18568" y="166903"/>
                    <a:pt x="19050" y="164478"/>
                    <a:pt x="19050" y="161950"/>
                  </a:cubicBezTo>
                  <a:cubicBezTo>
                    <a:pt x="19050" y="159423"/>
                    <a:pt x="18568" y="156997"/>
                    <a:pt x="17603" y="154661"/>
                  </a:cubicBezTo>
                  <a:cubicBezTo>
                    <a:pt x="16637" y="152324"/>
                    <a:pt x="15253" y="150266"/>
                    <a:pt x="13475" y="148475"/>
                  </a:cubicBezTo>
                  <a:cubicBezTo>
                    <a:pt x="11685" y="146685"/>
                    <a:pt x="9627" y="145313"/>
                    <a:pt x="7290" y="144348"/>
                  </a:cubicBezTo>
                  <a:cubicBezTo>
                    <a:pt x="4954" y="143383"/>
                    <a:pt x="2528" y="142900"/>
                    <a:pt x="0" y="142900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5" name="Shape 347">
              <a:extLst>
                <a:ext uri="{FF2B5EF4-FFF2-40B4-BE49-F238E27FC236}">
                  <a16:creationId xmlns:a16="http://schemas.microsoft.com/office/drawing/2014/main" id="{51C358BC-8012-0D8B-9C24-F1B4F272D666}"/>
                </a:ext>
              </a:extLst>
            </p:cNvPr>
            <p:cNvSpPr/>
            <p:nvPr/>
          </p:nvSpPr>
          <p:spPr>
            <a:xfrm>
              <a:off x="9371419" y="4686637"/>
              <a:ext cx="152426" cy="304851"/>
            </a:xfrm>
            <a:custGeom>
              <a:avLst/>
              <a:gdLst/>
              <a:ahLst/>
              <a:cxnLst/>
              <a:rect l="0" t="0" r="0" b="0"/>
              <a:pathLst>
                <a:path w="152426" h="304851">
                  <a:moveTo>
                    <a:pt x="0" y="0"/>
                  </a:moveTo>
                  <a:cubicBezTo>
                    <a:pt x="10008" y="0"/>
                    <a:pt x="19914" y="978"/>
                    <a:pt x="29731" y="2934"/>
                  </a:cubicBezTo>
                  <a:cubicBezTo>
                    <a:pt x="39548" y="4890"/>
                    <a:pt x="49073" y="7785"/>
                    <a:pt x="58331" y="11608"/>
                  </a:cubicBezTo>
                  <a:cubicBezTo>
                    <a:pt x="67576" y="15443"/>
                    <a:pt x="76353" y="20130"/>
                    <a:pt x="84684" y="25692"/>
                  </a:cubicBezTo>
                  <a:cubicBezTo>
                    <a:pt x="93002" y="31255"/>
                    <a:pt x="100699" y="37579"/>
                    <a:pt x="107772" y="44653"/>
                  </a:cubicBezTo>
                  <a:cubicBezTo>
                    <a:pt x="114846" y="51727"/>
                    <a:pt x="121171" y="59424"/>
                    <a:pt x="126733" y="67742"/>
                  </a:cubicBezTo>
                  <a:cubicBezTo>
                    <a:pt x="132297" y="76073"/>
                    <a:pt x="136983" y="84849"/>
                    <a:pt x="140819" y="94094"/>
                  </a:cubicBezTo>
                  <a:cubicBezTo>
                    <a:pt x="144641" y="103353"/>
                    <a:pt x="147537" y="112878"/>
                    <a:pt x="149492" y="122695"/>
                  </a:cubicBezTo>
                  <a:cubicBezTo>
                    <a:pt x="151447" y="132512"/>
                    <a:pt x="152426" y="142418"/>
                    <a:pt x="152426" y="152426"/>
                  </a:cubicBezTo>
                  <a:cubicBezTo>
                    <a:pt x="152426" y="162433"/>
                    <a:pt x="151447" y="172352"/>
                    <a:pt x="149492" y="182169"/>
                  </a:cubicBezTo>
                  <a:cubicBezTo>
                    <a:pt x="147537" y="191974"/>
                    <a:pt x="144641" y="201511"/>
                    <a:pt x="140819" y="210757"/>
                  </a:cubicBezTo>
                  <a:cubicBezTo>
                    <a:pt x="136983" y="220002"/>
                    <a:pt x="132297" y="228791"/>
                    <a:pt x="126733" y="237109"/>
                  </a:cubicBezTo>
                  <a:cubicBezTo>
                    <a:pt x="121171" y="245428"/>
                    <a:pt x="114846" y="253124"/>
                    <a:pt x="107772" y="260210"/>
                  </a:cubicBezTo>
                  <a:cubicBezTo>
                    <a:pt x="100699" y="267284"/>
                    <a:pt x="93002" y="273596"/>
                    <a:pt x="84684" y="279159"/>
                  </a:cubicBezTo>
                  <a:cubicBezTo>
                    <a:pt x="76353" y="284721"/>
                    <a:pt x="67576" y="289420"/>
                    <a:pt x="58331" y="293243"/>
                  </a:cubicBezTo>
                  <a:cubicBezTo>
                    <a:pt x="49073" y="297078"/>
                    <a:pt x="39548" y="299974"/>
                    <a:pt x="29731" y="301930"/>
                  </a:cubicBezTo>
                  <a:cubicBezTo>
                    <a:pt x="19914" y="303873"/>
                    <a:pt x="10008" y="304851"/>
                    <a:pt x="0" y="304851"/>
                  </a:cubicBezTo>
                  <a:lnTo>
                    <a:pt x="0" y="285801"/>
                  </a:lnTo>
                  <a:cubicBezTo>
                    <a:pt x="8751" y="285801"/>
                    <a:pt x="17425" y="284937"/>
                    <a:pt x="26010" y="283235"/>
                  </a:cubicBezTo>
                  <a:cubicBezTo>
                    <a:pt x="34608" y="281521"/>
                    <a:pt x="42939" y="278993"/>
                    <a:pt x="51029" y="275641"/>
                  </a:cubicBezTo>
                  <a:cubicBezTo>
                    <a:pt x="59131" y="272288"/>
                    <a:pt x="66815" y="268186"/>
                    <a:pt x="74092" y="263322"/>
                  </a:cubicBezTo>
                  <a:cubicBezTo>
                    <a:pt x="81369" y="258458"/>
                    <a:pt x="88113" y="252921"/>
                    <a:pt x="94297" y="246736"/>
                  </a:cubicBezTo>
                  <a:cubicBezTo>
                    <a:pt x="100495" y="240538"/>
                    <a:pt x="106020" y="233807"/>
                    <a:pt x="110884" y="226517"/>
                  </a:cubicBezTo>
                  <a:cubicBezTo>
                    <a:pt x="115748" y="219240"/>
                    <a:pt x="119863" y="211557"/>
                    <a:pt x="123216" y="203467"/>
                  </a:cubicBezTo>
                  <a:cubicBezTo>
                    <a:pt x="126568" y="195377"/>
                    <a:pt x="129096" y="187033"/>
                    <a:pt x="130810" y="178448"/>
                  </a:cubicBezTo>
                  <a:cubicBezTo>
                    <a:pt x="132512" y="169863"/>
                    <a:pt x="133363" y="161188"/>
                    <a:pt x="133363" y="152426"/>
                  </a:cubicBezTo>
                  <a:cubicBezTo>
                    <a:pt x="133363" y="143675"/>
                    <a:pt x="132512" y="135001"/>
                    <a:pt x="130810" y="126416"/>
                  </a:cubicBezTo>
                  <a:cubicBezTo>
                    <a:pt x="129096" y="117818"/>
                    <a:pt x="126568" y="109474"/>
                    <a:pt x="123216" y="101397"/>
                  </a:cubicBezTo>
                  <a:cubicBezTo>
                    <a:pt x="119863" y="93307"/>
                    <a:pt x="115748" y="85611"/>
                    <a:pt x="110884" y="78334"/>
                  </a:cubicBezTo>
                  <a:cubicBezTo>
                    <a:pt x="106020" y="71057"/>
                    <a:pt x="100495" y="64313"/>
                    <a:pt x="94297" y="58128"/>
                  </a:cubicBezTo>
                  <a:cubicBezTo>
                    <a:pt x="88113" y="51931"/>
                    <a:pt x="81369" y="46406"/>
                    <a:pt x="74092" y="41529"/>
                  </a:cubicBezTo>
                  <a:cubicBezTo>
                    <a:pt x="66815" y="36678"/>
                    <a:pt x="59131" y="32563"/>
                    <a:pt x="51029" y="29210"/>
                  </a:cubicBezTo>
                  <a:cubicBezTo>
                    <a:pt x="42939" y="25857"/>
                    <a:pt x="34608" y="23330"/>
                    <a:pt x="26010" y="21615"/>
                  </a:cubicBezTo>
                  <a:cubicBezTo>
                    <a:pt x="17425" y="19914"/>
                    <a:pt x="8751" y="19063"/>
                    <a:pt x="0" y="19063"/>
                  </a:cubicBezTo>
                  <a:lnTo>
                    <a:pt x="0" y="0"/>
                  </a:lnTo>
                  <a:close/>
                </a:path>
              </a:pathLst>
            </a:custGeom>
            <a:ln w="0" cap="rnd">
              <a:round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IN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E9FD0252-C7B0-9780-BF7B-2099541DD9CB}"/>
                </a:ext>
              </a:extLst>
            </p:cNvPr>
            <p:cNvSpPr/>
            <p:nvPr/>
          </p:nvSpPr>
          <p:spPr>
            <a:xfrm>
              <a:off x="8342096" y="6050509"/>
              <a:ext cx="2717889" cy="370675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Next.js</a:t>
              </a:r>
              <a:r>
                <a:rPr lang="en-IN" sz="1800" kern="100" spc="6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800" kern="100" spc="-2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Dashboard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1203CC5-DF0D-290D-E168-15D8267C5D88}"/>
                </a:ext>
              </a:extLst>
            </p:cNvPr>
            <p:cNvSpPr/>
            <p:nvPr/>
          </p:nvSpPr>
          <p:spPr>
            <a:xfrm>
              <a:off x="8399569" y="6402012"/>
              <a:ext cx="2610757" cy="332301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Visualize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live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feeds</a:t>
              </a:r>
              <a:r>
                <a:rPr lang="en-IN" sz="1450" kern="100" spc="-4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4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795EF39-9610-039D-599E-B231A2E98700}"/>
                </a:ext>
              </a:extLst>
            </p:cNvPr>
            <p:cNvSpPr/>
            <p:nvPr/>
          </p:nvSpPr>
          <p:spPr>
            <a:xfrm>
              <a:off x="8977026" y="6635726"/>
              <a:ext cx="1026218" cy="3323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4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analytics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23B85B07-A8DA-4BA6-A566-DC98AD52B438}"/>
                </a:ext>
              </a:extLst>
            </p:cNvPr>
            <p:cNvSpPr/>
            <p:nvPr/>
          </p:nvSpPr>
          <p:spPr>
            <a:xfrm>
              <a:off x="600081" y="7724319"/>
              <a:ext cx="12626121" cy="311487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  <a:buNone/>
              </a:pP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           The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Ecopath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system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processes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traffic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data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from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capture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to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actionable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insights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with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high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efficiency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and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robust</a:t>
              </a:r>
              <a:r>
                <a:rPr lang="en-IN" sz="1350" kern="100" spc="-35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IN" sz="135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scalability.</a:t>
              </a:r>
              <a:endParaRPr lang="en-IN" sz="110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74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F514D052-F397-BC36-1052-36D19CF59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B80B1-3B59-EA2F-68D8-475020EC920F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Result/Outcomes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83DCBC-7A8C-07A8-ECE3-2959C5777DBD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DFB727-7EFD-41DE-6592-BEE5BB61F08E}"/>
              </a:ext>
            </a:extLst>
          </p:cNvPr>
          <p:cNvSpPr txBox="1"/>
          <p:nvPr/>
        </p:nvSpPr>
        <p:spPr>
          <a:xfrm>
            <a:off x="1159496" y="1941217"/>
            <a:ext cx="9106293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Detection Accuracy: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91–92% during tests.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Error Rate: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3.2% false positives.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Speed: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frame processed in 0.18 seconds.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Alerts: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2 seconds from detection to alert.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Reliability: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99.7% uptime in real-world tests.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Feature: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 accident detection and alerting to authorities.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5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42F31CEF-5515-4F5D-1100-281FEB2D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7B0A38-E51F-FAB3-43A3-E6F66F53FEEB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A772F-AA2F-0824-304C-1925559E5831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2E1E5DB-9CBA-75FF-3C66-254F4C445C20}"/>
              </a:ext>
            </a:extLst>
          </p:cNvPr>
          <p:cNvSpPr txBox="1"/>
          <p:nvPr/>
        </p:nvSpPr>
        <p:spPr>
          <a:xfrm>
            <a:off x="1027522" y="1946222"/>
            <a:ext cx="8069344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Ecopath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intelligent, and automated traffic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improves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reduces congestion, and saves time for commuters.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r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eal-time insights and automatic enforcement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authorities.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city infrastructure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an eco-friendly, data-driven approach.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6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5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2069</Words>
  <Application>Microsoft Office PowerPoint</Application>
  <PresentationFormat>Widescreen</PresentationFormat>
  <Paragraphs>231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Pranjali Deshmane</cp:lastModifiedBy>
  <cp:revision>2</cp:revision>
  <dcterms:modified xsi:type="dcterms:W3CDTF">2025-09-17T17:09:01Z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  <property fmtid="{D5CDD505-2E9C-101B-9397-08002B2CF9AE}" pid="3" name="ArticulateGUID">
    <vt:lpwstr>9933309E-0FFA-4A0C-99DC-6F95618B9D68</vt:lpwstr>
  </property>
  <property fmtid="{D5CDD505-2E9C-101B-9397-08002B2CF9AE}" pid="4" name="ArticulatePath">
    <vt:lpwstr>https://edunetfoundationorg-my.sharepoint.com/personal/kaisar_edunetfoundation_org/Documents/Beutified ppt/Microsoft Shell/Skills4Future/Temp</vt:lpwstr>
  </property>
</Properties>
</file>