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71" r:id="rId8"/>
    <p:sldId id="261" r:id="rId9"/>
    <p:sldId id="262" r:id="rId10"/>
    <p:sldId id="264" r:id="rId11"/>
    <p:sldId id="265" r:id="rId12"/>
    <p:sldId id="266" r:id="rId13"/>
    <p:sldId id="267" r:id="rId14"/>
    <p:sldId id="268" r:id="rId15"/>
    <p:sldId id="272"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4BFBF1-6E0A-4695-B459-A8AA57044D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95A21D2E-5ACA-40F6-9D3D-D7049F369D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F82786E6-090C-4F87-A2C3-8247C878836A}"/>
              </a:ext>
            </a:extLst>
          </p:cNvPr>
          <p:cNvSpPr>
            <a:spLocks noGrp="1"/>
          </p:cNvSpPr>
          <p:nvPr>
            <p:ph type="dt" sz="half" idx="10"/>
          </p:nvPr>
        </p:nvSpPr>
        <p:spPr/>
        <p:txBody>
          <a:bodyPr/>
          <a:lstStyle/>
          <a:p>
            <a:fld id="{40D7CC3A-7C3D-4863-80CC-EB4E878E0EB6}" type="datetimeFigureOut">
              <a:rPr lang="en-IN" smtClean="0"/>
              <a:t>27/09/2020</a:t>
            </a:fld>
            <a:endParaRPr lang="en-IN"/>
          </a:p>
        </p:txBody>
      </p:sp>
      <p:sp>
        <p:nvSpPr>
          <p:cNvPr id="5" name="Footer Placeholder 4">
            <a:extLst>
              <a:ext uri="{FF2B5EF4-FFF2-40B4-BE49-F238E27FC236}">
                <a16:creationId xmlns="" xmlns:a16="http://schemas.microsoft.com/office/drawing/2014/main" id="{D7DE20E4-802A-4BA5-962C-071EF3BC9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386D90B-3DDF-4850-A365-019819FA7CE6}"/>
              </a:ext>
            </a:extLst>
          </p:cNvPr>
          <p:cNvSpPr>
            <a:spLocks noGrp="1"/>
          </p:cNvSpPr>
          <p:nvPr>
            <p:ph type="sldNum" sz="quarter" idx="12"/>
          </p:nvPr>
        </p:nvSpPr>
        <p:spPr/>
        <p:txBody>
          <a:bodyPr/>
          <a:lstStyle/>
          <a:p>
            <a:fld id="{DFC01755-C447-4C01-89F1-93722759C125}" type="slidenum">
              <a:rPr lang="en-IN" smtClean="0"/>
              <a:t>‹#›</a:t>
            </a:fld>
            <a:endParaRPr lang="en-IN"/>
          </a:p>
        </p:txBody>
      </p:sp>
    </p:spTree>
    <p:extLst>
      <p:ext uri="{BB962C8B-B14F-4D97-AF65-F5344CB8AC3E}">
        <p14:creationId xmlns:p14="http://schemas.microsoft.com/office/powerpoint/2010/main" val="97081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B7F7FE-EB4A-4DAB-A155-853EAB2A3E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435D70B-C4D5-4D61-8EFA-A58494594D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54CD18E-9C52-447C-9327-62E63AE423FD}"/>
              </a:ext>
            </a:extLst>
          </p:cNvPr>
          <p:cNvSpPr>
            <a:spLocks noGrp="1"/>
          </p:cNvSpPr>
          <p:nvPr>
            <p:ph type="dt" sz="half" idx="10"/>
          </p:nvPr>
        </p:nvSpPr>
        <p:spPr/>
        <p:txBody>
          <a:bodyPr/>
          <a:lstStyle/>
          <a:p>
            <a:fld id="{40D7CC3A-7C3D-4863-80CC-EB4E878E0EB6}" type="datetimeFigureOut">
              <a:rPr lang="en-IN" smtClean="0"/>
              <a:t>27/09/2020</a:t>
            </a:fld>
            <a:endParaRPr lang="en-IN"/>
          </a:p>
        </p:txBody>
      </p:sp>
      <p:sp>
        <p:nvSpPr>
          <p:cNvPr id="5" name="Footer Placeholder 4">
            <a:extLst>
              <a:ext uri="{FF2B5EF4-FFF2-40B4-BE49-F238E27FC236}">
                <a16:creationId xmlns="" xmlns:a16="http://schemas.microsoft.com/office/drawing/2014/main" id="{E5468C5D-722E-4CCE-8F79-A160266FF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ABA484B-9730-4474-90FB-06847A75DFCB}"/>
              </a:ext>
            </a:extLst>
          </p:cNvPr>
          <p:cNvSpPr>
            <a:spLocks noGrp="1"/>
          </p:cNvSpPr>
          <p:nvPr>
            <p:ph type="sldNum" sz="quarter" idx="12"/>
          </p:nvPr>
        </p:nvSpPr>
        <p:spPr/>
        <p:txBody>
          <a:bodyPr/>
          <a:lstStyle/>
          <a:p>
            <a:fld id="{DFC01755-C447-4C01-89F1-93722759C125}" type="slidenum">
              <a:rPr lang="en-IN" smtClean="0"/>
              <a:t>‹#›</a:t>
            </a:fld>
            <a:endParaRPr lang="en-IN"/>
          </a:p>
        </p:txBody>
      </p:sp>
    </p:spTree>
    <p:extLst>
      <p:ext uri="{BB962C8B-B14F-4D97-AF65-F5344CB8AC3E}">
        <p14:creationId xmlns:p14="http://schemas.microsoft.com/office/powerpoint/2010/main" val="419902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C0CE3C2-3397-4886-A903-1CB76AA2E8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8A88493-D3ED-4470-98A0-99614E4C95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8A6B72A-7335-4751-984B-1FBC793351BA}"/>
              </a:ext>
            </a:extLst>
          </p:cNvPr>
          <p:cNvSpPr>
            <a:spLocks noGrp="1"/>
          </p:cNvSpPr>
          <p:nvPr>
            <p:ph type="dt" sz="half" idx="10"/>
          </p:nvPr>
        </p:nvSpPr>
        <p:spPr/>
        <p:txBody>
          <a:bodyPr/>
          <a:lstStyle/>
          <a:p>
            <a:fld id="{40D7CC3A-7C3D-4863-80CC-EB4E878E0EB6}" type="datetimeFigureOut">
              <a:rPr lang="en-IN" smtClean="0"/>
              <a:t>27/09/2020</a:t>
            </a:fld>
            <a:endParaRPr lang="en-IN"/>
          </a:p>
        </p:txBody>
      </p:sp>
      <p:sp>
        <p:nvSpPr>
          <p:cNvPr id="5" name="Footer Placeholder 4">
            <a:extLst>
              <a:ext uri="{FF2B5EF4-FFF2-40B4-BE49-F238E27FC236}">
                <a16:creationId xmlns="" xmlns:a16="http://schemas.microsoft.com/office/drawing/2014/main" id="{44501CCE-46E7-4EEF-807C-780A24192D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977BB9E-E84B-4EA3-946D-3DEB5C71C9CA}"/>
              </a:ext>
            </a:extLst>
          </p:cNvPr>
          <p:cNvSpPr>
            <a:spLocks noGrp="1"/>
          </p:cNvSpPr>
          <p:nvPr>
            <p:ph type="sldNum" sz="quarter" idx="12"/>
          </p:nvPr>
        </p:nvSpPr>
        <p:spPr/>
        <p:txBody>
          <a:bodyPr/>
          <a:lstStyle/>
          <a:p>
            <a:fld id="{DFC01755-C447-4C01-89F1-93722759C125}" type="slidenum">
              <a:rPr lang="en-IN" smtClean="0"/>
              <a:t>‹#›</a:t>
            </a:fld>
            <a:endParaRPr lang="en-IN"/>
          </a:p>
        </p:txBody>
      </p:sp>
    </p:spTree>
    <p:extLst>
      <p:ext uri="{BB962C8B-B14F-4D97-AF65-F5344CB8AC3E}">
        <p14:creationId xmlns:p14="http://schemas.microsoft.com/office/powerpoint/2010/main" val="417777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17349B-953A-424D-B4DF-E4365C985A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A28773B-4777-49E3-8DA8-46B81CB3F1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CA1F7F3-6026-47A6-85EF-DCC970241B32}"/>
              </a:ext>
            </a:extLst>
          </p:cNvPr>
          <p:cNvSpPr>
            <a:spLocks noGrp="1"/>
          </p:cNvSpPr>
          <p:nvPr>
            <p:ph type="dt" sz="half" idx="10"/>
          </p:nvPr>
        </p:nvSpPr>
        <p:spPr/>
        <p:txBody>
          <a:bodyPr/>
          <a:lstStyle/>
          <a:p>
            <a:fld id="{40D7CC3A-7C3D-4863-80CC-EB4E878E0EB6}" type="datetimeFigureOut">
              <a:rPr lang="en-IN" smtClean="0"/>
              <a:t>27/09/2020</a:t>
            </a:fld>
            <a:endParaRPr lang="en-IN"/>
          </a:p>
        </p:txBody>
      </p:sp>
      <p:sp>
        <p:nvSpPr>
          <p:cNvPr id="5" name="Footer Placeholder 4">
            <a:extLst>
              <a:ext uri="{FF2B5EF4-FFF2-40B4-BE49-F238E27FC236}">
                <a16:creationId xmlns="" xmlns:a16="http://schemas.microsoft.com/office/drawing/2014/main" id="{07901EFA-F0F9-40D1-902C-706EEFD02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7B74C9A-098A-48FE-9BC5-98989B767305}"/>
              </a:ext>
            </a:extLst>
          </p:cNvPr>
          <p:cNvSpPr>
            <a:spLocks noGrp="1"/>
          </p:cNvSpPr>
          <p:nvPr>
            <p:ph type="sldNum" sz="quarter" idx="12"/>
          </p:nvPr>
        </p:nvSpPr>
        <p:spPr/>
        <p:txBody>
          <a:bodyPr/>
          <a:lstStyle/>
          <a:p>
            <a:fld id="{DFC01755-C447-4C01-89F1-93722759C125}" type="slidenum">
              <a:rPr lang="en-IN" smtClean="0"/>
              <a:t>‹#›</a:t>
            </a:fld>
            <a:endParaRPr lang="en-IN"/>
          </a:p>
        </p:txBody>
      </p:sp>
    </p:spTree>
    <p:extLst>
      <p:ext uri="{BB962C8B-B14F-4D97-AF65-F5344CB8AC3E}">
        <p14:creationId xmlns:p14="http://schemas.microsoft.com/office/powerpoint/2010/main" val="115562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FA2FC4-3DA4-480F-8D9B-8C98822F5A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A0414E4-B0E7-4EDA-B867-DE28C9210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1694571-F8B1-40E4-9E59-CB75C5AA0816}"/>
              </a:ext>
            </a:extLst>
          </p:cNvPr>
          <p:cNvSpPr>
            <a:spLocks noGrp="1"/>
          </p:cNvSpPr>
          <p:nvPr>
            <p:ph type="dt" sz="half" idx="10"/>
          </p:nvPr>
        </p:nvSpPr>
        <p:spPr/>
        <p:txBody>
          <a:bodyPr/>
          <a:lstStyle/>
          <a:p>
            <a:fld id="{40D7CC3A-7C3D-4863-80CC-EB4E878E0EB6}" type="datetimeFigureOut">
              <a:rPr lang="en-IN" smtClean="0"/>
              <a:t>27/09/2020</a:t>
            </a:fld>
            <a:endParaRPr lang="en-IN"/>
          </a:p>
        </p:txBody>
      </p:sp>
      <p:sp>
        <p:nvSpPr>
          <p:cNvPr id="5" name="Footer Placeholder 4">
            <a:extLst>
              <a:ext uri="{FF2B5EF4-FFF2-40B4-BE49-F238E27FC236}">
                <a16:creationId xmlns="" xmlns:a16="http://schemas.microsoft.com/office/drawing/2014/main" id="{1E716028-CEDE-47E1-B812-E805770CA2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3436C31-F2E0-4625-8322-D9AF5DE2C9D9}"/>
              </a:ext>
            </a:extLst>
          </p:cNvPr>
          <p:cNvSpPr>
            <a:spLocks noGrp="1"/>
          </p:cNvSpPr>
          <p:nvPr>
            <p:ph type="sldNum" sz="quarter" idx="12"/>
          </p:nvPr>
        </p:nvSpPr>
        <p:spPr/>
        <p:txBody>
          <a:bodyPr/>
          <a:lstStyle/>
          <a:p>
            <a:fld id="{DFC01755-C447-4C01-89F1-93722759C125}" type="slidenum">
              <a:rPr lang="en-IN" smtClean="0"/>
              <a:t>‹#›</a:t>
            </a:fld>
            <a:endParaRPr lang="en-IN"/>
          </a:p>
        </p:txBody>
      </p:sp>
    </p:spTree>
    <p:extLst>
      <p:ext uri="{BB962C8B-B14F-4D97-AF65-F5344CB8AC3E}">
        <p14:creationId xmlns:p14="http://schemas.microsoft.com/office/powerpoint/2010/main" val="337024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3E0478-9615-4388-83AE-B4B7FDC28B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8A2F21B-D2D0-48C8-A19E-3D513961B8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64C6F22C-289A-406F-A9F3-AF1E3A608C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89088DB-F0F8-4271-A909-6607CC0D84EE}"/>
              </a:ext>
            </a:extLst>
          </p:cNvPr>
          <p:cNvSpPr>
            <a:spLocks noGrp="1"/>
          </p:cNvSpPr>
          <p:nvPr>
            <p:ph type="dt" sz="half" idx="10"/>
          </p:nvPr>
        </p:nvSpPr>
        <p:spPr/>
        <p:txBody>
          <a:bodyPr/>
          <a:lstStyle/>
          <a:p>
            <a:fld id="{40D7CC3A-7C3D-4863-80CC-EB4E878E0EB6}" type="datetimeFigureOut">
              <a:rPr lang="en-IN" smtClean="0"/>
              <a:t>27/09/2020</a:t>
            </a:fld>
            <a:endParaRPr lang="en-IN"/>
          </a:p>
        </p:txBody>
      </p:sp>
      <p:sp>
        <p:nvSpPr>
          <p:cNvPr id="6" name="Footer Placeholder 5">
            <a:extLst>
              <a:ext uri="{FF2B5EF4-FFF2-40B4-BE49-F238E27FC236}">
                <a16:creationId xmlns="" xmlns:a16="http://schemas.microsoft.com/office/drawing/2014/main" id="{E38A00D8-A502-4CC7-9F4E-1627DC541C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C52F7FB-6E97-4EC5-9C49-A0F5FA986AF9}"/>
              </a:ext>
            </a:extLst>
          </p:cNvPr>
          <p:cNvSpPr>
            <a:spLocks noGrp="1"/>
          </p:cNvSpPr>
          <p:nvPr>
            <p:ph type="sldNum" sz="quarter" idx="12"/>
          </p:nvPr>
        </p:nvSpPr>
        <p:spPr/>
        <p:txBody>
          <a:bodyPr/>
          <a:lstStyle/>
          <a:p>
            <a:fld id="{DFC01755-C447-4C01-89F1-93722759C125}" type="slidenum">
              <a:rPr lang="en-IN" smtClean="0"/>
              <a:t>‹#›</a:t>
            </a:fld>
            <a:endParaRPr lang="en-IN"/>
          </a:p>
        </p:txBody>
      </p:sp>
    </p:spTree>
    <p:extLst>
      <p:ext uri="{BB962C8B-B14F-4D97-AF65-F5344CB8AC3E}">
        <p14:creationId xmlns:p14="http://schemas.microsoft.com/office/powerpoint/2010/main" val="1926528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2F4269-5F18-4424-9CDF-C7E7836A52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4746675-9525-46D6-BB5C-6416555C3E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3F9BC83-44E0-49D4-BD99-EC8682AB60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154C318-3945-4FB8-9646-4318D8C816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AA08C68-3AA3-48D3-9D11-47FADC1EAA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840F281-DCAE-47E9-B991-6535D1CD8011}"/>
              </a:ext>
            </a:extLst>
          </p:cNvPr>
          <p:cNvSpPr>
            <a:spLocks noGrp="1"/>
          </p:cNvSpPr>
          <p:nvPr>
            <p:ph type="dt" sz="half" idx="10"/>
          </p:nvPr>
        </p:nvSpPr>
        <p:spPr/>
        <p:txBody>
          <a:bodyPr/>
          <a:lstStyle/>
          <a:p>
            <a:fld id="{40D7CC3A-7C3D-4863-80CC-EB4E878E0EB6}" type="datetimeFigureOut">
              <a:rPr lang="en-IN" smtClean="0"/>
              <a:t>27/09/2020</a:t>
            </a:fld>
            <a:endParaRPr lang="en-IN"/>
          </a:p>
        </p:txBody>
      </p:sp>
      <p:sp>
        <p:nvSpPr>
          <p:cNvPr id="8" name="Footer Placeholder 7">
            <a:extLst>
              <a:ext uri="{FF2B5EF4-FFF2-40B4-BE49-F238E27FC236}">
                <a16:creationId xmlns="" xmlns:a16="http://schemas.microsoft.com/office/drawing/2014/main" id="{8113FCBC-7CBB-4467-8FF2-04F90E01E2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B2FAE8EF-2785-4C78-9105-90E66331E9ED}"/>
              </a:ext>
            </a:extLst>
          </p:cNvPr>
          <p:cNvSpPr>
            <a:spLocks noGrp="1"/>
          </p:cNvSpPr>
          <p:nvPr>
            <p:ph type="sldNum" sz="quarter" idx="12"/>
          </p:nvPr>
        </p:nvSpPr>
        <p:spPr/>
        <p:txBody>
          <a:bodyPr/>
          <a:lstStyle/>
          <a:p>
            <a:fld id="{DFC01755-C447-4C01-89F1-93722759C125}" type="slidenum">
              <a:rPr lang="en-IN" smtClean="0"/>
              <a:t>‹#›</a:t>
            </a:fld>
            <a:endParaRPr lang="en-IN"/>
          </a:p>
        </p:txBody>
      </p:sp>
    </p:spTree>
    <p:extLst>
      <p:ext uri="{BB962C8B-B14F-4D97-AF65-F5344CB8AC3E}">
        <p14:creationId xmlns:p14="http://schemas.microsoft.com/office/powerpoint/2010/main" val="200145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0072C6-5CA8-4884-AAF5-1E011F663B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4D5C1C37-55EA-4DF2-85F9-437BBFD3313D}"/>
              </a:ext>
            </a:extLst>
          </p:cNvPr>
          <p:cNvSpPr>
            <a:spLocks noGrp="1"/>
          </p:cNvSpPr>
          <p:nvPr>
            <p:ph type="dt" sz="half" idx="10"/>
          </p:nvPr>
        </p:nvSpPr>
        <p:spPr/>
        <p:txBody>
          <a:bodyPr/>
          <a:lstStyle/>
          <a:p>
            <a:fld id="{40D7CC3A-7C3D-4863-80CC-EB4E878E0EB6}" type="datetimeFigureOut">
              <a:rPr lang="en-IN" smtClean="0"/>
              <a:t>27/09/2020</a:t>
            </a:fld>
            <a:endParaRPr lang="en-IN"/>
          </a:p>
        </p:txBody>
      </p:sp>
      <p:sp>
        <p:nvSpPr>
          <p:cNvPr id="4" name="Footer Placeholder 3">
            <a:extLst>
              <a:ext uri="{FF2B5EF4-FFF2-40B4-BE49-F238E27FC236}">
                <a16:creationId xmlns="" xmlns:a16="http://schemas.microsoft.com/office/drawing/2014/main" id="{9BF44418-F307-48C5-9D3B-1CB015F7BC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BE1B7FC8-882D-4F59-8E4C-93D0557240B0}"/>
              </a:ext>
            </a:extLst>
          </p:cNvPr>
          <p:cNvSpPr>
            <a:spLocks noGrp="1"/>
          </p:cNvSpPr>
          <p:nvPr>
            <p:ph type="sldNum" sz="quarter" idx="12"/>
          </p:nvPr>
        </p:nvSpPr>
        <p:spPr/>
        <p:txBody>
          <a:bodyPr/>
          <a:lstStyle/>
          <a:p>
            <a:fld id="{DFC01755-C447-4C01-89F1-93722759C125}" type="slidenum">
              <a:rPr lang="en-IN" smtClean="0"/>
              <a:t>‹#›</a:t>
            </a:fld>
            <a:endParaRPr lang="en-IN"/>
          </a:p>
        </p:txBody>
      </p:sp>
    </p:spTree>
    <p:extLst>
      <p:ext uri="{BB962C8B-B14F-4D97-AF65-F5344CB8AC3E}">
        <p14:creationId xmlns:p14="http://schemas.microsoft.com/office/powerpoint/2010/main" val="4230474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90C2BC3-B86B-4814-8477-CD84E91FFF50}"/>
              </a:ext>
            </a:extLst>
          </p:cNvPr>
          <p:cNvSpPr>
            <a:spLocks noGrp="1"/>
          </p:cNvSpPr>
          <p:nvPr>
            <p:ph type="dt" sz="half" idx="10"/>
          </p:nvPr>
        </p:nvSpPr>
        <p:spPr/>
        <p:txBody>
          <a:bodyPr/>
          <a:lstStyle/>
          <a:p>
            <a:fld id="{40D7CC3A-7C3D-4863-80CC-EB4E878E0EB6}" type="datetimeFigureOut">
              <a:rPr lang="en-IN" smtClean="0"/>
              <a:t>27/09/2020</a:t>
            </a:fld>
            <a:endParaRPr lang="en-IN"/>
          </a:p>
        </p:txBody>
      </p:sp>
      <p:sp>
        <p:nvSpPr>
          <p:cNvPr id="3" name="Footer Placeholder 2">
            <a:extLst>
              <a:ext uri="{FF2B5EF4-FFF2-40B4-BE49-F238E27FC236}">
                <a16:creationId xmlns="" xmlns:a16="http://schemas.microsoft.com/office/drawing/2014/main" id="{CD9236F6-25A2-478E-B269-35753C3FD8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A8259C3-609E-4E16-A7B3-B6AC7979991D}"/>
              </a:ext>
            </a:extLst>
          </p:cNvPr>
          <p:cNvSpPr>
            <a:spLocks noGrp="1"/>
          </p:cNvSpPr>
          <p:nvPr>
            <p:ph type="sldNum" sz="quarter" idx="12"/>
          </p:nvPr>
        </p:nvSpPr>
        <p:spPr/>
        <p:txBody>
          <a:bodyPr/>
          <a:lstStyle/>
          <a:p>
            <a:fld id="{DFC01755-C447-4C01-89F1-93722759C125}" type="slidenum">
              <a:rPr lang="en-IN" smtClean="0"/>
              <a:t>‹#›</a:t>
            </a:fld>
            <a:endParaRPr lang="en-IN"/>
          </a:p>
        </p:txBody>
      </p:sp>
    </p:spTree>
    <p:extLst>
      <p:ext uri="{BB962C8B-B14F-4D97-AF65-F5344CB8AC3E}">
        <p14:creationId xmlns:p14="http://schemas.microsoft.com/office/powerpoint/2010/main" val="377703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E3FE3B-55AA-4A63-8921-676CA94D71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1AD7139-AE40-4F66-B017-96734757E9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F8E77A75-AB43-401A-BDFB-A0130BFAE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BDC6EE8-223D-4DF3-9874-8AD595832F6D}"/>
              </a:ext>
            </a:extLst>
          </p:cNvPr>
          <p:cNvSpPr>
            <a:spLocks noGrp="1"/>
          </p:cNvSpPr>
          <p:nvPr>
            <p:ph type="dt" sz="half" idx="10"/>
          </p:nvPr>
        </p:nvSpPr>
        <p:spPr/>
        <p:txBody>
          <a:bodyPr/>
          <a:lstStyle/>
          <a:p>
            <a:fld id="{40D7CC3A-7C3D-4863-80CC-EB4E878E0EB6}" type="datetimeFigureOut">
              <a:rPr lang="en-IN" smtClean="0"/>
              <a:t>27/09/2020</a:t>
            </a:fld>
            <a:endParaRPr lang="en-IN"/>
          </a:p>
        </p:txBody>
      </p:sp>
      <p:sp>
        <p:nvSpPr>
          <p:cNvPr id="6" name="Footer Placeholder 5">
            <a:extLst>
              <a:ext uri="{FF2B5EF4-FFF2-40B4-BE49-F238E27FC236}">
                <a16:creationId xmlns="" xmlns:a16="http://schemas.microsoft.com/office/drawing/2014/main" id="{199634AB-E443-43D9-B46F-213F6F91D2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D301A0C-983F-4234-A2EE-535322A2D8D8}"/>
              </a:ext>
            </a:extLst>
          </p:cNvPr>
          <p:cNvSpPr>
            <a:spLocks noGrp="1"/>
          </p:cNvSpPr>
          <p:nvPr>
            <p:ph type="sldNum" sz="quarter" idx="12"/>
          </p:nvPr>
        </p:nvSpPr>
        <p:spPr/>
        <p:txBody>
          <a:bodyPr/>
          <a:lstStyle/>
          <a:p>
            <a:fld id="{DFC01755-C447-4C01-89F1-93722759C125}" type="slidenum">
              <a:rPr lang="en-IN" smtClean="0"/>
              <a:t>‹#›</a:t>
            </a:fld>
            <a:endParaRPr lang="en-IN"/>
          </a:p>
        </p:txBody>
      </p:sp>
    </p:spTree>
    <p:extLst>
      <p:ext uri="{BB962C8B-B14F-4D97-AF65-F5344CB8AC3E}">
        <p14:creationId xmlns:p14="http://schemas.microsoft.com/office/powerpoint/2010/main" val="74004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043E1F-15C6-4D84-980F-FCFECC6B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49818E54-C11A-49C7-A744-72EC97489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4C4FBC5-35BF-42E3-BBCB-823907DF8B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9128061-49C5-4C39-83ED-9D37688019CF}"/>
              </a:ext>
            </a:extLst>
          </p:cNvPr>
          <p:cNvSpPr>
            <a:spLocks noGrp="1"/>
          </p:cNvSpPr>
          <p:nvPr>
            <p:ph type="dt" sz="half" idx="10"/>
          </p:nvPr>
        </p:nvSpPr>
        <p:spPr/>
        <p:txBody>
          <a:bodyPr/>
          <a:lstStyle/>
          <a:p>
            <a:fld id="{40D7CC3A-7C3D-4863-80CC-EB4E878E0EB6}" type="datetimeFigureOut">
              <a:rPr lang="en-IN" smtClean="0"/>
              <a:t>27/09/2020</a:t>
            </a:fld>
            <a:endParaRPr lang="en-IN"/>
          </a:p>
        </p:txBody>
      </p:sp>
      <p:sp>
        <p:nvSpPr>
          <p:cNvPr id="6" name="Footer Placeholder 5">
            <a:extLst>
              <a:ext uri="{FF2B5EF4-FFF2-40B4-BE49-F238E27FC236}">
                <a16:creationId xmlns="" xmlns:a16="http://schemas.microsoft.com/office/drawing/2014/main" id="{D85D14A2-518F-4708-B167-B1620C85FB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558C327-9E43-4001-8686-23A0C2260061}"/>
              </a:ext>
            </a:extLst>
          </p:cNvPr>
          <p:cNvSpPr>
            <a:spLocks noGrp="1"/>
          </p:cNvSpPr>
          <p:nvPr>
            <p:ph type="sldNum" sz="quarter" idx="12"/>
          </p:nvPr>
        </p:nvSpPr>
        <p:spPr/>
        <p:txBody>
          <a:bodyPr/>
          <a:lstStyle/>
          <a:p>
            <a:fld id="{DFC01755-C447-4C01-89F1-93722759C125}" type="slidenum">
              <a:rPr lang="en-IN" smtClean="0"/>
              <a:t>‹#›</a:t>
            </a:fld>
            <a:endParaRPr lang="en-IN"/>
          </a:p>
        </p:txBody>
      </p:sp>
    </p:spTree>
    <p:extLst>
      <p:ext uri="{BB962C8B-B14F-4D97-AF65-F5344CB8AC3E}">
        <p14:creationId xmlns:p14="http://schemas.microsoft.com/office/powerpoint/2010/main" val="20278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CC67D28-12DC-48A9-BA22-034E3404EE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92F040F-7EF3-4FED-880B-DB8CDF1F8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C5A18DD-BBEE-49C8-B691-5A325F5E7E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7CC3A-7C3D-4863-80CC-EB4E878E0EB6}" type="datetimeFigureOut">
              <a:rPr lang="en-IN" smtClean="0"/>
              <a:t>27/09/2020</a:t>
            </a:fld>
            <a:endParaRPr lang="en-IN"/>
          </a:p>
        </p:txBody>
      </p:sp>
      <p:sp>
        <p:nvSpPr>
          <p:cNvPr id="5" name="Footer Placeholder 4">
            <a:extLst>
              <a:ext uri="{FF2B5EF4-FFF2-40B4-BE49-F238E27FC236}">
                <a16:creationId xmlns="" xmlns:a16="http://schemas.microsoft.com/office/drawing/2014/main" id="{CF937608-2539-4ED9-B5E2-AC8AF07EBA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C357B4CD-C578-4DF5-89F8-AB604566D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01755-C447-4C01-89F1-93722759C125}" type="slidenum">
              <a:rPr lang="en-IN" smtClean="0"/>
              <a:t>‹#›</a:t>
            </a:fld>
            <a:endParaRPr lang="en-IN"/>
          </a:p>
        </p:txBody>
      </p:sp>
    </p:spTree>
    <p:extLst>
      <p:ext uri="{BB962C8B-B14F-4D97-AF65-F5344CB8AC3E}">
        <p14:creationId xmlns:p14="http://schemas.microsoft.com/office/powerpoint/2010/main" val="3907281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439337-E915-459B-AA89-30FE74B2F534}"/>
              </a:ext>
            </a:extLst>
          </p:cNvPr>
          <p:cNvSpPr>
            <a:spLocks noGrp="1"/>
          </p:cNvSpPr>
          <p:nvPr>
            <p:ph type="ctrTitle"/>
          </p:nvPr>
        </p:nvSpPr>
        <p:spPr>
          <a:xfrm>
            <a:off x="1524000" y="634482"/>
            <a:ext cx="9144000" cy="1819469"/>
          </a:xfrm>
        </p:spPr>
        <p:txBody>
          <a:bodyPr/>
          <a:lstStyle/>
          <a:p>
            <a:r>
              <a:rPr lang="en-US" dirty="0"/>
              <a:t>Women Safety Band Using Internet Of Things</a:t>
            </a:r>
            <a:endParaRPr lang="en-IN" dirty="0"/>
          </a:p>
        </p:txBody>
      </p:sp>
      <p:sp>
        <p:nvSpPr>
          <p:cNvPr id="3" name="Subtitle 2">
            <a:extLst>
              <a:ext uri="{FF2B5EF4-FFF2-40B4-BE49-F238E27FC236}">
                <a16:creationId xmlns="" xmlns:a16="http://schemas.microsoft.com/office/drawing/2014/main" id="{3E8FAC76-0C92-4B5B-A864-EBFA9CBD8B63}"/>
              </a:ext>
            </a:extLst>
          </p:cNvPr>
          <p:cNvSpPr>
            <a:spLocks noGrp="1"/>
          </p:cNvSpPr>
          <p:nvPr>
            <p:ph type="subTitle" idx="1"/>
          </p:nvPr>
        </p:nvSpPr>
        <p:spPr>
          <a:xfrm>
            <a:off x="1418253" y="2939985"/>
            <a:ext cx="9249747" cy="3283533"/>
          </a:xfrm>
        </p:spPr>
        <p:txBody>
          <a:bodyPr>
            <a:normAutofit fontScale="92500" lnSpcReduction="10000"/>
          </a:bodyPr>
          <a:lstStyle/>
          <a:p>
            <a:pPr algn="l"/>
            <a:r>
              <a:rPr lang="en-US" sz="3200" u="sng" dirty="0"/>
              <a:t>Team Name: </a:t>
            </a:r>
            <a:r>
              <a:rPr lang="en-US" u="sng" dirty="0"/>
              <a:t>Embedded bees</a:t>
            </a:r>
          </a:p>
          <a:p>
            <a:pPr algn="l"/>
            <a:r>
              <a:rPr lang="en-US" sz="3500" dirty="0"/>
              <a:t>Team</a:t>
            </a:r>
            <a:r>
              <a:rPr lang="en-US" sz="3200" dirty="0"/>
              <a:t> members:</a:t>
            </a:r>
          </a:p>
          <a:p>
            <a:pPr marL="457200" indent="-457200" algn="l">
              <a:buAutoNum type="arabicParenR"/>
            </a:pPr>
            <a:r>
              <a:rPr lang="en-US" dirty="0" err="1"/>
              <a:t>Pranjali</a:t>
            </a:r>
            <a:r>
              <a:rPr lang="en-US" dirty="0"/>
              <a:t> </a:t>
            </a:r>
            <a:r>
              <a:rPr lang="en-US" dirty="0" err="1"/>
              <a:t>Dilip</a:t>
            </a:r>
            <a:r>
              <a:rPr lang="en-US" dirty="0"/>
              <a:t> </a:t>
            </a:r>
            <a:r>
              <a:rPr lang="en-US" dirty="0" err="1"/>
              <a:t>Gaidhani</a:t>
            </a:r>
            <a:r>
              <a:rPr lang="en-US" dirty="0"/>
              <a:t>.</a:t>
            </a:r>
          </a:p>
          <a:p>
            <a:pPr marL="457200" indent="-457200" algn="l">
              <a:buAutoNum type="arabicParenR"/>
            </a:pPr>
            <a:r>
              <a:rPr lang="en-US" dirty="0"/>
              <a:t>Prajakta </a:t>
            </a:r>
            <a:r>
              <a:rPr lang="en-US" dirty="0" err="1"/>
              <a:t>Dattatraya</a:t>
            </a:r>
            <a:r>
              <a:rPr lang="en-US" dirty="0"/>
              <a:t> </a:t>
            </a:r>
            <a:r>
              <a:rPr lang="en-US" dirty="0" err="1"/>
              <a:t>Metil</a:t>
            </a:r>
            <a:r>
              <a:rPr lang="en-US" dirty="0"/>
              <a:t>.</a:t>
            </a:r>
          </a:p>
          <a:p>
            <a:pPr marL="457200" indent="-457200" algn="l">
              <a:buAutoNum type="arabicParenR"/>
            </a:pPr>
            <a:r>
              <a:rPr lang="en-US" dirty="0"/>
              <a:t>Gouri </a:t>
            </a:r>
            <a:r>
              <a:rPr lang="en-US" dirty="0" err="1"/>
              <a:t>Bhagawant</a:t>
            </a:r>
            <a:r>
              <a:rPr lang="en-US" dirty="0"/>
              <a:t> Kumbhar.</a:t>
            </a:r>
          </a:p>
          <a:p>
            <a:pPr algn="l"/>
            <a:r>
              <a:rPr lang="en-US" sz="3200" dirty="0" smtClean="0"/>
              <a:t>            </a:t>
            </a:r>
          </a:p>
          <a:p>
            <a:pPr algn="l"/>
            <a:r>
              <a:rPr lang="en-US" sz="3200" dirty="0" smtClean="0"/>
              <a:t>Theme </a:t>
            </a:r>
            <a:r>
              <a:rPr lang="en-US" sz="3200" dirty="0"/>
              <a:t>: </a:t>
            </a:r>
            <a:r>
              <a:rPr lang="en-US" dirty="0"/>
              <a:t>Women Safety. </a:t>
            </a:r>
          </a:p>
          <a:p>
            <a:pPr algn="l"/>
            <a:endParaRPr lang="en-IN" dirty="0"/>
          </a:p>
        </p:txBody>
      </p:sp>
    </p:spTree>
    <p:extLst>
      <p:ext uri="{BB962C8B-B14F-4D97-AF65-F5344CB8AC3E}">
        <p14:creationId xmlns:p14="http://schemas.microsoft.com/office/powerpoint/2010/main" val="4286589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14731A1-4611-4C00-B8BA-9D30884C6467}"/>
              </a:ext>
            </a:extLst>
          </p:cNvPr>
          <p:cNvSpPr/>
          <p:nvPr/>
        </p:nvSpPr>
        <p:spPr>
          <a:xfrm>
            <a:off x="0" y="139958"/>
            <a:ext cx="10823510" cy="6186309"/>
          </a:xfrm>
          <a:prstGeom prst="rect">
            <a:avLst/>
          </a:prstGeom>
        </p:spPr>
        <p:txBody>
          <a:bodyPr wrap="square">
            <a:spAutoFit/>
          </a:bodyPr>
          <a:lstStyle/>
          <a:p>
            <a:r>
              <a:rPr lang="en-IN" dirty="0"/>
              <a:t>void main()</a:t>
            </a:r>
          </a:p>
          <a:p>
            <a:r>
              <a:rPr lang="en-IN" dirty="0"/>
              <a:t>                 {</a:t>
            </a:r>
          </a:p>
          <a:p>
            <a:r>
              <a:rPr lang="en-IN" dirty="0"/>
              <a:t>                  </a:t>
            </a:r>
            <a:r>
              <a:rPr lang="en-IN" dirty="0" err="1"/>
              <a:t>ADC_Init</a:t>
            </a:r>
            <a:r>
              <a:rPr lang="en-IN" dirty="0"/>
              <a:t>();</a:t>
            </a:r>
          </a:p>
          <a:p>
            <a:r>
              <a:rPr lang="en-IN" dirty="0"/>
              <a:t>                  m1_dir=1;</a:t>
            </a:r>
          </a:p>
          <a:p>
            <a:endParaRPr lang="en-IN" dirty="0"/>
          </a:p>
          <a:p>
            <a:r>
              <a:rPr lang="en-IN" dirty="0"/>
              <a:t>                  m1=0;</a:t>
            </a:r>
          </a:p>
          <a:p>
            <a:endParaRPr lang="en-IN" dirty="0"/>
          </a:p>
          <a:p>
            <a:r>
              <a:rPr lang="en-IN" dirty="0"/>
              <a:t>                  </a:t>
            </a:r>
            <a:r>
              <a:rPr lang="en-IN" dirty="0" err="1"/>
              <a:t>Soft_UART_Init</a:t>
            </a:r>
            <a:r>
              <a:rPr lang="en-IN" dirty="0"/>
              <a:t>(&amp;PORTD,6,7,9600,0);</a:t>
            </a:r>
          </a:p>
          <a:p>
            <a:r>
              <a:rPr lang="en-IN" dirty="0"/>
              <a:t>                  Uart1_Init(9600);</a:t>
            </a:r>
          </a:p>
          <a:p>
            <a:r>
              <a:rPr lang="en-IN" dirty="0"/>
              <a:t>                  /*  Uart1_Write_Text("AT+CWQAP\r\n");// disconnect </a:t>
            </a:r>
            <a:r>
              <a:rPr lang="en-IN" dirty="0" err="1"/>
              <a:t>wifi</a:t>
            </a:r>
            <a:endParaRPr lang="en-IN" dirty="0"/>
          </a:p>
          <a:p>
            <a:r>
              <a:rPr lang="en-IN" dirty="0"/>
              <a:t>                     </a:t>
            </a:r>
            <a:r>
              <a:rPr lang="en-IN" dirty="0" err="1"/>
              <a:t>delay_ms</a:t>
            </a:r>
            <a:r>
              <a:rPr lang="en-IN" dirty="0"/>
              <a:t>(2000); // 2 sec delay</a:t>
            </a:r>
          </a:p>
          <a:p>
            <a:r>
              <a:rPr lang="en-IN" dirty="0"/>
              <a:t>                     Uart1_Write_Text("AT\r\n");// Attention</a:t>
            </a:r>
          </a:p>
          <a:p>
            <a:r>
              <a:rPr lang="en-IN" dirty="0"/>
              <a:t>                     </a:t>
            </a:r>
            <a:r>
              <a:rPr lang="en-IN" dirty="0" err="1"/>
              <a:t>delay_ms</a:t>
            </a:r>
            <a:r>
              <a:rPr lang="en-IN" dirty="0"/>
              <a:t>(2000); // 2 sec delay</a:t>
            </a:r>
          </a:p>
          <a:p>
            <a:r>
              <a:rPr lang="en-IN" dirty="0"/>
              <a:t>                     Uart1_Write_Text("AT+RST\r\n");// Reset </a:t>
            </a:r>
            <a:r>
              <a:rPr lang="en-IN" dirty="0" err="1"/>
              <a:t>Wifi</a:t>
            </a:r>
            <a:r>
              <a:rPr lang="en-IN" dirty="0"/>
              <a:t> Module</a:t>
            </a:r>
          </a:p>
          <a:p>
            <a:r>
              <a:rPr lang="en-IN" dirty="0"/>
              <a:t>                     </a:t>
            </a:r>
            <a:r>
              <a:rPr lang="en-IN" dirty="0" err="1"/>
              <a:t>delay_ms</a:t>
            </a:r>
            <a:r>
              <a:rPr lang="en-IN" dirty="0"/>
              <a:t>(5000); // 4 sec delay</a:t>
            </a:r>
          </a:p>
          <a:p>
            <a:r>
              <a:rPr lang="en-IN" dirty="0"/>
              <a:t>                     Uart1_Write_Text("AT+CWMODE?\r\n");// returns </a:t>
            </a:r>
            <a:r>
              <a:rPr lang="en-IN" dirty="0" err="1"/>
              <a:t>Wifi</a:t>
            </a:r>
            <a:r>
              <a:rPr lang="en-IN" dirty="0"/>
              <a:t> Module mode</a:t>
            </a:r>
          </a:p>
          <a:p>
            <a:r>
              <a:rPr lang="en-IN" dirty="0"/>
              <a:t>                     </a:t>
            </a:r>
            <a:r>
              <a:rPr lang="en-IN" dirty="0" err="1"/>
              <a:t>delay_ms</a:t>
            </a:r>
            <a:r>
              <a:rPr lang="en-IN" dirty="0"/>
              <a:t>(2000); // 2 sec delay</a:t>
            </a:r>
          </a:p>
          <a:p>
            <a:r>
              <a:rPr lang="en-IN" dirty="0"/>
              <a:t>                     Uart1_Write_Text("AT+CWLAP\r\n");// list all AP</a:t>
            </a:r>
          </a:p>
          <a:p>
            <a:r>
              <a:rPr lang="en-IN" dirty="0"/>
              <a:t>                     </a:t>
            </a:r>
            <a:r>
              <a:rPr lang="en-IN" dirty="0" err="1"/>
              <a:t>delay_ms</a:t>
            </a:r>
            <a:r>
              <a:rPr lang="en-IN" dirty="0"/>
              <a:t>(5000); // 2 sec delay</a:t>
            </a:r>
          </a:p>
          <a:p>
            <a:r>
              <a:rPr lang="en-IN" dirty="0"/>
              <a:t>                     Uart1_Write_Text("AT+CWJAP=");// connect to </a:t>
            </a:r>
            <a:r>
              <a:rPr lang="en-IN" dirty="0" err="1"/>
              <a:t>softAP</a:t>
            </a:r>
            <a:endParaRPr lang="en-IN" dirty="0"/>
          </a:p>
          <a:p>
            <a:r>
              <a:rPr lang="en-IN" dirty="0"/>
              <a:t>                     Uart1_Write('"');// connect to </a:t>
            </a:r>
            <a:r>
              <a:rPr lang="en-IN" dirty="0" err="1"/>
              <a:t>softAP</a:t>
            </a:r>
            <a:endParaRPr lang="en-IN" dirty="0"/>
          </a:p>
          <a:p>
            <a:r>
              <a:rPr lang="en-IN" dirty="0"/>
              <a:t>                     Uart1_Write_Text("ACCESSPOINT");// connect to </a:t>
            </a:r>
            <a:r>
              <a:rPr lang="en-IN" dirty="0" err="1"/>
              <a:t>softAP</a:t>
            </a:r>
            <a:endParaRPr lang="en-IN" dirty="0"/>
          </a:p>
        </p:txBody>
      </p:sp>
    </p:spTree>
    <p:extLst>
      <p:ext uri="{BB962C8B-B14F-4D97-AF65-F5344CB8AC3E}">
        <p14:creationId xmlns:p14="http://schemas.microsoft.com/office/powerpoint/2010/main" val="302653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BED272E-5D47-4E18-BA7A-8D443FDF1337}"/>
              </a:ext>
            </a:extLst>
          </p:cNvPr>
          <p:cNvSpPr/>
          <p:nvPr/>
        </p:nvSpPr>
        <p:spPr>
          <a:xfrm>
            <a:off x="0" y="651626"/>
            <a:ext cx="11672596" cy="4524315"/>
          </a:xfrm>
          <a:prstGeom prst="rect">
            <a:avLst/>
          </a:prstGeom>
        </p:spPr>
        <p:txBody>
          <a:bodyPr wrap="square">
            <a:spAutoFit/>
          </a:bodyPr>
          <a:lstStyle/>
          <a:p>
            <a:r>
              <a:rPr lang="en-IN" dirty="0"/>
              <a:t>Uart1_Write('"');// connect to </a:t>
            </a:r>
            <a:r>
              <a:rPr lang="en-IN" dirty="0" err="1"/>
              <a:t>softAP</a:t>
            </a:r>
            <a:endParaRPr lang="en-IN" dirty="0"/>
          </a:p>
          <a:p>
            <a:r>
              <a:rPr lang="en-IN" dirty="0"/>
              <a:t>                     Uart1_Write_Text("ACCESSPOINT");// connect to </a:t>
            </a:r>
            <a:r>
              <a:rPr lang="en-IN" dirty="0" err="1"/>
              <a:t>softAP</a:t>
            </a:r>
            <a:endParaRPr lang="en-IN" dirty="0"/>
          </a:p>
          <a:p>
            <a:r>
              <a:rPr lang="en-IN" dirty="0"/>
              <a:t>                     Uart1_Write('"');// connect to </a:t>
            </a:r>
            <a:r>
              <a:rPr lang="en-IN" dirty="0" err="1"/>
              <a:t>softAP</a:t>
            </a:r>
            <a:endParaRPr lang="en-IN" dirty="0"/>
          </a:p>
          <a:p>
            <a:r>
              <a:rPr lang="en-IN" dirty="0"/>
              <a:t>                     Uart1_Write(',');// connect to </a:t>
            </a:r>
            <a:r>
              <a:rPr lang="en-IN" dirty="0" err="1"/>
              <a:t>softAP</a:t>
            </a:r>
            <a:endParaRPr lang="en-IN" dirty="0"/>
          </a:p>
          <a:p>
            <a:r>
              <a:rPr lang="en-IN" dirty="0"/>
              <a:t>                     Uart1_Write('"');// connect to </a:t>
            </a:r>
            <a:r>
              <a:rPr lang="en-IN" dirty="0" err="1"/>
              <a:t>softAP</a:t>
            </a:r>
            <a:endParaRPr lang="en-IN" dirty="0"/>
          </a:p>
          <a:p>
            <a:r>
              <a:rPr lang="en-IN" dirty="0"/>
              <a:t>                     Uart1_Write_Text("12345678");// connect to </a:t>
            </a:r>
            <a:r>
              <a:rPr lang="en-IN" dirty="0" err="1"/>
              <a:t>softAP</a:t>
            </a:r>
            <a:endParaRPr lang="en-IN" dirty="0"/>
          </a:p>
          <a:p>
            <a:r>
              <a:rPr lang="en-IN" dirty="0"/>
              <a:t>                     Uart1_Write('"');// connect to </a:t>
            </a:r>
            <a:r>
              <a:rPr lang="en-IN" dirty="0" err="1"/>
              <a:t>softAP</a:t>
            </a:r>
            <a:endParaRPr lang="en-IN" dirty="0"/>
          </a:p>
          <a:p>
            <a:r>
              <a:rPr lang="en-IN" dirty="0"/>
              <a:t>                     Uart1_Write_Text("\r\n");// Enter</a:t>
            </a:r>
          </a:p>
          <a:p>
            <a:r>
              <a:rPr lang="en-IN" dirty="0"/>
              <a:t>                     </a:t>
            </a:r>
            <a:r>
              <a:rPr lang="en-IN" dirty="0" err="1"/>
              <a:t>delay_ms</a:t>
            </a:r>
            <a:r>
              <a:rPr lang="en-IN" dirty="0"/>
              <a:t>(15000); // 2 sec delay</a:t>
            </a:r>
          </a:p>
          <a:p>
            <a:r>
              <a:rPr lang="en-IN" dirty="0"/>
              <a:t>                     Uart1_Write_Text("AT+CWJAP?\r\n");// check connectivity  to </a:t>
            </a:r>
            <a:r>
              <a:rPr lang="en-IN" dirty="0" err="1"/>
              <a:t>softAP</a:t>
            </a:r>
            <a:endParaRPr lang="en-IN" dirty="0"/>
          </a:p>
          <a:p>
            <a:r>
              <a:rPr lang="en-IN" dirty="0"/>
              <a:t>                     </a:t>
            </a:r>
            <a:r>
              <a:rPr lang="en-IN" dirty="0" err="1"/>
              <a:t>delay_ms</a:t>
            </a:r>
            <a:r>
              <a:rPr lang="en-IN" dirty="0"/>
              <a:t>(5000); // 2 sec delay</a:t>
            </a:r>
          </a:p>
          <a:p>
            <a:r>
              <a:rPr lang="en-IN" dirty="0"/>
              <a:t>                     Uart1_Write_Text("AT+CIFSR\r\n");// returns IP</a:t>
            </a:r>
          </a:p>
          <a:p>
            <a:r>
              <a:rPr lang="en-IN" dirty="0"/>
              <a:t>                     </a:t>
            </a:r>
            <a:r>
              <a:rPr lang="en-IN" dirty="0" err="1"/>
              <a:t>delay_ms</a:t>
            </a:r>
            <a:r>
              <a:rPr lang="en-IN" dirty="0"/>
              <a:t>(5000); // 2 sec delay</a:t>
            </a:r>
          </a:p>
          <a:p>
            <a:r>
              <a:rPr lang="en-IN" dirty="0"/>
              <a:t>                     Uart1_Write_Text("AT+CIPMUX=1\r\n");// -ESTABLISH MULTIPLE CONNECTION</a:t>
            </a:r>
          </a:p>
          <a:p>
            <a:r>
              <a:rPr lang="en-IN" dirty="0"/>
              <a:t>                     </a:t>
            </a:r>
            <a:r>
              <a:rPr lang="en-IN" dirty="0" err="1"/>
              <a:t>delay_ms</a:t>
            </a:r>
            <a:r>
              <a:rPr lang="en-IN" dirty="0"/>
              <a:t>(2000); // 2 sec delay</a:t>
            </a:r>
          </a:p>
          <a:p>
            <a:r>
              <a:rPr lang="en-IN" dirty="0"/>
              <a:t>                     Uart1_Write_Text("AT+CIPSERVER=1,80\r\n");// -START THE SERVER</a:t>
            </a:r>
          </a:p>
        </p:txBody>
      </p:sp>
    </p:spTree>
    <p:extLst>
      <p:ext uri="{BB962C8B-B14F-4D97-AF65-F5344CB8AC3E}">
        <p14:creationId xmlns:p14="http://schemas.microsoft.com/office/powerpoint/2010/main" val="200770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A8D1808-D290-4FB9-AFB1-4DAF667BB5CA}"/>
              </a:ext>
            </a:extLst>
          </p:cNvPr>
          <p:cNvSpPr/>
          <p:nvPr/>
        </p:nvSpPr>
        <p:spPr>
          <a:xfrm>
            <a:off x="0" y="0"/>
            <a:ext cx="9088016" cy="7294305"/>
          </a:xfrm>
          <a:prstGeom prst="rect">
            <a:avLst/>
          </a:prstGeom>
        </p:spPr>
        <p:txBody>
          <a:bodyPr wrap="square">
            <a:spAutoFit/>
          </a:bodyPr>
          <a:lstStyle/>
          <a:p>
            <a:r>
              <a:rPr lang="en-IN" dirty="0"/>
              <a:t> while(1)</a:t>
            </a:r>
          </a:p>
          <a:p>
            <a:r>
              <a:rPr lang="en-IN" dirty="0"/>
              <a:t>                           {</a:t>
            </a:r>
          </a:p>
          <a:p>
            <a:r>
              <a:rPr lang="en-IN" dirty="0"/>
              <a:t>                               for(</a:t>
            </a:r>
            <a:r>
              <a:rPr lang="en-IN" dirty="0" err="1"/>
              <a:t>i</a:t>
            </a:r>
            <a:r>
              <a:rPr lang="en-IN" dirty="0"/>
              <a:t>=0;i&lt;300;i++)</a:t>
            </a:r>
          </a:p>
          <a:p>
            <a:r>
              <a:rPr lang="en-IN" dirty="0"/>
              <a:t>                               {</a:t>
            </a:r>
          </a:p>
          <a:p>
            <a:r>
              <a:rPr lang="en-IN" dirty="0"/>
              <a:t>                                while(UART1_Data_Ready()!=1);</a:t>
            </a:r>
          </a:p>
          <a:p>
            <a:r>
              <a:rPr lang="en-IN" dirty="0"/>
              <a:t>                                </a:t>
            </a:r>
            <a:r>
              <a:rPr lang="en-IN" dirty="0" err="1"/>
              <a:t>gps_data</a:t>
            </a:r>
            <a:r>
              <a:rPr lang="en-IN" dirty="0"/>
              <a:t>[</a:t>
            </a:r>
            <a:r>
              <a:rPr lang="en-IN" dirty="0" err="1"/>
              <a:t>i</a:t>
            </a:r>
            <a:r>
              <a:rPr lang="en-IN" dirty="0"/>
              <a:t>] =UART1_Read();</a:t>
            </a:r>
          </a:p>
          <a:p>
            <a:r>
              <a:rPr lang="en-IN" dirty="0"/>
              <a:t>                                }</a:t>
            </a:r>
          </a:p>
          <a:p>
            <a:r>
              <a:rPr lang="en-IN" dirty="0"/>
              <a:t>                               for(</a:t>
            </a:r>
            <a:r>
              <a:rPr lang="en-IN" dirty="0" err="1"/>
              <a:t>i</a:t>
            </a:r>
            <a:r>
              <a:rPr lang="en-IN" dirty="0"/>
              <a:t>=0;i&lt;300;i++)</a:t>
            </a:r>
          </a:p>
          <a:p>
            <a:r>
              <a:rPr lang="en-IN" dirty="0"/>
              <a:t>                                  {</a:t>
            </a:r>
          </a:p>
          <a:p>
            <a:r>
              <a:rPr lang="en-IN" dirty="0"/>
              <a:t>                                   if(</a:t>
            </a:r>
            <a:r>
              <a:rPr lang="en-IN" dirty="0" err="1"/>
              <a:t>gps_data</a:t>
            </a:r>
            <a:r>
              <a:rPr lang="en-IN" dirty="0"/>
              <a:t>[</a:t>
            </a:r>
            <a:r>
              <a:rPr lang="en-IN" dirty="0" err="1"/>
              <a:t>i</a:t>
            </a:r>
            <a:r>
              <a:rPr lang="en-IN" dirty="0"/>
              <a:t>]=='$')</a:t>
            </a:r>
          </a:p>
          <a:p>
            <a:r>
              <a:rPr lang="en-IN" dirty="0"/>
              <a:t>                                       {</a:t>
            </a:r>
          </a:p>
          <a:p>
            <a:r>
              <a:rPr lang="en-IN" dirty="0"/>
              <a:t>                                       if(</a:t>
            </a:r>
            <a:r>
              <a:rPr lang="en-IN" dirty="0" err="1"/>
              <a:t>gps_data</a:t>
            </a:r>
            <a:r>
              <a:rPr lang="en-IN" dirty="0"/>
              <a:t>[i+1]=='G' &amp;&amp; </a:t>
            </a:r>
            <a:r>
              <a:rPr lang="en-IN" dirty="0" err="1"/>
              <a:t>gps_data</a:t>
            </a:r>
            <a:r>
              <a:rPr lang="en-IN" dirty="0"/>
              <a:t>[i+2]=='P' &amp;&amp; </a:t>
            </a:r>
            <a:r>
              <a:rPr lang="en-IN" dirty="0" err="1"/>
              <a:t>gps_data</a:t>
            </a:r>
            <a:r>
              <a:rPr lang="en-IN" dirty="0"/>
              <a:t>[i+3]=='R'                                                                       )</a:t>
            </a:r>
          </a:p>
          <a:p>
            <a:r>
              <a:rPr lang="en-IN" dirty="0"/>
              <a:t> </a:t>
            </a:r>
            <a:r>
              <a:rPr lang="en-IN" dirty="0" err="1"/>
              <a:t>i</a:t>
            </a:r>
            <a:r>
              <a:rPr lang="en-IN" dirty="0"/>
              <a:t>=</a:t>
            </a:r>
            <a:r>
              <a:rPr lang="en-IN" dirty="0" err="1"/>
              <a:t>i</a:t>
            </a:r>
            <a:r>
              <a:rPr lang="en-IN" dirty="0"/>
              <a:t>--;</a:t>
            </a:r>
          </a:p>
          <a:p>
            <a:r>
              <a:rPr lang="en-IN" dirty="0"/>
              <a:t>                           </a:t>
            </a:r>
            <a:r>
              <a:rPr lang="en-IN" dirty="0" err="1"/>
              <a:t>i</a:t>
            </a:r>
            <a:r>
              <a:rPr lang="en-IN" dirty="0"/>
              <a:t>=i+21;//CHNGED</a:t>
            </a:r>
          </a:p>
          <a:p>
            <a:r>
              <a:rPr lang="en-IN" dirty="0"/>
              <a:t>                          Uart1_Write_Text("AT+CIPSEND=0,21\r\n");</a:t>
            </a:r>
          </a:p>
          <a:p>
            <a:r>
              <a:rPr lang="en-IN" dirty="0"/>
              <a:t>                          //</a:t>
            </a:r>
            <a:r>
              <a:rPr lang="en-IN" dirty="0" err="1"/>
              <a:t>Delay_ms</a:t>
            </a:r>
            <a:r>
              <a:rPr lang="en-IN" dirty="0"/>
              <a:t>(2000);</a:t>
            </a:r>
          </a:p>
          <a:p>
            <a:r>
              <a:rPr lang="en-IN" dirty="0"/>
              <a:t>                          UART1_Write_Text("\r\</a:t>
            </a:r>
            <a:r>
              <a:rPr lang="en-IN" dirty="0" err="1"/>
              <a:t>nLattitude</a:t>
            </a:r>
            <a:r>
              <a:rPr lang="en-IN" dirty="0"/>
              <a:t>:");</a:t>
            </a:r>
          </a:p>
          <a:p>
            <a:r>
              <a:rPr lang="en-IN" dirty="0"/>
              <a:t>                         </a:t>
            </a:r>
          </a:p>
          <a:p>
            <a:r>
              <a:rPr lang="en-IN" dirty="0"/>
              <a:t>                          for(j=0;j&lt;9;j++)</a:t>
            </a:r>
          </a:p>
          <a:p>
            <a:r>
              <a:rPr lang="en-IN" dirty="0"/>
              <a:t>                             {</a:t>
            </a:r>
          </a:p>
          <a:p>
            <a:r>
              <a:rPr lang="en-IN" dirty="0"/>
              <a:t>                              UART1_Write(</a:t>
            </a:r>
            <a:r>
              <a:rPr lang="en-IN" dirty="0" err="1"/>
              <a:t>gps_data</a:t>
            </a:r>
            <a:r>
              <a:rPr lang="en-IN" dirty="0"/>
              <a:t>[</a:t>
            </a:r>
            <a:r>
              <a:rPr lang="en-IN" dirty="0" err="1"/>
              <a:t>i+j</a:t>
            </a:r>
            <a:r>
              <a:rPr lang="en-IN" dirty="0"/>
              <a:t>]);</a:t>
            </a:r>
          </a:p>
          <a:p>
            <a:r>
              <a:rPr lang="en-IN" dirty="0"/>
              <a:t>                              </a:t>
            </a:r>
            <a:r>
              <a:rPr lang="en-IN" dirty="0" err="1"/>
              <a:t>latti</a:t>
            </a:r>
            <a:r>
              <a:rPr lang="en-IN" dirty="0"/>
              <a:t>[j]=</a:t>
            </a:r>
            <a:r>
              <a:rPr lang="en-IN" dirty="0" err="1"/>
              <a:t>gps_data</a:t>
            </a:r>
            <a:r>
              <a:rPr lang="en-IN" dirty="0"/>
              <a:t>[</a:t>
            </a:r>
            <a:r>
              <a:rPr lang="en-IN" dirty="0" err="1"/>
              <a:t>i+j</a:t>
            </a:r>
            <a:r>
              <a:rPr lang="en-IN" dirty="0"/>
              <a:t>];</a:t>
            </a:r>
          </a:p>
          <a:p>
            <a:r>
              <a:rPr lang="en-IN" dirty="0"/>
              <a:t>                              }</a:t>
            </a:r>
          </a:p>
          <a:p>
            <a:r>
              <a:rPr lang="en-IN" dirty="0"/>
              <a:t>                          </a:t>
            </a:r>
          </a:p>
          <a:p>
            <a:endParaRPr lang="en-IN" dirty="0"/>
          </a:p>
        </p:txBody>
      </p:sp>
    </p:spTree>
    <p:extLst>
      <p:ext uri="{BB962C8B-B14F-4D97-AF65-F5344CB8AC3E}">
        <p14:creationId xmlns:p14="http://schemas.microsoft.com/office/powerpoint/2010/main" val="4292877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0E55680-32FD-4DB8-95F6-6F995F5BEFF5}"/>
              </a:ext>
            </a:extLst>
          </p:cNvPr>
          <p:cNvSpPr/>
          <p:nvPr/>
        </p:nvSpPr>
        <p:spPr>
          <a:xfrm>
            <a:off x="-1" y="0"/>
            <a:ext cx="7511143" cy="6740307"/>
          </a:xfrm>
          <a:prstGeom prst="rect">
            <a:avLst/>
          </a:prstGeom>
        </p:spPr>
        <p:txBody>
          <a:bodyPr wrap="square">
            <a:spAutoFit/>
          </a:bodyPr>
          <a:lstStyle/>
          <a:p>
            <a:r>
              <a:rPr lang="en-IN" dirty="0"/>
              <a:t> // </a:t>
            </a:r>
            <a:r>
              <a:rPr lang="en-IN" dirty="0" err="1"/>
              <a:t>Delay_ms</a:t>
            </a:r>
            <a:r>
              <a:rPr lang="en-IN" dirty="0"/>
              <a:t>(2000);</a:t>
            </a:r>
          </a:p>
          <a:p>
            <a:r>
              <a:rPr lang="en-IN" dirty="0"/>
              <a:t>                          Uart1_Write_Text("AT+CIPSEND=0,21\r\n");</a:t>
            </a:r>
          </a:p>
          <a:p>
            <a:r>
              <a:rPr lang="en-IN" dirty="0"/>
              <a:t>                          // </a:t>
            </a:r>
            <a:r>
              <a:rPr lang="en-IN" dirty="0" err="1"/>
              <a:t>Delay_ms</a:t>
            </a:r>
            <a:r>
              <a:rPr lang="en-IN" dirty="0"/>
              <a:t>(2000);</a:t>
            </a:r>
          </a:p>
          <a:p>
            <a:r>
              <a:rPr lang="en-IN" dirty="0"/>
              <a:t>                          UART1_Write_Text("\r\</a:t>
            </a:r>
            <a:r>
              <a:rPr lang="en-IN" dirty="0" err="1"/>
              <a:t>nLongitude</a:t>
            </a:r>
            <a:r>
              <a:rPr lang="en-IN" dirty="0"/>
              <a:t>:");</a:t>
            </a:r>
          </a:p>
          <a:p>
            <a:endParaRPr lang="en-IN" dirty="0"/>
          </a:p>
          <a:p>
            <a:r>
              <a:rPr lang="en-IN" dirty="0"/>
              <a:t>                          </a:t>
            </a:r>
            <a:r>
              <a:rPr lang="en-IN" dirty="0" err="1"/>
              <a:t>i</a:t>
            </a:r>
            <a:r>
              <a:rPr lang="en-IN" dirty="0"/>
              <a:t>=i+13;        //CHENGD</a:t>
            </a:r>
          </a:p>
          <a:p>
            <a:r>
              <a:rPr lang="en-IN" dirty="0"/>
              <a:t>                          for(j=0;j&lt;9;j++)</a:t>
            </a:r>
          </a:p>
          <a:p>
            <a:r>
              <a:rPr lang="en-IN" dirty="0"/>
              <a:t>                             {</a:t>
            </a:r>
          </a:p>
          <a:p>
            <a:r>
              <a:rPr lang="en-IN" dirty="0"/>
              <a:t>                             UART1_Write(</a:t>
            </a:r>
            <a:r>
              <a:rPr lang="en-IN" dirty="0" err="1"/>
              <a:t>gps_data</a:t>
            </a:r>
            <a:r>
              <a:rPr lang="en-IN" dirty="0"/>
              <a:t>[</a:t>
            </a:r>
            <a:r>
              <a:rPr lang="en-IN" dirty="0" err="1"/>
              <a:t>i+j</a:t>
            </a:r>
            <a:r>
              <a:rPr lang="en-IN" dirty="0"/>
              <a:t>]);</a:t>
            </a:r>
          </a:p>
          <a:p>
            <a:r>
              <a:rPr lang="en-IN" dirty="0"/>
              <a:t>                             </a:t>
            </a:r>
            <a:r>
              <a:rPr lang="en-IN" dirty="0" err="1"/>
              <a:t>longi</a:t>
            </a:r>
            <a:r>
              <a:rPr lang="en-IN" dirty="0"/>
              <a:t>[j]=</a:t>
            </a:r>
            <a:r>
              <a:rPr lang="en-IN" dirty="0" err="1"/>
              <a:t>gps_data</a:t>
            </a:r>
            <a:r>
              <a:rPr lang="en-IN" dirty="0"/>
              <a:t>[</a:t>
            </a:r>
            <a:r>
              <a:rPr lang="en-IN" dirty="0" err="1"/>
              <a:t>i+j</a:t>
            </a:r>
            <a:r>
              <a:rPr lang="en-IN" dirty="0"/>
              <a:t>];</a:t>
            </a:r>
          </a:p>
          <a:p>
            <a:r>
              <a:rPr lang="en-IN" dirty="0"/>
              <a:t>                             }</a:t>
            </a:r>
          </a:p>
          <a:p>
            <a:r>
              <a:rPr lang="en-IN" dirty="0"/>
              <a:t>                          Uart1_Write_Text("\r\n");</a:t>
            </a:r>
          </a:p>
          <a:p>
            <a:r>
              <a:rPr lang="en-IN" dirty="0"/>
              <a:t>                             </a:t>
            </a:r>
            <a:r>
              <a:rPr lang="en-IN" dirty="0" err="1"/>
              <a:t>adc</a:t>
            </a:r>
            <a:r>
              <a:rPr lang="en-IN" dirty="0"/>
              <a:t>=</a:t>
            </a:r>
            <a:r>
              <a:rPr lang="en-IN" dirty="0" err="1"/>
              <a:t>ADC_Read</a:t>
            </a:r>
            <a:r>
              <a:rPr lang="en-IN" dirty="0"/>
              <a:t>(0);</a:t>
            </a:r>
          </a:p>
          <a:p>
            <a:r>
              <a:rPr lang="en-IN" dirty="0"/>
              <a:t>                           MS=</a:t>
            </a:r>
            <a:r>
              <a:rPr lang="en-IN" dirty="0" err="1"/>
              <a:t>ADC_Read</a:t>
            </a:r>
            <a:r>
              <a:rPr lang="en-IN" dirty="0"/>
              <a:t>(2);</a:t>
            </a:r>
          </a:p>
          <a:p>
            <a:r>
              <a:rPr lang="en-IN" dirty="0"/>
              <a:t>                           </a:t>
            </a:r>
            <a:r>
              <a:rPr lang="en-IN" dirty="0" err="1"/>
              <a:t>adc</a:t>
            </a:r>
            <a:r>
              <a:rPr lang="en-IN" dirty="0"/>
              <a:t>=</a:t>
            </a:r>
            <a:r>
              <a:rPr lang="en-IN" dirty="0" err="1"/>
              <a:t>adc</a:t>
            </a:r>
            <a:r>
              <a:rPr lang="en-IN" dirty="0"/>
              <a:t>/2.049;</a:t>
            </a:r>
          </a:p>
          <a:p>
            <a:r>
              <a:rPr lang="en-IN" dirty="0"/>
              <a:t>                           if(</a:t>
            </a:r>
            <a:r>
              <a:rPr lang="en-IN" dirty="0" err="1"/>
              <a:t>adc</a:t>
            </a:r>
            <a:r>
              <a:rPr lang="en-IN" dirty="0"/>
              <a:t>&gt;25 || </a:t>
            </a:r>
            <a:r>
              <a:rPr lang="en-IN" dirty="0" err="1"/>
              <a:t>ms</a:t>
            </a:r>
            <a:r>
              <a:rPr lang="en-IN" dirty="0"/>
              <a:t>&gt;512)</a:t>
            </a:r>
          </a:p>
          <a:p>
            <a:r>
              <a:rPr lang="en-IN" dirty="0"/>
              <a:t>                              {</a:t>
            </a:r>
          </a:p>
          <a:p>
            <a:r>
              <a:rPr lang="en-IN" dirty="0"/>
              <a:t>                              m1=1;</a:t>
            </a:r>
          </a:p>
          <a:p>
            <a:r>
              <a:rPr lang="en-IN" dirty="0"/>
              <a:t>                              Uart1_Write_Text("AT+CIPSEND=0,15\r\n");</a:t>
            </a:r>
          </a:p>
          <a:p>
            <a:r>
              <a:rPr lang="en-IN" dirty="0"/>
              <a:t>                              </a:t>
            </a:r>
            <a:r>
              <a:rPr lang="en-IN" dirty="0" err="1"/>
              <a:t>Delay_ms</a:t>
            </a:r>
            <a:r>
              <a:rPr lang="en-IN" dirty="0"/>
              <a:t>(2000);</a:t>
            </a:r>
          </a:p>
          <a:p>
            <a:r>
              <a:rPr lang="en-IN" dirty="0"/>
              <a:t>                              UART1_Write_Text("\r\n I AM IN DANGER");</a:t>
            </a:r>
          </a:p>
          <a:p>
            <a:r>
              <a:rPr lang="en-IN" dirty="0"/>
              <a:t>                              m1=0;</a:t>
            </a:r>
          </a:p>
          <a:p>
            <a:r>
              <a:rPr lang="en-IN" dirty="0"/>
              <a:t>   }</a:t>
            </a:r>
          </a:p>
          <a:p>
            <a:r>
              <a:rPr lang="en-IN" dirty="0"/>
              <a:t>                          }</a:t>
            </a:r>
          </a:p>
        </p:txBody>
      </p:sp>
    </p:spTree>
    <p:extLst>
      <p:ext uri="{BB962C8B-B14F-4D97-AF65-F5344CB8AC3E}">
        <p14:creationId xmlns:p14="http://schemas.microsoft.com/office/powerpoint/2010/main" val="1957544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79E6C3-ACD9-4796-9A83-3CB03BB9D781}"/>
              </a:ext>
            </a:extLst>
          </p:cNvPr>
          <p:cNvSpPr>
            <a:spLocks noGrp="1"/>
          </p:cNvSpPr>
          <p:nvPr>
            <p:ph type="title"/>
          </p:nvPr>
        </p:nvSpPr>
        <p:spPr>
          <a:xfrm>
            <a:off x="838200" y="290481"/>
            <a:ext cx="10515600" cy="903838"/>
          </a:xfrm>
        </p:spPr>
        <p:txBody>
          <a:bodyPr/>
          <a:lstStyle/>
          <a:p>
            <a:r>
              <a:rPr lang="en-US" dirty="0"/>
              <a:t>screenshot</a:t>
            </a:r>
            <a:endParaRPr lang="en-IN" dirty="0"/>
          </a:p>
        </p:txBody>
      </p:sp>
      <p:pic>
        <p:nvPicPr>
          <p:cNvPr id="7" name="Content Placeholder 6">
            <a:extLst>
              <a:ext uri="{FF2B5EF4-FFF2-40B4-BE49-F238E27FC236}">
                <a16:creationId xmlns="" xmlns:a16="http://schemas.microsoft.com/office/drawing/2014/main" id="{9EC153AA-0BD6-4C24-9439-A82473D7681E}"/>
              </a:ext>
            </a:extLst>
          </p:cNvPr>
          <p:cNvPicPr>
            <a:picLocks noGrp="1" noChangeAspect="1"/>
          </p:cNvPicPr>
          <p:nvPr>
            <p:ph idx="1"/>
          </p:nvPr>
        </p:nvPicPr>
        <p:blipFill>
          <a:blip r:embed="rId2"/>
          <a:stretch>
            <a:fillRect/>
          </a:stretch>
        </p:blipFill>
        <p:spPr>
          <a:xfrm>
            <a:off x="838200" y="1194319"/>
            <a:ext cx="10834396" cy="5533052"/>
          </a:xfrm>
          <a:prstGeom prst="rect">
            <a:avLst/>
          </a:prstGeom>
        </p:spPr>
      </p:pic>
    </p:spTree>
    <p:extLst>
      <p:ext uri="{BB962C8B-B14F-4D97-AF65-F5344CB8AC3E}">
        <p14:creationId xmlns:p14="http://schemas.microsoft.com/office/powerpoint/2010/main" val="1058740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pPr algn="just">
              <a:spcAft>
                <a:spcPts val="0"/>
              </a:spcAft>
            </a:pPr>
            <a:r>
              <a:rPr lang="en-US" dirty="0">
                <a:latin typeface="Times New Roman" panose="02020603050405020304" pitchFamily="18" charset="0"/>
                <a:ea typeface="Times New Roman" panose="02020603050405020304" pitchFamily="18" charset="0"/>
              </a:rPr>
              <a:t>In our system we developed one women self security smart band which contain temperature sensor, heartbeat sensor and panic button. </a:t>
            </a:r>
            <a:endParaRPr lang="en-IN" dirty="0">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In this systems, sensors are continuously communicate with smartphone by using GSM and GPS modem.</a:t>
            </a:r>
            <a:endParaRPr lang="en-IN" dirty="0">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 It send emergency message automatically to the relatives, friends and near by police station. Our system is more efficient than other systems.  </a:t>
            </a:r>
            <a:endParaRPr lang="en-IN" dirty="0">
              <a:latin typeface="Times New Roman" panose="02020603050405020304" pitchFamily="18" charset="0"/>
              <a:ea typeface="Times New Roman" panose="02020603050405020304" pitchFamily="18" charset="0"/>
            </a:endParaRPr>
          </a:p>
          <a:p>
            <a:pPr indent="0" algn="just">
              <a:spcAft>
                <a:spcPts val="0"/>
              </a:spcAft>
              <a:buNone/>
            </a:pPr>
            <a:endParaRPr lang="en-IN" sz="1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21860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033523-FF0D-49E7-B7D2-06FA24706231}"/>
              </a:ext>
            </a:extLst>
          </p:cNvPr>
          <p:cNvSpPr>
            <a:spLocks noGrp="1"/>
          </p:cNvSpPr>
          <p:nvPr>
            <p:ph type="title"/>
          </p:nvPr>
        </p:nvSpPr>
        <p:spPr>
          <a:xfrm>
            <a:off x="838200" y="1054359"/>
            <a:ext cx="10515600" cy="4161453"/>
          </a:xfrm>
        </p:spPr>
        <p:txBody>
          <a:bodyPr/>
          <a:lstStyle/>
          <a:p>
            <a:r>
              <a:rPr lang="en-US" dirty="0"/>
              <a:t>                         </a:t>
            </a:r>
            <a:r>
              <a:rPr lang="en-US" b="1" dirty="0"/>
              <a:t>THANK YOU</a:t>
            </a:r>
            <a:endParaRPr lang="en-IN" b="1" dirty="0"/>
          </a:p>
        </p:txBody>
      </p:sp>
    </p:spTree>
    <p:extLst>
      <p:ext uri="{BB962C8B-B14F-4D97-AF65-F5344CB8AC3E}">
        <p14:creationId xmlns:p14="http://schemas.microsoft.com/office/powerpoint/2010/main" val="36646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7ECDD7-3666-47ED-A0A6-01F36108146F}"/>
              </a:ext>
            </a:extLst>
          </p:cNvPr>
          <p:cNvSpPr>
            <a:spLocks noGrp="1"/>
          </p:cNvSpPr>
          <p:nvPr>
            <p:ph type="title"/>
          </p:nvPr>
        </p:nvSpPr>
        <p:spPr/>
        <p:txBody>
          <a:bodyPr/>
          <a:lstStyle/>
          <a:p>
            <a:r>
              <a:rPr lang="en-US" dirty="0"/>
              <a:t>What is the Problem Statement</a:t>
            </a:r>
            <a:endParaRPr lang="en-IN" dirty="0"/>
          </a:p>
        </p:txBody>
      </p:sp>
      <p:sp>
        <p:nvSpPr>
          <p:cNvPr id="3" name="Content Placeholder 2">
            <a:extLst>
              <a:ext uri="{FF2B5EF4-FFF2-40B4-BE49-F238E27FC236}">
                <a16:creationId xmlns="" xmlns:a16="http://schemas.microsoft.com/office/drawing/2014/main" id="{D8E1F3FB-69CE-4638-8F44-A4B3F8C950C5}"/>
              </a:ext>
            </a:extLst>
          </p:cNvPr>
          <p:cNvSpPr>
            <a:spLocks noGrp="1"/>
          </p:cNvSpPr>
          <p:nvPr>
            <p:ph idx="1"/>
          </p:nvPr>
        </p:nvSpPr>
        <p:spPr/>
        <p:txBody>
          <a:bodyPr/>
          <a:lstStyle/>
          <a:p>
            <a:r>
              <a:rPr lang="en-US" sz="2400" dirty="0"/>
              <a:t>The aim of this project is to develop a self defense system especially for women to protect themselves from present day physical harassments.</a:t>
            </a:r>
          </a:p>
          <a:p>
            <a:r>
              <a:rPr lang="en-US" sz="2400" dirty="0"/>
              <a:t>It has wide range of features and functionality like providing instant location of distress victim to the predefined number as soon as the emergency switch is pressed or if someone else tries to remove it forcefully.</a:t>
            </a:r>
          </a:p>
          <a:p>
            <a:r>
              <a:rPr lang="en-US" sz="2400" dirty="0"/>
              <a:t>This would help to reduce crime against women.</a:t>
            </a:r>
          </a:p>
          <a:p>
            <a:endParaRPr lang="en-IN" dirty="0"/>
          </a:p>
        </p:txBody>
      </p:sp>
    </p:spTree>
    <p:extLst>
      <p:ext uri="{BB962C8B-B14F-4D97-AF65-F5344CB8AC3E}">
        <p14:creationId xmlns:p14="http://schemas.microsoft.com/office/powerpoint/2010/main" val="2092103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81D4E8-D1A9-4279-88A4-9C5C5C9825BD}"/>
              </a:ext>
            </a:extLst>
          </p:cNvPr>
          <p:cNvSpPr>
            <a:spLocks noGrp="1"/>
          </p:cNvSpPr>
          <p:nvPr>
            <p:ph type="title"/>
          </p:nvPr>
        </p:nvSpPr>
        <p:spPr/>
        <p:txBody>
          <a:bodyPr/>
          <a:lstStyle/>
          <a:p>
            <a:r>
              <a:rPr lang="en-US" dirty="0"/>
              <a:t>How are we going to implement our IDEA</a:t>
            </a:r>
            <a:endParaRPr lang="en-IN" dirty="0"/>
          </a:p>
        </p:txBody>
      </p:sp>
      <p:sp>
        <p:nvSpPr>
          <p:cNvPr id="3" name="Content Placeholder 2">
            <a:extLst>
              <a:ext uri="{FF2B5EF4-FFF2-40B4-BE49-F238E27FC236}">
                <a16:creationId xmlns="" xmlns:a16="http://schemas.microsoft.com/office/drawing/2014/main" id="{AD1B6BE3-D719-4E4C-9859-E9ABA5439FBC}"/>
              </a:ext>
            </a:extLst>
          </p:cNvPr>
          <p:cNvSpPr>
            <a:spLocks noGrp="1"/>
          </p:cNvSpPr>
          <p:nvPr>
            <p:ph idx="1"/>
          </p:nvPr>
        </p:nvSpPr>
        <p:spPr/>
        <p:txBody>
          <a:bodyPr>
            <a:normAutofit/>
          </a:bodyPr>
          <a:lstStyle/>
          <a:p>
            <a:r>
              <a:rPr lang="en-US" sz="2400" dirty="0"/>
              <a:t>This system is capable of monitoring the state of user’s body using heartbeat sensor and temperature sensor.</a:t>
            </a:r>
          </a:p>
          <a:p>
            <a:r>
              <a:rPr lang="en-US" sz="2400" dirty="0"/>
              <a:t>It is also used full for physically weak user because we use emergency shock system.it is affordable since make use of our Smartphone which has inbuilt GPS and we are using WI-FI module by taking Hotspot.</a:t>
            </a:r>
          </a:p>
          <a:p>
            <a:r>
              <a:rPr lang="en-US" sz="2400" dirty="0"/>
              <a:t>By using concept of IOT reliability of sensors to real time system be increased.</a:t>
            </a:r>
            <a:endParaRPr lang="en-IN" sz="2400" dirty="0"/>
          </a:p>
        </p:txBody>
      </p:sp>
    </p:spTree>
    <p:extLst>
      <p:ext uri="{BB962C8B-B14F-4D97-AF65-F5344CB8AC3E}">
        <p14:creationId xmlns:p14="http://schemas.microsoft.com/office/powerpoint/2010/main" val="138454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80A197-C7DB-441E-822A-69F27AFE6894}"/>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 xmlns:a16="http://schemas.microsoft.com/office/drawing/2014/main" id="{3EF26D1E-28DD-4071-B38B-B124AEB461A4}"/>
              </a:ext>
            </a:extLst>
          </p:cNvPr>
          <p:cNvSpPr>
            <a:spLocks noGrp="1"/>
          </p:cNvSpPr>
          <p:nvPr>
            <p:ph idx="1"/>
          </p:nvPr>
        </p:nvSpPr>
        <p:spPr/>
        <p:txBody>
          <a:bodyPr/>
          <a:lstStyle/>
          <a:p>
            <a:r>
              <a:rPr lang="en-US" sz="2400" dirty="0"/>
              <a:t>Aurdino-Atmega328 </a:t>
            </a:r>
          </a:p>
          <a:p>
            <a:r>
              <a:rPr lang="en-US" sz="2400" dirty="0"/>
              <a:t>GPS</a:t>
            </a:r>
          </a:p>
          <a:p>
            <a:r>
              <a:rPr lang="en-US" sz="2400" dirty="0"/>
              <a:t>GSM </a:t>
            </a:r>
          </a:p>
          <a:p>
            <a:r>
              <a:rPr lang="en-US" sz="2400" dirty="0"/>
              <a:t>Wi-Fi module</a:t>
            </a:r>
          </a:p>
          <a:p>
            <a:r>
              <a:rPr lang="en-US" sz="2400" dirty="0"/>
              <a:t>Temperature sensor</a:t>
            </a:r>
          </a:p>
          <a:p>
            <a:r>
              <a:rPr lang="en-US" sz="2400" dirty="0"/>
              <a:t>Heartbeat sensor </a:t>
            </a:r>
          </a:p>
          <a:p>
            <a:r>
              <a:rPr lang="en-US" sz="2400" dirty="0"/>
              <a:t>Panic switch button</a:t>
            </a:r>
          </a:p>
          <a:p>
            <a:r>
              <a:rPr lang="en-US" sz="2400" dirty="0"/>
              <a:t>Relay driver</a:t>
            </a:r>
          </a:p>
          <a:p>
            <a:endParaRPr lang="en-IN" dirty="0"/>
          </a:p>
        </p:txBody>
      </p:sp>
    </p:spTree>
    <p:extLst>
      <p:ext uri="{BB962C8B-B14F-4D97-AF65-F5344CB8AC3E}">
        <p14:creationId xmlns:p14="http://schemas.microsoft.com/office/powerpoint/2010/main" val="197323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A79EB9-4557-4F45-8A37-D9CCE1E7FDE8}"/>
              </a:ext>
            </a:extLst>
          </p:cNvPr>
          <p:cNvSpPr>
            <a:spLocks noGrp="1"/>
          </p:cNvSpPr>
          <p:nvPr>
            <p:ph type="title"/>
          </p:nvPr>
        </p:nvSpPr>
        <p:spPr/>
        <p:txBody>
          <a:bodyPr/>
          <a:lstStyle/>
          <a:p>
            <a:r>
              <a:rPr lang="en-US" dirty="0"/>
              <a:t>How much of the Project is done</a:t>
            </a:r>
            <a:endParaRPr lang="en-IN" dirty="0"/>
          </a:p>
        </p:txBody>
      </p:sp>
      <p:sp>
        <p:nvSpPr>
          <p:cNvPr id="3" name="Content Placeholder 2">
            <a:extLst>
              <a:ext uri="{FF2B5EF4-FFF2-40B4-BE49-F238E27FC236}">
                <a16:creationId xmlns="" xmlns:a16="http://schemas.microsoft.com/office/drawing/2014/main" id="{D7C91AA6-BBD7-4ADD-A008-9D7C74BD8863}"/>
              </a:ext>
            </a:extLst>
          </p:cNvPr>
          <p:cNvSpPr>
            <a:spLocks noGrp="1"/>
          </p:cNvSpPr>
          <p:nvPr>
            <p:ph idx="1"/>
          </p:nvPr>
        </p:nvSpPr>
        <p:spPr/>
        <p:txBody>
          <a:bodyPr>
            <a:normAutofit/>
          </a:bodyPr>
          <a:lstStyle/>
          <a:p>
            <a:r>
              <a:rPr lang="en-US" sz="2400" dirty="0" smtClean="0"/>
              <a:t>Block diagram</a:t>
            </a:r>
          </a:p>
          <a:p>
            <a:r>
              <a:rPr lang="en-US" sz="2400" dirty="0" smtClean="0"/>
              <a:t>Circuit diagram</a:t>
            </a:r>
          </a:p>
          <a:p>
            <a:r>
              <a:rPr lang="en-US" sz="2400" dirty="0" smtClean="0"/>
              <a:t>Source </a:t>
            </a:r>
            <a:r>
              <a:rPr lang="en-US" sz="2400" dirty="0"/>
              <a:t>code(program)</a:t>
            </a:r>
          </a:p>
          <a:p>
            <a:r>
              <a:rPr lang="en-US" sz="2400" dirty="0"/>
              <a:t>simulation</a:t>
            </a:r>
            <a:endParaRPr lang="en-IN" sz="2400" dirty="0"/>
          </a:p>
        </p:txBody>
      </p:sp>
    </p:spTree>
    <p:extLst>
      <p:ext uri="{BB962C8B-B14F-4D97-AF65-F5344CB8AC3E}">
        <p14:creationId xmlns:p14="http://schemas.microsoft.com/office/powerpoint/2010/main" val="186878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lstStyle/>
          <a:p>
            <a:r>
              <a:rPr lang="en-US" dirty="0" smtClean="0"/>
              <a:t>Block Diagram</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49251"/>
            <a:ext cx="10868696" cy="5267459"/>
          </a:xfrm>
          <a:prstGeom prst="rect">
            <a:avLst/>
          </a:prstGeom>
          <a:noFill/>
          <a:ln w="9525">
            <a:noFill/>
            <a:miter lim="800000"/>
            <a:headEnd/>
            <a:tailEnd/>
          </a:ln>
        </p:spPr>
      </p:pic>
    </p:spTree>
    <p:extLst>
      <p:ext uri="{BB962C8B-B14F-4D97-AF65-F5344CB8AC3E}">
        <p14:creationId xmlns:p14="http://schemas.microsoft.com/office/powerpoint/2010/main" val="70257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31569" cy="987157"/>
          </a:xfrm>
        </p:spPr>
        <p:txBody>
          <a:bodyPr/>
          <a:lstStyle/>
          <a:p>
            <a:r>
              <a:rPr lang="en-US" dirty="0" smtClean="0"/>
              <a:t>Circuit Diagram</a:t>
            </a:r>
            <a:endParaRPr lang="en-IN" dirty="0"/>
          </a:p>
        </p:txBody>
      </p:sp>
      <p:pic>
        <p:nvPicPr>
          <p:cNvPr id="4" name="Content Placeholder 3"/>
          <p:cNvPicPr>
            <a:picLocks noGrp="1"/>
          </p:cNvPicPr>
          <p:nvPr>
            <p:ph idx="1"/>
          </p:nvPr>
        </p:nvPicPr>
        <p:blipFill>
          <a:blip r:embed="rId2"/>
          <a:stretch>
            <a:fillRect/>
          </a:stretch>
        </p:blipFill>
        <p:spPr>
          <a:xfrm>
            <a:off x="838200" y="1352282"/>
            <a:ext cx="10623997" cy="5164427"/>
          </a:xfrm>
          <a:prstGeom prst="rect">
            <a:avLst/>
          </a:prstGeom>
        </p:spPr>
      </p:pic>
    </p:spTree>
    <p:extLst>
      <p:ext uri="{BB962C8B-B14F-4D97-AF65-F5344CB8AC3E}">
        <p14:creationId xmlns:p14="http://schemas.microsoft.com/office/powerpoint/2010/main" val="2237961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68FDA0-F232-45C4-BC14-558E8DF01361}"/>
              </a:ext>
            </a:extLst>
          </p:cNvPr>
          <p:cNvSpPr>
            <a:spLocks noGrp="1"/>
          </p:cNvSpPr>
          <p:nvPr>
            <p:ph type="title"/>
          </p:nvPr>
        </p:nvSpPr>
        <p:spPr/>
        <p:txBody>
          <a:bodyPr/>
          <a:lstStyle/>
          <a:p>
            <a:r>
              <a:rPr lang="en-US" dirty="0"/>
              <a:t>Future plans</a:t>
            </a:r>
            <a:endParaRPr lang="en-IN" dirty="0"/>
          </a:p>
        </p:txBody>
      </p:sp>
      <p:sp>
        <p:nvSpPr>
          <p:cNvPr id="3" name="Content Placeholder 2">
            <a:extLst>
              <a:ext uri="{FF2B5EF4-FFF2-40B4-BE49-F238E27FC236}">
                <a16:creationId xmlns="" xmlns:a16="http://schemas.microsoft.com/office/drawing/2014/main" id="{417CF012-D140-44E4-B562-4B0BEF9544DF}"/>
              </a:ext>
            </a:extLst>
          </p:cNvPr>
          <p:cNvSpPr>
            <a:spLocks noGrp="1"/>
          </p:cNvSpPr>
          <p:nvPr>
            <p:ph idx="1"/>
          </p:nvPr>
        </p:nvSpPr>
        <p:spPr/>
        <p:txBody>
          <a:bodyPr>
            <a:normAutofit/>
          </a:bodyPr>
          <a:lstStyle/>
          <a:p>
            <a:r>
              <a:rPr lang="en-US" sz="2400" dirty="0"/>
              <a:t>This device can be compatible with mobile phones</a:t>
            </a:r>
          </a:p>
          <a:p>
            <a:r>
              <a:rPr lang="en-US" sz="2400" dirty="0"/>
              <a:t>Voice message can be sent during need</a:t>
            </a:r>
          </a:p>
          <a:p>
            <a:r>
              <a:rPr lang="en-US" sz="2400" dirty="0"/>
              <a:t>Voice recorder and camera can also be added to the system.</a:t>
            </a:r>
            <a:endParaRPr lang="en-IN" sz="2400" dirty="0"/>
          </a:p>
        </p:txBody>
      </p:sp>
    </p:spTree>
    <p:extLst>
      <p:ext uri="{BB962C8B-B14F-4D97-AF65-F5344CB8AC3E}">
        <p14:creationId xmlns:p14="http://schemas.microsoft.com/office/powerpoint/2010/main" val="366918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2AE36D-FCFB-460F-89FC-870850E075E7}"/>
              </a:ext>
            </a:extLst>
          </p:cNvPr>
          <p:cNvSpPr>
            <a:spLocks noGrp="1"/>
          </p:cNvSpPr>
          <p:nvPr>
            <p:ph type="title"/>
          </p:nvPr>
        </p:nvSpPr>
        <p:spPr/>
        <p:txBody>
          <a:bodyPr/>
          <a:lstStyle/>
          <a:p>
            <a:r>
              <a:rPr lang="en-US" dirty="0"/>
              <a:t>Open source program</a:t>
            </a:r>
            <a:endParaRPr lang="en-IN" dirty="0"/>
          </a:p>
        </p:txBody>
      </p:sp>
      <p:sp>
        <p:nvSpPr>
          <p:cNvPr id="3" name="Content Placeholder 2">
            <a:extLst>
              <a:ext uri="{FF2B5EF4-FFF2-40B4-BE49-F238E27FC236}">
                <a16:creationId xmlns="" xmlns:a16="http://schemas.microsoft.com/office/drawing/2014/main" id="{E4DEA4F2-5E73-4C32-8388-78EEC7E771FB}"/>
              </a:ext>
            </a:extLst>
          </p:cNvPr>
          <p:cNvSpPr>
            <a:spLocks noGrp="1"/>
          </p:cNvSpPr>
          <p:nvPr>
            <p:ph idx="1"/>
          </p:nvPr>
        </p:nvSpPr>
        <p:spPr/>
        <p:txBody>
          <a:bodyPr>
            <a:normAutofit/>
          </a:bodyPr>
          <a:lstStyle/>
          <a:p>
            <a:pPr marL="0" indent="0">
              <a:buNone/>
            </a:pPr>
            <a:r>
              <a:rPr lang="en-IN" sz="1900" dirty="0"/>
              <a:t>unsigned int </a:t>
            </a:r>
            <a:r>
              <a:rPr lang="en-IN" sz="1900" dirty="0" err="1"/>
              <a:t>dist,adc,ms</a:t>
            </a:r>
            <a:r>
              <a:rPr lang="en-IN" sz="1900" dirty="0"/>
              <a:t>=1234;</a:t>
            </a:r>
          </a:p>
          <a:p>
            <a:pPr marL="0" indent="0">
              <a:buNone/>
            </a:pPr>
            <a:r>
              <a:rPr lang="en-IN" sz="1900" dirty="0"/>
              <a:t>unsigned int </a:t>
            </a:r>
            <a:r>
              <a:rPr lang="en-IN" sz="1900" dirty="0" err="1"/>
              <a:t>temp,j</a:t>
            </a:r>
            <a:r>
              <a:rPr lang="en-IN" sz="1900" dirty="0"/>
              <a:t>;</a:t>
            </a:r>
          </a:p>
          <a:p>
            <a:pPr marL="0" indent="0">
              <a:buNone/>
            </a:pPr>
            <a:r>
              <a:rPr lang="en-IN" sz="1900" dirty="0"/>
              <a:t>unsigned int x0,y0,x1,y1;</a:t>
            </a:r>
          </a:p>
          <a:p>
            <a:pPr marL="0" indent="0">
              <a:buNone/>
            </a:pPr>
            <a:r>
              <a:rPr lang="en-IN" sz="1900" dirty="0"/>
              <a:t>unsigned char txt1[7],txt2[7],</a:t>
            </a:r>
            <a:r>
              <a:rPr lang="en-IN" sz="1900" dirty="0" err="1"/>
              <a:t>error,latti</a:t>
            </a:r>
            <a:r>
              <a:rPr lang="en-IN" sz="1900" dirty="0"/>
              <a:t>[]="1234.1234",longi[]="1234.1234";</a:t>
            </a:r>
          </a:p>
          <a:p>
            <a:pPr marL="0" indent="0">
              <a:buNone/>
            </a:pPr>
            <a:r>
              <a:rPr lang="en-IN" sz="1900" dirty="0"/>
              <a:t>unsigned char </a:t>
            </a:r>
            <a:r>
              <a:rPr lang="en-IN" sz="1900" dirty="0" err="1"/>
              <a:t>gps_data</a:t>
            </a:r>
            <a:r>
              <a:rPr lang="en-IN" sz="1900" dirty="0"/>
              <a:t>[301],flag=0;</a:t>
            </a:r>
          </a:p>
          <a:p>
            <a:pPr marL="0" indent="0">
              <a:buNone/>
            </a:pPr>
            <a:r>
              <a:rPr lang="en-IN" sz="1900" dirty="0"/>
              <a:t>unsigned int adc_data1,adc_data2,i;</a:t>
            </a:r>
          </a:p>
          <a:p>
            <a:endParaRPr lang="en-IN" sz="1900" dirty="0"/>
          </a:p>
          <a:p>
            <a:pPr marL="0" indent="0">
              <a:buNone/>
            </a:pPr>
            <a:r>
              <a:rPr lang="en-IN" sz="1900" dirty="0"/>
              <a:t>char txt[]="1234567890ABCDEFGH";</a:t>
            </a:r>
          </a:p>
          <a:p>
            <a:pPr marL="0" indent="0">
              <a:buNone/>
            </a:pPr>
            <a:r>
              <a:rPr lang="en-IN" sz="1900" dirty="0" err="1"/>
              <a:t>sfr</a:t>
            </a:r>
            <a:r>
              <a:rPr lang="en-IN" sz="1900" dirty="0"/>
              <a:t> </a:t>
            </a:r>
            <a:r>
              <a:rPr lang="en-IN" sz="1900" dirty="0" err="1"/>
              <a:t>sbit</a:t>
            </a:r>
            <a:r>
              <a:rPr lang="en-IN" sz="1900" dirty="0"/>
              <a:t> m1 at PORTB0_bit;</a:t>
            </a:r>
          </a:p>
          <a:p>
            <a:pPr marL="0" indent="0">
              <a:buNone/>
            </a:pPr>
            <a:r>
              <a:rPr lang="en-IN" sz="1900" dirty="0" err="1"/>
              <a:t>sfr</a:t>
            </a:r>
            <a:r>
              <a:rPr lang="en-IN" sz="1900" dirty="0"/>
              <a:t> </a:t>
            </a:r>
            <a:r>
              <a:rPr lang="en-IN" sz="1900" dirty="0" err="1"/>
              <a:t>sbit</a:t>
            </a:r>
            <a:r>
              <a:rPr lang="en-IN" sz="1900" dirty="0"/>
              <a:t> m1_dir at DDB0_bit;</a:t>
            </a:r>
          </a:p>
          <a:p>
            <a:endParaRPr lang="en-IN" sz="1900" dirty="0"/>
          </a:p>
          <a:p>
            <a:endParaRPr lang="en-IN" dirty="0"/>
          </a:p>
        </p:txBody>
      </p:sp>
    </p:spTree>
    <p:extLst>
      <p:ext uri="{BB962C8B-B14F-4D97-AF65-F5344CB8AC3E}">
        <p14:creationId xmlns:p14="http://schemas.microsoft.com/office/powerpoint/2010/main" val="3305860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784</Words>
  <Application>Microsoft Office PowerPoint</Application>
  <PresentationFormat>Widescreen</PresentationFormat>
  <Paragraphs>139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Women Safety Band Using Internet Of Things</vt:lpstr>
      <vt:lpstr>What is the Problem Statement</vt:lpstr>
      <vt:lpstr>How are we going to implement our IDEA</vt:lpstr>
      <vt:lpstr>Technology used</vt:lpstr>
      <vt:lpstr>How much of the Project is done</vt:lpstr>
      <vt:lpstr>Block Diagram</vt:lpstr>
      <vt:lpstr>Circuit Diagram</vt:lpstr>
      <vt:lpstr>Future plans</vt:lpstr>
      <vt:lpstr>Open source program</vt:lpstr>
      <vt:lpstr>PowerPoint Presentation</vt:lpstr>
      <vt:lpstr>PowerPoint Presentation</vt:lpstr>
      <vt:lpstr>PowerPoint Presentation</vt:lpstr>
      <vt:lpstr>PowerPoint Presentation</vt:lpstr>
      <vt:lpstr>screenshot</vt:lpstr>
      <vt:lpstr>Conclusion</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Safety Band Using Internet Of Things</dc:title>
  <dc:creator>bhagvant kumbhar</dc:creator>
  <cp:lastModifiedBy>Pranjali</cp:lastModifiedBy>
  <cp:revision>15</cp:revision>
  <dcterms:created xsi:type="dcterms:W3CDTF">2020-09-27T04:46:31Z</dcterms:created>
  <dcterms:modified xsi:type="dcterms:W3CDTF">2020-09-27T07:43:36Z</dcterms:modified>
</cp:coreProperties>
</file>