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To analyze suitable place for opening New Shopping Mall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Coursera 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70026"/>
            <a:ext cx="10058400" cy="3012948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Business Problem:-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1. The objective of this capstone project is to analyze and select the best locations in the city of Pune, India to open a new shopping mall.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2. Using data science methodology and machine learning techniques like clustering, this project aims to provide solutions to answer the business question: In the city , if a property developer is looking to open a new shopping mall, where would you recommend that they open it?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8E7-69F1-449D-AAC2-9200F78A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7255-F285-483C-93AF-281DAA3C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 solve the problem, we will need the following data: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List of neighborhood’s in Pune city.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Latitude and longitude coordinates of those neighborhoods. This is required in order to plot the map and to get the venue data.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Venue data, particularly data related to shopping malls. We will use this data to perform clustering on the neighborhoods.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0617-B1A3-45C2-9277-D3F63E50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FEB-B17D-4A87-B866-DD9F97D8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1.The results from the k-means clustering show that we can categorize the neighborhoods into 3 clusters based on the frequency of occurrence for “Shopping Mall”: </a:t>
            </a:r>
          </a:p>
          <a:p>
            <a:r>
              <a:rPr lang="en-US" dirty="0"/>
              <a:t>• Cluster 0: Neighborhoods with moderate number of shopping malls </a:t>
            </a:r>
          </a:p>
          <a:p>
            <a:r>
              <a:rPr lang="en-US" dirty="0"/>
              <a:t>• Cluster 1: Neighborhoods with  no existence of shopping malls </a:t>
            </a:r>
          </a:p>
          <a:p>
            <a:r>
              <a:rPr lang="en-US" dirty="0"/>
              <a:t>• Cluster 2: Neighborhoods with high concentration of shopping malls </a:t>
            </a:r>
          </a:p>
          <a:p>
            <a:r>
              <a:rPr lang="en-US" dirty="0"/>
              <a:t>2. The results of the clustering are visualized in the map below with cluster 0 in red color, cluster      1 in purple color, and cluster 2 in mint green 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6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C0DF-E66F-4E3C-BC40-F752967B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on Map in Pune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23920-482F-43E4-8B17-4C0E67C0E7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38" y="2108200"/>
            <a:ext cx="601844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475A-E945-46C8-81AF-1DD11AEE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C50-4682-4B97-8A47-4D6C622B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this project analysis we just considered the areas which are under Municipal corporation. There are other factors which need to be considered.</a:t>
            </a:r>
          </a:p>
          <a:p>
            <a:pPr lvl="0"/>
            <a:r>
              <a:rPr lang="en-US" dirty="0"/>
              <a:t>Factors like quality of housing area , any industries or IT parks in vicinity these are also the factors that would add quality to result. As in where the mall could be in more good business.</a:t>
            </a:r>
          </a:p>
          <a:p>
            <a:pPr lvl="0"/>
            <a:r>
              <a:rPr lang="en-US" dirty="0"/>
              <a:t>Other API’s like Zomato should also be considered in order to get all venues present in the areas of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1568-90F6-468C-B634-45948108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6295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{F8671EB6-81A3-417E-8EF0-B8A4C46833E1}tf56160789</Template>
  <TotalTime>0</TotalTime>
  <Words>368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Times New Roman</vt:lpstr>
      <vt:lpstr>1_RetrospectVTI</vt:lpstr>
      <vt:lpstr>Title: To analyze suitable place for opening New Shopping Mall </vt:lpstr>
      <vt:lpstr>Business Problem:-  1. The objective of this capstone project is to analyze and select the best locations in the city of Pune, India to open a new shopping mall.   2. Using data science methodology and machine learning techniques like clustering, this project aims to provide solutions to answer the business question: In the city , if a property developer is looking to open a new shopping mall, where would you recommend that they open it? </vt:lpstr>
      <vt:lpstr>Data :- </vt:lpstr>
      <vt:lpstr>Results:- </vt:lpstr>
      <vt:lpstr>Clustering on Map in Pune city</vt:lpstr>
      <vt:lpstr>Conclusion:-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2020-04-15T17:26:03Z</dcterms:created>
  <dcterms:modified xsi:type="dcterms:W3CDTF">2020-04-15T17:58:50Z</dcterms:modified>
</cp:coreProperties>
</file>