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reports/ae2eeeaf-0db0-4a4e-b6e7-66dea1ee00c6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d1662ca1b3394ae8" /><Relationship Type="http://schemas.openxmlformats.org/officeDocument/2006/relationships/hyperlink" Target="https://app.powerbi.com/reports/ae2eeeaf-0db0-4a4e-b6e7-66dea1ee00c6/ReportSection?pbi_source=PowerPoint" TargetMode="External" Id="RelId0" /><Relationship Type="http://schemas.openxmlformats.org/officeDocument/2006/relationships/image" Target="/ppt/media/image4.png" Id="imgId50876381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Financial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2/8/2019 6:27:15 PM Eastern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2/8/2019 4:19:18 PM Eastern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087638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