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DFAD-1110-616F-CDC0-3327FEA16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9FE10-22CF-E4FB-95AF-4F2A0CFB2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03D0A-DA32-01CD-E5CA-8EAC07BD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2DB5-7597-4086-932B-7B41A36CD4B2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E165F-638C-EA68-FBAD-029AC34E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E6C0C-CEB5-47F4-6DBB-0E7BC3CB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CE23-2ADD-4125-8BFC-24B7FD11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59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D55A-60D5-43A1-1E03-A391A663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496C4-29E4-ADC6-122B-020DE4138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AF7FE-63B7-99FC-18E4-E3AFF6A2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2DB5-7597-4086-932B-7B41A36CD4B2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86224-B037-49D1-DA9F-D75A2811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2B952-8D0E-EA53-00EE-E7071C2A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CE23-2ADD-4125-8BFC-24B7FD11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04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DFDF8-BED8-E2CA-48C2-D02EE5362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D8CB6-352E-D793-484F-78A0379B1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DB513-7404-3941-A49B-2012BDD3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2DB5-7597-4086-932B-7B41A36CD4B2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16FDC-E40C-31C1-8063-6779E23E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0339E-555F-14BD-FAA7-32511013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CE23-2ADD-4125-8BFC-24B7FD11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33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8A16-E748-8CA6-6283-DBBA55CB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2DCE1-9BD7-823F-1F01-623199609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59EAF-3FB9-6152-B1A3-25C04C8F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2DB5-7597-4086-932B-7B41A36CD4B2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66C33-1A14-AE53-B98B-86982C2B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9BEF7-A344-3AAB-E091-31078258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CE23-2ADD-4125-8BFC-24B7FD11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84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9419-50DD-8C34-E04C-859B7BE94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064C1-DF3B-081E-05FA-512C0FDA6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DA74B-B9C8-E12B-1117-4A6183C3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2DB5-7597-4086-932B-7B41A36CD4B2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EE747-B752-2147-0F99-2C4250BB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F85F-4A5A-BF6A-C835-A2EC781C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CE23-2ADD-4125-8BFC-24B7FD11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00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0F93-FAFB-D687-A68B-340D70CB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563EB-AEB5-4DB1-313C-378F23637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9F6F8-8A15-4664-EFFB-184E29B2F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51377-D8DF-8CBD-F01B-7D2FDB8D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2DB5-7597-4086-932B-7B41A36CD4B2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35B3B-6D14-B632-EBF6-0408B8D8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16B5-04E5-7F54-CF51-2CBD4A72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CE23-2ADD-4125-8BFC-24B7FD11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74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0A8C-3FD8-92A7-68E5-A9312FF88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93002-3269-3869-4834-B3F6F38D2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20DF1-5B70-86B2-7D48-E08E666DC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4A923-9154-68A8-65AA-DC4DB6E33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9422D-F3FD-AFD6-2E3E-443634C27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E5C6F-6431-5807-0521-5E31434C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2DB5-7597-4086-932B-7B41A36CD4B2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E063E-3A7C-56B7-3ECD-0763109D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61907-DAB3-578D-3D80-A08288BD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CE23-2ADD-4125-8BFC-24B7FD11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22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E6D2-4747-0F0A-96C3-7770A929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740A8-5076-48BF-212D-DF5C3F7B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2DB5-7597-4086-932B-7B41A36CD4B2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8D342-AFBC-2A9C-2124-CFD3658C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1F328-7C62-D25E-3DD7-EC70562D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CE23-2ADD-4125-8BFC-24B7FD11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88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D5604-41BB-9415-A91E-1DE7A6AB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2DB5-7597-4086-932B-7B41A36CD4B2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3BB4F-16A5-6C36-6224-ACF1F6C6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6D64D-3327-70E0-DC40-EBCF3AE5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CE23-2ADD-4125-8BFC-24B7FD11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51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7B82-A9C1-E273-F5E5-054971737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A7038-ED40-5045-C623-E635753EB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2C45A-008F-2714-88C4-BAEC18205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790E8-FE5C-F823-2FE1-B1B73623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2DB5-7597-4086-932B-7B41A36CD4B2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13098-BFB5-0951-50EA-F7CDA40B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B47D-8052-1AD9-F23C-369730C1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CE23-2ADD-4125-8BFC-24B7FD11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36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4B78-3E00-8BC9-14D0-851EF83E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A9A71F-30C7-AF99-08AB-8BE4894CC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F99DC-1E15-0DA5-E7DB-4EB1907EF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D1187-5FF9-4074-664B-ACB6F952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2DB5-7597-4086-932B-7B41A36CD4B2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6674F-3926-1129-3518-63B9B995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ECE77-5EC0-D928-E64A-4F6CE16A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CE23-2ADD-4125-8BFC-24B7FD11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21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F0FF8-AA24-E792-12C5-33C15495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921AF-0B3D-B14A-5DBB-F63ADF20D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07500-4143-7F4D-6C43-98AC9CDDE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52DB5-7597-4086-932B-7B41A36CD4B2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6AC4C-B674-C3A5-474C-DDD698F84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766B9-7968-2AAF-341D-C2B4B47F3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CE23-2ADD-4125-8BFC-24B7FD11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94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82B2-AA2B-DBDF-B471-7F40C7EF3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0C60D-22E3-D851-44E8-1C729BC57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17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06E2-CB8B-325A-22FF-95C501733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92E54-E6B2-9DAE-C7D4-E5CC31A66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Architecture </a:t>
            </a:r>
            <a:r>
              <a:rPr lang="en-US" sz="1800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collection of components, i.e., </a:t>
            </a:r>
            <a:r>
              <a:rPr lang="en-US" sz="180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JVM,</a:t>
            </a:r>
            <a:r>
              <a:rPr lang="en-US" sz="1800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JRE,</a:t>
            </a:r>
            <a:r>
              <a:rPr lang="en-US" sz="1800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180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JDK. It integrates </a:t>
            </a:r>
            <a:r>
              <a:rPr lang="en-US" sz="1800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interpretation and compilation. It defines all the processes involved in creating a Java program. </a:t>
            </a:r>
            <a:r>
              <a:rPr lang="en-US" sz="180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Architecture</a:t>
            </a:r>
            <a:r>
              <a:rPr lang="en-US" sz="1800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explains each and every step of how a program is compiled and executed</a:t>
            </a:r>
            <a:r>
              <a:rPr lang="en-US" sz="1800" b="0" i="0" dirty="0">
                <a:solidFill>
                  <a:srgbClr val="2B2A29"/>
                </a:solidFill>
                <a:effectLst/>
                <a:latin typeface="montserrat" panose="020F0502020204030204" pitchFamily="2" charset="0"/>
              </a:rPr>
              <a:t>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6761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2A16BC-8136-F9E2-DB6E-DAA141E81264}"/>
              </a:ext>
            </a:extLst>
          </p:cNvPr>
          <p:cNvSpPr txBox="1"/>
          <p:nvPr/>
        </p:nvSpPr>
        <p:spPr>
          <a:xfrm>
            <a:off x="3047215" y="2831192"/>
            <a:ext cx="6094428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1D1D27"/>
                </a:solidFill>
                <a:effectLst/>
                <a:latin typeface="montserrat" panose="020F0502020204030204" pitchFamily="2" charset="0"/>
              </a:rPr>
              <a:t>Java Virtual Machine.(JVM)</a:t>
            </a:r>
          </a:p>
          <a:p>
            <a:endParaRPr lang="en-IN" sz="2000" b="1" i="0" dirty="0">
              <a:solidFill>
                <a:srgbClr val="1D1D27"/>
              </a:solidFill>
              <a:effectLst/>
              <a:latin typeface="montserrat" panose="020F0502020204030204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of Java is </a:t>
            </a:r>
            <a:r>
              <a:rPr lang="en-US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WORA.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WORA stands for </a:t>
            </a:r>
            <a:r>
              <a:rPr lang="en-US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Run Anywhere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feature states that we can write our code once and use it anywhere or on any operating system..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JVM is an abstract machine that provides the environment in which Java bytecode is executed. The falling figure represents the architecture of the JVM.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39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3E0381-0FE7-3F5E-5843-77CEA3001340}"/>
              </a:ext>
            </a:extLst>
          </p:cNvPr>
          <p:cNvSpPr txBox="1"/>
          <p:nvPr/>
        </p:nvSpPr>
        <p:spPr>
          <a:xfrm>
            <a:off x="3047215" y="3246690"/>
            <a:ext cx="6094428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dirty="0">
                <a:effectLst/>
                <a:latin typeface="-apple-system"/>
              </a:rPr>
              <a:t>Java Runtime Environment.(JRE)</a:t>
            </a:r>
          </a:p>
          <a:p>
            <a:pPr algn="l"/>
            <a:endParaRPr lang="en-IN" b="1" i="0" dirty="0"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Java Runtime Environment (JRE) is software that Java programs require to run correctly. Java is a computer language that powers many current web and mobile applications. The JRE is the underlying technology that communicates between the Java program and the operating system.</a:t>
            </a:r>
            <a:endParaRPr lang="en-IN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83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4122D3-3553-C200-28EC-FF6BC737A4FA}"/>
              </a:ext>
            </a:extLst>
          </p:cNvPr>
          <p:cNvSpPr txBox="1"/>
          <p:nvPr/>
        </p:nvSpPr>
        <p:spPr>
          <a:xfrm>
            <a:off x="3047215" y="3246690"/>
            <a:ext cx="6094428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dirty="0">
                <a:effectLst/>
                <a:latin typeface="-apple-system"/>
              </a:rPr>
              <a:t>Java Development Kit.(JDK)</a:t>
            </a:r>
          </a:p>
          <a:p>
            <a:pPr algn="l"/>
            <a:endParaRPr lang="en-IN" b="1" i="0" dirty="0"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JDK is an acronym for Java Development Kit. The Java Development Kit (JDK) is a software development environment which is used to develop java applications and applets. It physically exists. It contains JRE + development tools.</a:t>
            </a:r>
          </a:p>
          <a:p>
            <a:br>
              <a:rPr lang="en-US" dirty="0"/>
            </a:br>
            <a:endParaRPr lang="en-IN" b="1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3812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montserrat</vt:lpstr>
      <vt:lpstr>Times New Roman</vt:lpstr>
      <vt:lpstr>Office Theme</vt:lpstr>
      <vt:lpstr>Java Architecture</vt:lpstr>
      <vt:lpstr>Introduction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pranjalipawar900@gmail.com</dc:creator>
  <cp:lastModifiedBy>pranjalipawar900@gmail.com</cp:lastModifiedBy>
  <cp:revision>1</cp:revision>
  <dcterms:created xsi:type="dcterms:W3CDTF">2024-10-09T07:51:34Z</dcterms:created>
  <dcterms:modified xsi:type="dcterms:W3CDTF">2024-10-09T07:51:43Z</dcterms:modified>
</cp:coreProperties>
</file>