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6" autoAdjust="0"/>
    <p:restoredTop sz="94660"/>
  </p:normalViewPr>
  <p:slideViewPr>
    <p:cSldViewPr>
      <p:cViewPr>
        <p:scale>
          <a:sx n="75" d="100"/>
          <a:sy n="75" d="100"/>
        </p:scale>
        <p:origin x="-151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D1B75A6-A0E3-4621-B560-44874CE1DF3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D2AC7D-085E-4135-BB78-957C35125084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992888" cy="201622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STUDENT MANAGEMENT SYSTEM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140968"/>
            <a:ext cx="6400800" cy="321520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Subtitle: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Managing Courses, Departments, Subjects, Faculties, and Students Using Java, Hibernate, and MySQL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Devloped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By: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Pranjali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Pawar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Nilisha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Tawade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2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Overview: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Student Management System (SMS) is a comprehensive software solution designed to automate the process of managing students, courses, subjects, departments, and faculty data. It offers a robust backend system using Java for logic implementation, Hibernate for object-relational mapping (ORM), and MySQL as the database.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Features: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Course Management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Department Management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Subject Allocation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Faculty Management</a:t>
            </a:r>
          </a:p>
          <a:p>
            <a:pPr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Enrollment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 Objective: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primary objective of this system is to streamline and automate educational processes by providing a seamless interface for administrators, faculty, and students to manage courses, departments, subjects, and other relevant information efficiently.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Specific Goals: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Efficient management of student enrollment in courses.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Organize department and course data.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 faculty assignments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subjects.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integrity and consistency with a backend powered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7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7"/>
            <a:ext cx="7916416" cy="1296145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453650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Relationships between Faculty, Student, Course, Department, and Subject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enroll in multiple Courses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teaches one or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Students.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handles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 Department and includes multiple Subjects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offers many Courses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part of Courses and can be taught by Faculty.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9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Technologies Used: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core backend language for implementing business logic, handling requests, and processing data.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Hibernate: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ORM framework that simplifies database operations by mapping Java objects to relational database tables.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MySQL: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Relational database for storing data related to students, courses, subjects, faculties, and departments.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420888"/>
            <a:ext cx="8064896" cy="370527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conclusion, the Student Management System (SMS) offers a comprehensive solution for streamlining the management of academic data. By integrating key components such as students, faculty, courses, departments, and subjects, the system facilitates efficient data handling and decision-making for educational institutions.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1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1132</TotalTime>
  <Words>337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STUDENT MANAGEMENT SYSTEM</vt:lpstr>
      <vt:lpstr>Introduction</vt:lpstr>
      <vt:lpstr>Objective</vt:lpstr>
      <vt:lpstr>   Entity Relationship</vt:lpstr>
      <vt:lpstr>Methodology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Admin</dc:creator>
  <cp:lastModifiedBy>Admin</cp:lastModifiedBy>
  <cp:revision>20</cp:revision>
  <dcterms:created xsi:type="dcterms:W3CDTF">2025-01-06T12:53:20Z</dcterms:created>
  <dcterms:modified xsi:type="dcterms:W3CDTF">2025-01-08T19:20:15Z</dcterms:modified>
</cp:coreProperties>
</file>