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09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A1EE329-2C68-42D4-BC80-0087C4D5F953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0A18E3A-E15B-4900-ABF3-649E11A47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42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E329-2C68-42D4-BC80-0087C4D5F953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8E3A-E15B-4900-ABF3-649E11A47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0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E329-2C68-42D4-BC80-0087C4D5F953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8E3A-E15B-4900-ABF3-649E11A47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3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E329-2C68-42D4-BC80-0087C4D5F953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8E3A-E15B-4900-ABF3-649E11A47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2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A1EE329-2C68-42D4-BC80-0087C4D5F953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00A18E3A-E15B-4900-ABF3-649E11A47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34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E329-2C68-42D4-BC80-0087C4D5F953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8E3A-E15B-4900-ABF3-649E11A47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5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E329-2C68-42D4-BC80-0087C4D5F953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8E3A-E15B-4900-ABF3-649E11A47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4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E329-2C68-42D4-BC80-0087C4D5F953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8E3A-E15B-4900-ABF3-649E11A47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8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E329-2C68-42D4-BC80-0087C4D5F953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8E3A-E15B-4900-ABF3-649E11A47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53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E329-2C68-42D4-BC80-0087C4D5F953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A18E3A-E15B-4900-ABF3-649E11A470F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7044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A1EE329-2C68-42D4-BC80-0087C4D5F953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A18E3A-E15B-4900-ABF3-649E11A470F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083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A1EE329-2C68-42D4-BC80-0087C4D5F953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0A18E3A-E15B-4900-ABF3-649E11A47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6562-B2F5-4C75-B780-5172EB98C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E82F1-97B1-4D20-9EF6-4164AC320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28AF4-2FD9-48F4-941A-069C0BC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63" y="594804"/>
            <a:ext cx="9774315" cy="563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5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3621-2FB8-441F-BF21-F6B69D381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203698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solidFill>
                  <a:srgbClr val="C70976"/>
                </a:solidFill>
              </a:rPr>
              <a:t>WOMEN SAFETY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DFB59-7601-42A3-9B8B-2EFB9F56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8307" y="3639845"/>
            <a:ext cx="5584054" cy="276095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/>
              <a:t>Team </a:t>
            </a:r>
            <a:r>
              <a:rPr lang="en-US" sz="4000" dirty="0" err="1"/>
              <a:t>CodeOn</a:t>
            </a:r>
            <a:r>
              <a:rPr lang="en-US" sz="4000" dirty="0"/>
              <a:t>: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3200" dirty="0" err="1"/>
              <a:t>Muskan</a:t>
            </a:r>
            <a:r>
              <a:rPr lang="en-US" sz="3200" dirty="0"/>
              <a:t> Jain 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3200" dirty="0"/>
              <a:t>K. Soumya 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3200" dirty="0" err="1"/>
              <a:t>Pranjali</a:t>
            </a:r>
            <a:r>
              <a:rPr lang="en-US" sz="3200" dirty="0"/>
              <a:t> Saini         </a:t>
            </a:r>
          </a:p>
        </p:txBody>
      </p:sp>
    </p:spTree>
    <p:extLst>
      <p:ext uri="{BB962C8B-B14F-4D97-AF65-F5344CB8AC3E}">
        <p14:creationId xmlns:p14="http://schemas.microsoft.com/office/powerpoint/2010/main" val="219925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DA5C-D43F-4711-B33F-337B1F2A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Women Safety">
            <a:hlinkClick r:id="" action="ppaction://media"/>
            <a:extLst>
              <a:ext uri="{FF2B5EF4-FFF2-40B4-BE49-F238E27FC236}">
                <a16:creationId xmlns:a16="http://schemas.microsoft.com/office/drawing/2014/main" id="{C10E4ECC-EEA5-4991-9E90-B72BBD7F55B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44388"/>
            <a:ext cx="12191999" cy="6286562"/>
          </a:xfrm>
        </p:spPr>
      </p:pic>
    </p:spTree>
    <p:extLst>
      <p:ext uri="{BB962C8B-B14F-4D97-AF65-F5344CB8AC3E}">
        <p14:creationId xmlns:p14="http://schemas.microsoft.com/office/powerpoint/2010/main" val="186197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74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F112-6FAB-4E2D-8855-B9CE429F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USP of our product: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58BD8-E3D1-4CFB-A84E-AE671C822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86757"/>
            <a:ext cx="10403150" cy="4348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• Even when the lady is unable to respond due to the panic situation, she can be helped.</a:t>
            </a:r>
          </a:p>
          <a:p>
            <a:pPr marL="0" indent="0">
              <a:buNone/>
            </a:pPr>
            <a:r>
              <a:rPr lang="en-US" sz="2400" dirty="0"/>
              <a:t>• The predator is unaware that the person is wearing a safety device, so he cannot plan to escape the safety features in advance.</a:t>
            </a:r>
          </a:p>
          <a:p>
            <a:pPr marL="0" indent="0">
              <a:buNone/>
            </a:pPr>
            <a:r>
              <a:rPr lang="en-US" sz="2400" dirty="0"/>
              <a:t>• The product will be comfortable to wear and cause no discomfort to the person wearing the device.</a:t>
            </a:r>
          </a:p>
          <a:p>
            <a:pPr marL="0" indent="0">
              <a:buNone/>
            </a:pPr>
            <a:r>
              <a:rPr lang="en-US" sz="2400" dirty="0"/>
              <a:t>• Cost effective.</a:t>
            </a:r>
          </a:p>
          <a:p>
            <a:pPr marL="0" indent="0">
              <a:buNone/>
            </a:pPr>
            <a:r>
              <a:rPr lang="en-US" sz="2400" dirty="0"/>
              <a:t>• It works even without an internet connection. The app works on the GPS of the wearer's phone to locate the user.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5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2EC3-20CB-4185-A27F-EC458BB5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8036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1855754-932C-4DC0-AC06-519F9733E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6679" y="1553593"/>
            <a:ext cx="5246703" cy="44814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0" b="1" dirty="0">
                <a:latin typeface="Colonna MT" panose="04020805060202030203" pitchFamily="82" charset="0"/>
              </a:rPr>
              <a:t>THANK YOU</a:t>
            </a:r>
          </a:p>
          <a:p>
            <a:pPr marL="0" indent="0">
              <a:buNone/>
            </a:pP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309078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471</TotalTime>
  <Words>113</Words>
  <Application>Microsoft Office PowerPoint</Application>
  <PresentationFormat>Widescreen</PresentationFormat>
  <Paragraphs>12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Century Gothic</vt:lpstr>
      <vt:lpstr>Colonna MT</vt:lpstr>
      <vt:lpstr>Garamond</vt:lpstr>
      <vt:lpstr>Wingdings</vt:lpstr>
      <vt:lpstr>Savon</vt:lpstr>
      <vt:lpstr>PowerPoint Presentation</vt:lpstr>
      <vt:lpstr>WOMEN SAFETY DEVICE</vt:lpstr>
      <vt:lpstr>PowerPoint Presentation</vt:lpstr>
      <vt:lpstr>USP of our product: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Disha Sharma</dc:creator>
  <cp:lastModifiedBy>DellUser</cp:lastModifiedBy>
  <cp:revision>12</cp:revision>
  <dcterms:created xsi:type="dcterms:W3CDTF">2018-09-29T08:34:35Z</dcterms:created>
  <dcterms:modified xsi:type="dcterms:W3CDTF">2018-10-05T02:28:46Z</dcterms:modified>
</cp:coreProperties>
</file>