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787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b29d00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b29d0064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3b29d0064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6814e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16814e68c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d16814e68c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787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b3b29f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3b3b29ff6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3b3b29ff6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9"/>
              <a:buFont typeface="Trebuchet MS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1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rebuchet MS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rebuchet MS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503225" y="1873250"/>
            <a:ext cx="9071100" cy="53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Attendance Management System using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Face Recognition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Snehal Shanbhag - 19104008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Pranjali Shimpi - 19104017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Akansha Rawat - 19104007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Prof. Nahid Shaikh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7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618375" y="1738375"/>
            <a:ext cx="6997800" cy="489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the Algorithm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Applying the LBP operation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Extracting the Histograms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Performing the face recognition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74775" y="537525"/>
            <a:ext cx="688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Implementation of LBPH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753125" y="900575"/>
            <a:ext cx="8235600" cy="66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Formulas used in working of LBPH :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539975" y="2127100"/>
            <a:ext cx="8661900" cy="50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'(Xc,Yc)' is the central pixel with intensity 'Ic' and 'In' being the intensity of the neighbor pixel.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where,R is the radius of the circle and P is the number of sample points.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 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7" descr="lb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" y="2014600"/>
            <a:ext cx="31051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 descr="xpy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0" y="3938375"/>
            <a:ext cx="3715800" cy="9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 descr="eucl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900" y="5632600"/>
            <a:ext cx="2686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04825" y="1273512"/>
            <a:ext cx="93234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03237" y="18809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in schools/colleges a roll-call is taken to check the presence of student in class, which usually wastes a lot of time and even students can manipulate their attendance.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emerging technology and development of deep learning, face recognition has made great achievements, which leads us to a new way to solve the problem of student's enrollment.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the idea to count the number of students in a class automatically based on face recognition is incorporated.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504775" y="2054400"/>
            <a:ext cx="8896200" cy="3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automated face recognition based student attendance system.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the face segment from the video frame.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extract the useful features from the face detected.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features in order to recognize the face detected.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record the attendance of the identified student.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schools, colleges etc.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student’s information can be added and managed.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efficient to recognise individual’s faces.</a:t>
            </a:r>
            <a:endParaRPr sz="2400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face is detected the attendance of the student is marked automatically.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video and image processing to provide inputs to the system.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is the better and reliable solution from every perspective of time and security.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to teacher, students etc.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504775" y="0"/>
            <a:ext cx="90711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 Functionality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361600" y="1496175"/>
            <a:ext cx="9434400" cy="5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68300" algn="just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Reduces the number of touchpoints</a:t>
            </a:r>
            <a:r>
              <a:rPr lang="en-US" sz="2200" i="0" u="none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also doesn’t require physical contact or direct human interaction.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Without making changes in excel or manual checking it generates attendance lists.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Time efficient</a:t>
            </a:r>
            <a:r>
              <a:rPr lang="en-US" sz="2200" i="0" u="none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system is effective saves time in manually calculating attendance.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Automatic data validation.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saves attendance automatically by recognising the face.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environment.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performance check.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security and reliability.</a:t>
            </a:r>
            <a:endParaRPr sz="2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Admin: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login and create new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add new student details, update details and delete details.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train data, view and download attendance.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cascade classifier for face detection.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mark his/her attendance using face detection.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 Idle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- Tkinter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LBPH algorithm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Workbench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Laptop Camera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503225" y="671500"/>
            <a:ext cx="7166100" cy="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LBPH Algorithm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446025" y="1521100"/>
            <a:ext cx="7795200" cy="204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LBPH is based on a local binary operator. It is widely used in facial recognition due to its computational simplicity and discriminative power. It's a part of OpenCV.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steps involved to achieve this are:</a:t>
            </a:r>
            <a:endParaRPr sz="2200"/>
          </a:p>
        </p:txBody>
      </p:sp>
      <p:sp>
        <p:nvSpPr>
          <p:cNvPr id="195" name="Google Shape;195;p25"/>
          <p:cNvSpPr txBox="1"/>
          <p:nvPr/>
        </p:nvSpPr>
        <p:spPr>
          <a:xfrm>
            <a:off x="560400" y="3877050"/>
            <a:ext cx="3168000" cy="686400"/>
          </a:xfrm>
          <a:prstGeom prst="rect">
            <a:avLst/>
          </a:prstGeom>
          <a:solidFill>
            <a:srgbClr val="17B0E4">
              <a:alpha val="49800"/>
            </a:srgbClr>
          </a:solidFill>
          <a:ln>
            <a:noFill/>
          </a:ln>
        </p:spPr>
        <p:txBody>
          <a:bodyPr spcFirstLastPara="1" wrap="square" lIns="640075" tIns="182875" rIns="91425" bIns="283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rebuchet MS"/>
                <a:ea typeface="Trebuchet MS"/>
                <a:cs typeface="Trebuchet MS"/>
                <a:sym typeface="Trebuchet MS"/>
              </a:rPr>
              <a:t>Creating a dataset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872000" y="3904650"/>
            <a:ext cx="3488100" cy="692700"/>
          </a:xfrm>
          <a:prstGeom prst="rect">
            <a:avLst/>
          </a:prstGeom>
          <a:solidFill>
            <a:srgbClr val="17B0E4">
              <a:alpha val="49800"/>
            </a:srgbClr>
          </a:solidFill>
          <a:ln>
            <a:noFill/>
          </a:ln>
        </p:spPr>
        <p:txBody>
          <a:bodyPr spcFirstLastPara="1" wrap="square" lIns="1005825" tIns="192000" rIns="91425" bIns="21945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rebuchet MS"/>
                <a:ea typeface="Trebuchet MS"/>
                <a:cs typeface="Trebuchet MS"/>
                <a:sym typeface="Trebuchet MS"/>
              </a:rPr>
              <a:t>Face Aquisition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952100" y="5684050"/>
            <a:ext cx="3408000" cy="738900"/>
          </a:xfrm>
          <a:prstGeom prst="rect">
            <a:avLst/>
          </a:prstGeom>
          <a:solidFill>
            <a:srgbClr val="17B0E4">
              <a:alpha val="49800"/>
            </a:srgbClr>
          </a:solidFill>
          <a:ln>
            <a:noFill/>
          </a:ln>
        </p:spPr>
        <p:txBody>
          <a:bodyPr spcFirstLastPara="1" wrap="square" lIns="914400" tIns="182875" rIns="91425" bIns="2743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63325" y="5695500"/>
            <a:ext cx="3168000" cy="754200"/>
          </a:xfrm>
          <a:prstGeom prst="rect">
            <a:avLst/>
          </a:prstGeom>
          <a:solidFill>
            <a:srgbClr val="17B0E4">
              <a:alpha val="49800"/>
            </a:srgbClr>
          </a:solidFill>
          <a:ln>
            <a:noFill/>
          </a:ln>
        </p:spPr>
        <p:txBody>
          <a:bodyPr spcFirstLastPara="1" wrap="square" lIns="822950" tIns="182875" rIns="91425" bIns="2743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r>
              <a:rPr lang="en-US" sz="1500" b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900000" y="3985800"/>
            <a:ext cx="672000" cy="4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4055713" y="5790550"/>
            <a:ext cx="672000" cy="525900"/>
          </a:xfrm>
          <a:prstGeom prst="leftArrow">
            <a:avLst>
              <a:gd name="adj1" fmla="val 50000"/>
              <a:gd name="adj2" fmla="val 5661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6541800" y="4843438"/>
            <a:ext cx="457500" cy="56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A0E0F1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Custom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Times New Roman</vt:lpstr>
      <vt:lpstr>Trebuchet MS</vt:lpstr>
      <vt:lpstr>Facet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LBPH Algorithm</vt:lpstr>
      <vt:lpstr>PowerPoint Presentation</vt:lpstr>
      <vt:lpstr>Formulas used in working of LBPH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pranjali shimpi</dc:creator>
  <cp:lastModifiedBy>pranjalishimpi05@outlook.com</cp:lastModifiedBy>
  <cp:revision>1</cp:revision>
  <dcterms:modified xsi:type="dcterms:W3CDTF">2021-05-07T05:55:14Z</dcterms:modified>
</cp:coreProperties>
</file>