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Digital Electronics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Displaying A, W, S, D on 7-Segment Display using 74LS145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This project displays the keys A, W, S, D on a 7-segment display.</a:t>
            </a:r>
          </a:p>
          <a:p>
            <a:r>
              <a:t>• It is implemented using digital logic ICs without any microcontroller.</a:t>
            </a:r>
          </a:p>
          <a:p>
            <a:r>
              <a:t>• The main ICs used are 74LS145, 74LS157, and 74LS47.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74LS145 - BCD to Decimal Decoder</a:t>
            </a:r>
          </a:p>
          <a:p>
            <a:r>
              <a:t>• 74LS157 - Multiplexer</a:t>
            </a:r>
          </a:p>
          <a:p>
            <a:r>
              <a:t>• 74LS47 - BCD to 7-Segment Decoder</a:t>
            </a:r>
          </a:p>
          <a:p>
            <a:r>
              <a:t>• 7-Segment Display (Common Cathode)</a:t>
            </a:r>
          </a:p>
          <a:p>
            <a:r>
              <a:t>• Push Buttons, Resistors, and Transistors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Circuit Diagram</a:t>
            </a:r>
          </a:p>
        </p:txBody>
      </p:sp>
      <p:pic>
        <p:nvPicPr>
          <p:cNvPr id="3" name="Picture 2" descr="projecttt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990323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Connection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DIP Switches → 74LS145 Inputs (A, B, C, D)</a:t>
            </a:r>
          </a:p>
          <a:p>
            <a:r>
              <a:t>• 74LS145 Outputs → 74LS157 Multiplexer Inputs</a:t>
            </a:r>
          </a:p>
          <a:p>
            <a:r>
              <a:t>• 74LS157 Output → 74LS47 BCD to 7-Segment Decoder</a:t>
            </a:r>
          </a:p>
          <a:p>
            <a:r>
              <a:t>• 74LS47 Output → 7-Segment Display</a:t>
            </a:r>
          </a:p>
          <a:p>
            <a:r>
              <a:t>• Transistors control digit selection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 DIP switches select binary inputs.</a:t>
            </a:r>
          </a:p>
          <a:p>
            <a:r>
              <a:t>• 74LS145 decodes these inputs into decimal form.</a:t>
            </a:r>
          </a:p>
          <a:p>
            <a:r>
              <a:t>• 74LS157 selects the required signals for 74LS47.</a:t>
            </a:r>
          </a:p>
          <a:p>
            <a:r>
              <a:t>• 74LS47 converts BCD into segment control signals.</a:t>
            </a:r>
          </a:p>
          <a:p>
            <a:r>
              <a:t>• The display shows the corresponding character.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Successfully displayed A, W, S, D without a microcontroller.</a:t>
            </a:r>
          </a:p>
          <a:p>
            <a:r>
              <a:t>• Used basic digital logic ICs to achieve the design.</a:t>
            </a:r>
          </a:p>
          <a:p>
            <a:r>
              <a:t>• The project can be extended to show more characters or numbers.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