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 Detector Using Arduino and TTP223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Before Touch: LED OFF</a:t>
            </a:r>
          </a:p>
          <a:p>
            <a:r>
              <a:t>• On Touch: LED ON</a:t>
            </a:r>
          </a:p>
          <a:p>
            <a:r>
              <a:t>• After Release: LED OFF</a:t>
            </a:r>
          </a:p>
          <a:p>
            <a:r>
              <a:t>(Insert working GIF/image here)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implemented touch detection.</a:t>
            </a:r>
          </a:p>
          <a:p>
            <a:r>
              <a:t>• Verified circuit operation in Proteus.</a:t>
            </a:r>
          </a:p>
          <a:p>
            <a:r>
              <a:t>• Future Scope:</a:t>
            </a:r>
          </a:p>
          <a:p>
            <a:r>
              <a:t>  - Used in touch-based switches, security systems.</a:t>
            </a:r>
          </a:p>
          <a:p>
            <a:r>
              <a:t>  - Can replace mechanical buttons.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 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touch detector detects human touch.</a:t>
            </a:r>
          </a:p>
          <a:p>
            <a:r>
              <a:t>• Uses TTP223 capacitive touch sensor.</a:t>
            </a:r>
          </a:p>
          <a:p>
            <a:r>
              <a:t>• Interfaced with Arduino to trigger an LED.</a:t>
            </a:r>
          </a:p>
          <a:p>
            <a:r>
              <a:t>• Implemented in Proteus 8 for simulation.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Arduino Uno (1)</a:t>
            </a:r>
          </a:p>
          <a:p>
            <a:r>
              <a:t>• TTP223 Touch Sensor (1)</a:t>
            </a:r>
          </a:p>
          <a:p>
            <a:r>
              <a:t>• LED (1)</a:t>
            </a:r>
          </a:p>
          <a:p>
            <a:r>
              <a:t>• Resistor (220Ω) (1)</a:t>
            </a:r>
          </a:p>
          <a:p>
            <a:r>
              <a:t>• Connecting Wires (As needed)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Proteus-based schematic.</a:t>
            </a:r>
          </a:p>
          <a:p>
            <a:r>
              <a:t>(Insert circuit diagram image here)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TTP223 detects capacitive touch.</a:t>
            </a:r>
          </a:p>
          <a:p>
            <a:r>
              <a:t>• When touched, OUT pin goes HIGH.</a:t>
            </a:r>
          </a:p>
          <a:p>
            <a:r>
              <a:t>• Arduino reads HIGH signal and turns LED ON.</a:t>
            </a:r>
          </a:p>
          <a:p>
            <a:r>
              <a:t>• Otherwise, LED remains OFF.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Connections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Component | Pin | Connected To</a:t>
            </a:r>
          </a:p>
          <a:p>
            <a:r>
              <a:t>------------|------|----------------</a:t>
            </a:r>
          </a:p>
          <a:p>
            <a:r>
              <a:t>TTP223 Sensor | VCC | 5V (Arduino)</a:t>
            </a:r>
          </a:p>
          <a:p>
            <a:r>
              <a:t>TTP223 Sensor | GND | GND (Arduino)</a:t>
            </a:r>
          </a:p>
          <a:p>
            <a:r>
              <a:t>TTP223 Sensor | OUT | Digital Pin 2 (Arduino)</a:t>
            </a:r>
          </a:p>
          <a:p>
            <a:r>
              <a:t>LED | Anode (+) | Digital Pin 4 (Arduino)</a:t>
            </a:r>
          </a:p>
          <a:p>
            <a:r>
              <a:t>LED | Cathode (-) | GND (Arduino)</a:t>
            </a:r>
          </a:p>
          <a:p>
            <a:r>
              <a:t>Resistor (220Ω) | One end | LED Anode (+)</a:t>
            </a:r>
          </a:p>
          <a:p>
            <a:r>
              <a:t>Resistor (220Ω) | Other end | Digital Pin 4 (Arduino)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Arduino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```cpp</a:t>
            </a:r>
          </a:p>
          <a:p>
            <a:r>
              <a:t>#define TOUCH_SENSOR 2</a:t>
            </a:r>
          </a:p>
          <a:p>
            <a:r>
              <a:t>#define LED 4</a:t>
            </a:r>
          </a:p>
          <a:p>
            <a:endParaRPr/>
          </a:p>
          <a:p>
            <a:r>
              <a:t>void setup() {</a:t>
            </a:r>
          </a:p>
          <a:p>
            <a:r>
              <a:t>    pinMode(TOUCH_SENSOR, INPUT);</a:t>
            </a:r>
          </a:p>
          <a:p>
            <a:r>
              <a:t>    pinMode(LED, OUTPUT);</a:t>
            </a:r>
          </a:p>
          <a:p>
            <a:r>
              <a:t>}</a:t>
            </a:r>
          </a:p>
          <a:p>
            <a:endParaRPr/>
          </a:p>
          <a:p>
            <a:r>
              <a:t>void loop() {</a:t>
            </a:r>
          </a:p>
          <a:p>
            <a:r>
              <a:t>    int touchState = digitalRead(TOUCH_SENSOR);</a:t>
            </a:r>
          </a:p>
          <a:p>
            <a:r>
              <a:t>    if (touchState == HIGH) {</a:t>
            </a:r>
          </a:p>
          <a:p>
            <a:r>
              <a:t>        digitalWrite(LED, HIGH);</a:t>
            </a:r>
          </a:p>
          <a:p>
            <a:r>
              <a:t>    } else {</a:t>
            </a:r>
          </a:p>
          <a:p>
            <a:r>
              <a:t>        digitalWrite(LED, LOW);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in Proteus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Open Proteus 8 and add Arduino Uno.</a:t>
            </a:r>
          </a:p>
          <a:p>
            <a:r>
              <a:t>• Connect TTP223 sensor, LED, and resistor.</a:t>
            </a:r>
          </a:p>
          <a:p>
            <a:r>
              <a:t>• Upload HEX file from Arduino IDE.</a:t>
            </a:r>
          </a:p>
          <a:p>
            <a:r>
              <a:t>• Run simulation and observe LED behavior.</a:t>
            </a:r>
          </a:p>
          <a:p>
            <a:r>
              <a:t>(Insert simulation screenshot here)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087A6B-A932-3702-617F-A4825CDF7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2721"/>
            <a:ext cx="9144000" cy="47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4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412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Touch Detector Using Arduino and TTP223</vt:lpstr>
      <vt:lpstr>Introduction</vt:lpstr>
      <vt:lpstr>Components Used</vt:lpstr>
      <vt:lpstr>Circuit Diagram</vt:lpstr>
      <vt:lpstr>Working Principle</vt:lpstr>
      <vt:lpstr>Connections Table</vt:lpstr>
      <vt:lpstr>Arduino Code</vt:lpstr>
      <vt:lpstr>Simulation in Proteus</vt:lpstr>
      <vt:lpstr>PowerPoint Presentation</vt:lpstr>
      <vt:lpstr>Results &amp; Observations</vt:lpstr>
      <vt:lpstr>Conclusion &amp; 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Pranay Pal</cp:lastModifiedBy>
  <cp:revision>2</cp:revision>
  <dcterms:created xsi:type="dcterms:W3CDTF">2013-01-27T09:14:16Z</dcterms:created>
  <dcterms:modified xsi:type="dcterms:W3CDTF">2025-02-24T09:22:48Z</dcterms:modified>
  <cp:category/>
</cp:coreProperties>
</file>