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7" r:id="rId9"/>
    <p:sldId id="268" r:id="rId10"/>
    <p:sldId id="269"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F3F6"/>
    <a:srgbClr val="D7FF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C8274-72AF-45C5-8D5A-FBC9176F109F}" v="35" dt="2024-06-20T16:31:33.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shti gupta" userId="2cd426921919fa8c" providerId="LiveId" clId="{4C1C8274-72AF-45C5-8D5A-FBC9176F109F}"/>
    <pc:docChg chg="undo custSel addSld delSld modSld sldOrd">
      <pc:chgData name="shrashti gupta" userId="2cd426921919fa8c" providerId="LiveId" clId="{4C1C8274-72AF-45C5-8D5A-FBC9176F109F}" dt="2024-06-20T16:31:33.003" v="3218" actId="767"/>
      <pc:docMkLst>
        <pc:docMk/>
      </pc:docMkLst>
      <pc:sldChg chg="modSp mod">
        <pc:chgData name="shrashti gupta" userId="2cd426921919fa8c" providerId="LiveId" clId="{4C1C8274-72AF-45C5-8D5A-FBC9176F109F}" dt="2024-05-24T04:56:08.105" v="1722" actId="21"/>
        <pc:sldMkLst>
          <pc:docMk/>
          <pc:sldMk cId="1337053349" sldId="256"/>
        </pc:sldMkLst>
        <pc:spChg chg="mod">
          <ac:chgData name="shrashti gupta" userId="2cd426921919fa8c" providerId="LiveId" clId="{4C1C8274-72AF-45C5-8D5A-FBC9176F109F}" dt="2024-05-24T04:56:08.105" v="1722" actId="21"/>
          <ac:spMkLst>
            <pc:docMk/>
            <pc:sldMk cId="1337053349" sldId="256"/>
            <ac:spMk id="3" creationId="{589BC618-28A2-0A9F-6C1C-04D33687A7C5}"/>
          </ac:spMkLst>
        </pc:spChg>
        <pc:spChg chg="mod">
          <ac:chgData name="shrashti gupta" userId="2cd426921919fa8c" providerId="LiveId" clId="{4C1C8274-72AF-45C5-8D5A-FBC9176F109F}" dt="2024-05-02T05:30:39.957" v="1679" actId="1076"/>
          <ac:spMkLst>
            <pc:docMk/>
            <pc:sldMk cId="1337053349" sldId="256"/>
            <ac:spMk id="7" creationId="{6EFAB9E5-FC78-484B-1CAF-7147CFDAE8E7}"/>
          </ac:spMkLst>
        </pc:spChg>
      </pc:sldChg>
      <pc:sldChg chg="modSp mod">
        <pc:chgData name="shrashti gupta" userId="2cd426921919fa8c" providerId="LiveId" clId="{4C1C8274-72AF-45C5-8D5A-FBC9176F109F}" dt="2024-05-24T05:22:17.569" v="2272"/>
        <pc:sldMkLst>
          <pc:docMk/>
          <pc:sldMk cId="3408364572" sldId="258"/>
        </pc:sldMkLst>
        <pc:spChg chg="mod">
          <ac:chgData name="shrashti gupta" userId="2cd426921919fa8c" providerId="LiveId" clId="{4C1C8274-72AF-45C5-8D5A-FBC9176F109F}" dt="2024-05-24T05:22:17.569" v="2272"/>
          <ac:spMkLst>
            <pc:docMk/>
            <pc:sldMk cId="3408364572" sldId="258"/>
            <ac:spMk id="3" creationId="{E3F0D26F-6EAF-030F-86CD-6C2482D2EC51}"/>
          </ac:spMkLst>
        </pc:spChg>
      </pc:sldChg>
      <pc:sldChg chg="addSp delSp modSp mod">
        <pc:chgData name="shrashti gupta" userId="2cd426921919fa8c" providerId="LiveId" clId="{4C1C8274-72AF-45C5-8D5A-FBC9176F109F}" dt="2024-05-24T08:33:01.036" v="2970"/>
        <pc:sldMkLst>
          <pc:docMk/>
          <pc:sldMk cId="2205516648" sldId="259"/>
        </pc:sldMkLst>
        <pc:spChg chg="mod">
          <ac:chgData name="shrashti gupta" userId="2cd426921919fa8c" providerId="LiveId" clId="{4C1C8274-72AF-45C5-8D5A-FBC9176F109F}" dt="2024-05-01T18:16:10.061" v="9" actId="14100"/>
          <ac:spMkLst>
            <pc:docMk/>
            <pc:sldMk cId="2205516648" sldId="259"/>
            <ac:spMk id="2" creationId="{A9014D0A-6EA6-0B48-E601-4C222A239E15}"/>
          </ac:spMkLst>
        </pc:spChg>
        <pc:spChg chg="add del mod">
          <ac:chgData name="shrashti gupta" userId="2cd426921919fa8c" providerId="LiveId" clId="{4C1C8274-72AF-45C5-8D5A-FBC9176F109F}" dt="2024-05-24T08:33:01.036" v="2970"/>
          <ac:spMkLst>
            <pc:docMk/>
            <pc:sldMk cId="2205516648" sldId="259"/>
            <ac:spMk id="3" creationId="{03FD38BE-A83F-2D0B-05CC-25CFC6CF6B9B}"/>
          </ac:spMkLst>
        </pc:spChg>
        <pc:spChg chg="add del mod">
          <ac:chgData name="shrashti gupta" userId="2cd426921919fa8c" providerId="LiveId" clId="{4C1C8274-72AF-45C5-8D5A-FBC9176F109F}" dt="2024-05-01T18:16:18.510" v="11"/>
          <ac:spMkLst>
            <pc:docMk/>
            <pc:sldMk cId="2205516648" sldId="259"/>
            <ac:spMk id="3" creationId="{12A02B2F-16CA-13CB-3606-575594755F0E}"/>
          </ac:spMkLst>
        </pc:spChg>
        <pc:spChg chg="add del mod">
          <ac:chgData name="shrashti gupta" userId="2cd426921919fa8c" providerId="LiveId" clId="{4C1C8274-72AF-45C5-8D5A-FBC9176F109F}" dt="2024-05-01T18:16:18.510" v="13"/>
          <ac:spMkLst>
            <pc:docMk/>
            <pc:sldMk cId="2205516648" sldId="259"/>
            <ac:spMk id="4" creationId="{63621401-6A7D-1A15-0B8E-44607F36C9E1}"/>
          </ac:spMkLst>
        </pc:spChg>
        <pc:spChg chg="add del mod">
          <ac:chgData name="shrashti gupta" userId="2cd426921919fa8c" providerId="LiveId" clId="{4C1C8274-72AF-45C5-8D5A-FBC9176F109F}" dt="2024-05-24T08:25:12.600" v="2417"/>
          <ac:spMkLst>
            <pc:docMk/>
            <pc:sldMk cId="2205516648" sldId="259"/>
            <ac:spMk id="4" creationId="{FBFEA436-3566-94CD-FE60-5D37AF20231C}"/>
          </ac:spMkLst>
        </pc:spChg>
        <pc:spChg chg="add del mod">
          <ac:chgData name="shrashti gupta" userId="2cd426921919fa8c" providerId="LiveId" clId="{4C1C8274-72AF-45C5-8D5A-FBC9176F109F}" dt="2024-05-24T04:57:01.177" v="1726"/>
          <ac:spMkLst>
            <pc:docMk/>
            <pc:sldMk cId="2205516648" sldId="259"/>
            <ac:spMk id="5" creationId="{49FB5C95-905A-35EF-182E-6BE8BF28960E}"/>
          </ac:spMkLst>
        </pc:spChg>
        <pc:spChg chg="add mod">
          <ac:chgData name="shrashti gupta" userId="2cd426921919fa8c" providerId="LiveId" clId="{4C1C8274-72AF-45C5-8D5A-FBC9176F109F}" dt="2024-05-24T08:23:57.028" v="2378" actId="113"/>
          <ac:spMkLst>
            <pc:docMk/>
            <pc:sldMk cId="2205516648" sldId="259"/>
            <ac:spMk id="5" creationId="{AA38E5BA-1A22-FE32-735A-B15223E4329A}"/>
          </ac:spMkLst>
        </pc:spChg>
        <pc:spChg chg="add mod">
          <ac:chgData name="shrashti gupta" userId="2cd426921919fa8c" providerId="LiveId" clId="{4C1C8274-72AF-45C5-8D5A-FBC9176F109F}" dt="2024-05-24T08:32:44.833" v="2968" actId="20577"/>
          <ac:spMkLst>
            <pc:docMk/>
            <pc:sldMk cId="2205516648" sldId="259"/>
            <ac:spMk id="6" creationId="{83EBFD34-1533-296F-8A76-61E808573451}"/>
          </ac:spMkLst>
        </pc:spChg>
        <pc:spChg chg="add del mod">
          <ac:chgData name="shrashti gupta" userId="2cd426921919fa8c" providerId="LiveId" clId="{4C1C8274-72AF-45C5-8D5A-FBC9176F109F}" dt="2024-05-24T04:57:01.178" v="1728"/>
          <ac:spMkLst>
            <pc:docMk/>
            <pc:sldMk cId="2205516648" sldId="259"/>
            <ac:spMk id="6" creationId="{9BB039B5-6D73-28DF-6820-8E01C5E9310F}"/>
          </ac:spMkLst>
        </pc:spChg>
        <pc:spChg chg="add del mod">
          <ac:chgData name="shrashti gupta" userId="2cd426921919fa8c" providerId="LiveId" clId="{4C1C8274-72AF-45C5-8D5A-FBC9176F109F}" dt="2024-05-01T18:26:46.991" v="203" actId="21"/>
          <ac:spMkLst>
            <pc:docMk/>
            <pc:sldMk cId="2205516648" sldId="259"/>
            <ac:spMk id="7" creationId="{8ECD4BEB-9F7D-43F9-10A0-E76CC40E7C03}"/>
          </ac:spMkLst>
        </pc:spChg>
        <pc:spChg chg="add del mod">
          <ac:chgData name="shrashti gupta" userId="2cd426921919fa8c" providerId="LiveId" clId="{4C1C8274-72AF-45C5-8D5A-FBC9176F109F}" dt="2024-05-24T04:57:19.736" v="1753" actId="21"/>
          <ac:spMkLst>
            <pc:docMk/>
            <pc:sldMk cId="2205516648" sldId="259"/>
            <ac:spMk id="10" creationId="{0593DA3E-7F12-14EA-BD69-5417E8AA1573}"/>
          </ac:spMkLst>
        </pc:spChg>
        <pc:picChg chg="add del mod">
          <ac:chgData name="shrashti gupta" userId="2cd426921919fa8c" providerId="LiveId" clId="{4C1C8274-72AF-45C5-8D5A-FBC9176F109F}" dt="2024-05-24T04:57:05.990" v="1729" actId="21"/>
          <ac:picMkLst>
            <pc:docMk/>
            <pc:sldMk cId="2205516648" sldId="259"/>
            <ac:picMk id="9" creationId="{FC9B61E0-CA76-1C82-25F0-4C17098B6212}"/>
          </ac:picMkLst>
        </pc:picChg>
        <pc:picChg chg="add del mod">
          <ac:chgData name="shrashti gupta" userId="2cd426921919fa8c" providerId="LiveId" clId="{4C1C8274-72AF-45C5-8D5A-FBC9176F109F}" dt="2024-05-24T04:57:05.990" v="1729" actId="21"/>
          <ac:picMkLst>
            <pc:docMk/>
            <pc:sldMk cId="2205516648" sldId="259"/>
            <ac:picMk id="12" creationId="{3DCC1476-9E0D-B035-3F5C-12EE641F5A08}"/>
          </ac:picMkLst>
        </pc:picChg>
      </pc:sldChg>
      <pc:sldChg chg="modSp del mod">
        <pc:chgData name="shrashti gupta" userId="2cd426921919fa8c" providerId="LiveId" clId="{4C1C8274-72AF-45C5-8D5A-FBC9176F109F}" dt="2024-05-01T18:37:30.849" v="579" actId="2696"/>
        <pc:sldMkLst>
          <pc:docMk/>
          <pc:sldMk cId="1223118151" sldId="260"/>
        </pc:sldMkLst>
        <pc:spChg chg="mod">
          <ac:chgData name="shrashti gupta" userId="2cd426921919fa8c" providerId="LiveId" clId="{4C1C8274-72AF-45C5-8D5A-FBC9176F109F}" dt="2024-05-01T18:37:17.782" v="578" actId="14100"/>
          <ac:spMkLst>
            <pc:docMk/>
            <pc:sldMk cId="1223118151" sldId="260"/>
            <ac:spMk id="2" creationId="{F8C3397B-17E0-B792-B0D5-22B8311536F3}"/>
          </ac:spMkLst>
        </pc:spChg>
      </pc:sldChg>
      <pc:sldChg chg="addSp delSp modSp new mod">
        <pc:chgData name="shrashti gupta" userId="2cd426921919fa8c" providerId="LiveId" clId="{4C1C8274-72AF-45C5-8D5A-FBC9176F109F}" dt="2024-05-24T08:39:11.910" v="3212" actId="255"/>
        <pc:sldMkLst>
          <pc:docMk/>
          <pc:sldMk cId="2043867812" sldId="260"/>
        </pc:sldMkLst>
        <pc:spChg chg="add del mod">
          <ac:chgData name="shrashti gupta" userId="2cd426921919fa8c" providerId="LiveId" clId="{4C1C8274-72AF-45C5-8D5A-FBC9176F109F}" dt="2024-05-24T04:57:28.038" v="1757"/>
          <ac:spMkLst>
            <pc:docMk/>
            <pc:sldMk cId="2043867812" sldId="260"/>
            <ac:spMk id="2" creationId="{99253A6C-AB98-44EE-5659-9D6DE7436015}"/>
          </ac:spMkLst>
        </pc:spChg>
        <pc:spChg chg="add mod">
          <ac:chgData name="shrashti gupta" userId="2cd426921919fa8c" providerId="LiveId" clId="{4C1C8274-72AF-45C5-8D5A-FBC9176F109F}" dt="2024-05-24T08:39:11.910" v="3212" actId="255"/>
          <ac:spMkLst>
            <pc:docMk/>
            <pc:sldMk cId="2043867812" sldId="260"/>
            <ac:spMk id="2" creationId="{D7B986BD-5829-56A5-FF63-F8CB1E4D024C}"/>
          </ac:spMkLst>
        </pc:spChg>
        <pc:spChg chg="add del mod">
          <ac:chgData name="shrashti gupta" userId="2cd426921919fa8c" providerId="LiveId" clId="{4C1C8274-72AF-45C5-8D5A-FBC9176F109F}" dt="2024-05-24T04:57:40.581" v="1763"/>
          <ac:spMkLst>
            <pc:docMk/>
            <pc:sldMk cId="2043867812" sldId="260"/>
            <ac:spMk id="7" creationId="{B160AB13-7200-4D62-6E9B-BF8D5A9BE566}"/>
          </ac:spMkLst>
        </pc:spChg>
        <pc:picChg chg="add del mod">
          <ac:chgData name="shrashti gupta" userId="2cd426921919fa8c" providerId="LiveId" clId="{4C1C8274-72AF-45C5-8D5A-FBC9176F109F}" dt="2024-05-01T18:43:00.784" v="867" actId="21"/>
          <ac:picMkLst>
            <pc:docMk/>
            <pc:sldMk cId="2043867812" sldId="260"/>
            <ac:picMk id="4" creationId="{AAA414B2-5B46-BDE7-57E2-3FFD6CE8CCDB}"/>
          </ac:picMkLst>
        </pc:picChg>
        <pc:picChg chg="add del mod">
          <ac:chgData name="shrashti gupta" userId="2cd426921919fa8c" providerId="LiveId" clId="{4C1C8274-72AF-45C5-8D5A-FBC9176F109F}" dt="2024-05-24T04:57:28.022" v="1755" actId="21"/>
          <ac:picMkLst>
            <pc:docMk/>
            <pc:sldMk cId="2043867812" sldId="260"/>
            <ac:picMk id="6" creationId="{681656A3-56EC-9D47-FFBC-E10BF11169FF}"/>
          </ac:picMkLst>
        </pc:picChg>
        <pc:picChg chg="add del mod">
          <ac:chgData name="shrashti gupta" userId="2cd426921919fa8c" providerId="LiveId" clId="{4C1C8274-72AF-45C5-8D5A-FBC9176F109F}" dt="2024-05-24T04:57:30.164" v="1758" actId="21"/>
          <ac:picMkLst>
            <pc:docMk/>
            <pc:sldMk cId="2043867812" sldId="260"/>
            <ac:picMk id="9" creationId="{DE9EA501-48AC-A50E-5019-6F2EB69FFC6B}"/>
          </ac:picMkLst>
        </pc:picChg>
      </pc:sldChg>
      <pc:sldChg chg="addSp delSp modSp new del mod">
        <pc:chgData name="shrashti gupta" userId="2cd426921919fa8c" providerId="LiveId" clId="{4C1C8274-72AF-45C5-8D5A-FBC9176F109F}" dt="2024-05-24T08:39:34.214" v="3213" actId="2696"/>
        <pc:sldMkLst>
          <pc:docMk/>
          <pc:sldMk cId="2095352958" sldId="261"/>
        </pc:sldMkLst>
        <pc:spChg chg="add del mod">
          <ac:chgData name="shrashti gupta" userId="2cd426921919fa8c" providerId="LiveId" clId="{4C1C8274-72AF-45C5-8D5A-FBC9176F109F}" dt="2024-05-24T04:57:52.996" v="1767"/>
          <ac:spMkLst>
            <pc:docMk/>
            <pc:sldMk cId="2095352958" sldId="261"/>
            <ac:spMk id="2" creationId="{6FFABAEF-0B8F-83A2-B9F0-6AFC35C74A6F}"/>
          </ac:spMkLst>
        </pc:spChg>
        <pc:spChg chg="add del mod">
          <ac:chgData name="shrashti gupta" userId="2cd426921919fa8c" providerId="LiveId" clId="{4C1C8274-72AF-45C5-8D5A-FBC9176F109F}" dt="2024-05-24T04:58:40.397" v="1771" actId="21"/>
          <ac:spMkLst>
            <pc:docMk/>
            <pc:sldMk cId="2095352958" sldId="261"/>
            <ac:spMk id="3" creationId="{9E25F578-D95C-F678-C6F0-1C473AF682F2}"/>
          </ac:spMkLst>
        </pc:spChg>
        <pc:spChg chg="add del mod">
          <ac:chgData name="shrashti gupta" userId="2cd426921919fa8c" providerId="LiveId" clId="{4C1C8274-72AF-45C5-8D5A-FBC9176F109F}" dt="2024-05-24T04:59:20.846" v="1774" actId="21"/>
          <ac:spMkLst>
            <pc:docMk/>
            <pc:sldMk cId="2095352958" sldId="261"/>
            <ac:spMk id="18" creationId="{D41624B5-98C2-5362-0F4B-B1C6E87B76A9}"/>
          </ac:spMkLst>
        </pc:spChg>
        <pc:picChg chg="add del mod">
          <ac:chgData name="shrashti gupta" userId="2cd426921919fa8c" providerId="LiveId" clId="{4C1C8274-72AF-45C5-8D5A-FBC9176F109F}" dt="2024-05-01T18:53:45.561" v="1415" actId="21"/>
          <ac:picMkLst>
            <pc:docMk/>
            <pc:sldMk cId="2095352958" sldId="261"/>
            <ac:picMk id="5" creationId="{BF24E0E9-73EC-CCA8-417C-D4DB859D688B}"/>
          </ac:picMkLst>
        </pc:picChg>
        <pc:picChg chg="add del mod">
          <ac:chgData name="shrashti gupta" userId="2cd426921919fa8c" providerId="LiveId" clId="{4C1C8274-72AF-45C5-8D5A-FBC9176F109F}" dt="2024-05-01T18:54:15.479" v="1417" actId="21"/>
          <ac:picMkLst>
            <pc:docMk/>
            <pc:sldMk cId="2095352958" sldId="261"/>
            <ac:picMk id="7" creationId="{CCCFB7CB-10A3-8363-3B8E-F784C2D8766E}"/>
          </ac:picMkLst>
        </pc:picChg>
        <pc:picChg chg="add del mod">
          <ac:chgData name="shrashti gupta" userId="2cd426921919fa8c" providerId="LiveId" clId="{4C1C8274-72AF-45C5-8D5A-FBC9176F109F}" dt="2024-05-01T18:54:37.280" v="1419" actId="21"/>
          <ac:picMkLst>
            <pc:docMk/>
            <pc:sldMk cId="2095352958" sldId="261"/>
            <ac:picMk id="9" creationId="{552C8914-D38C-36A8-DC4D-EDA435495BB0}"/>
          </ac:picMkLst>
        </pc:picChg>
        <pc:picChg chg="add del mod">
          <ac:chgData name="shrashti gupta" userId="2cd426921919fa8c" providerId="LiveId" clId="{4C1C8274-72AF-45C5-8D5A-FBC9176F109F}" dt="2024-05-01T18:54:48.058" v="1421" actId="21"/>
          <ac:picMkLst>
            <pc:docMk/>
            <pc:sldMk cId="2095352958" sldId="261"/>
            <ac:picMk id="11" creationId="{21505B0F-BA28-3B93-E840-15FCAB76B6F7}"/>
          </ac:picMkLst>
        </pc:picChg>
        <pc:picChg chg="add del mod">
          <ac:chgData name="shrashti gupta" userId="2cd426921919fa8c" providerId="LiveId" clId="{4C1C8274-72AF-45C5-8D5A-FBC9176F109F}" dt="2024-05-01T18:55:05.069" v="1423" actId="21"/>
          <ac:picMkLst>
            <pc:docMk/>
            <pc:sldMk cId="2095352958" sldId="261"/>
            <ac:picMk id="13" creationId="{9188E9B1-891E-A2B9-5020-3DA292DBA9DB}"/>
          </ac:picMkLst>
        </pc:picChg>
        <pc:picChg chg="add del mod">
          <ac:chgData name="shrashti gupta" userId="2cd426921919fa8c" providerId="LiveId" clId="{4C1C8274-72AF-45C5-8D5A-FBC9176F109F}" dt="2024-05-01T18:55:21.763" v="1425" actId="21"/>
          <ac:picMkLst>
            <pc:docMk/>
            <pc:sldMk cId="2095352958" sldId="261"/>
            <ac:picMk id="15" creationId="{43F807BC-83A0-F5ED-7469-BFF064D776B4}"/>
          </ac:picMkLst>
        </pc:picChg>
        <pc:picChg chg="add del mod">
          <ac:chgData name="shrashti gupta" userId="2cd426921919fa8c" providerId="LiveId" clId="{4C1C8274-72AF-45C5-8D5A-FBC9176F109F}" dt="2024-05-24T04:57:52.982" v="1765" actId="21"/>
          <ac:picMkLst>
            <pc:docMk/>
            <pc:sldMk cId="2095352958" sldId="261"/>
            <ac:picMk id="17" creationId="{F1924E21-D4A8-6B19-DA90-D0A30F293F97}"/>
          </ac:picMkLst>
        </pc:picChg>
        <pc:picChg chg="add del mod">
          <ac:chgData name="shrashti gupta" userId="2cd426921919fa8c" providerId="LiveId" clId="{4C1C8274-72AF-45C5-8D5A-FBC9176F109F}" dt="2024-05-24T04:57:55.211" v="1768" actId="21"/>
          <ac:picMkLst>
            <pc:docMk/>
            <pc:sldMk cId="2095352958" sldId="261"/>
            <ac:picMk id="20" creationId="{BA9DEF68-6629-9F6C-0417-1ADE2A75F91B}"/>
          </ac:picMkLst>
        </pc:picChg>
      </pc:sldChg>
      <pc:sldChg chg="del">
        <pc:chgData name="shrashti gupta" userId="2cd426921919fa8c" providerId="LiveId" clId="{4C1C8274-72AF-45C5-8D5A-FBC9176F109F}" dt="2024-05-01T18:37:34.688" v="580" actId="2696"/>
        <pc:sldMkLst>
          <pc:docMk/>
          <pc:sldMk cId="3426146818" sldId="261"/>
        </pc:sldMkLst>
      </pc:sldChg>
      <pc:sldChg chg="del">
        <pc:chgData name="shrashti gupta" userId="2cd426921919fa8c" providerId="LiveId" clId="{4C1C8274-72AF-45C5-8D5A-FBC9176F109F}" dt="2024-05-01T18:37:37.358" v="581" actId="2696"/>
        <pc:sldMkLst>
          <pc:docMk/>
          <pc:sldMk cId="3461422599" sldId="262"/>
        </pc:sldMkLst>
      </pc:sldChg>
      <pc:sldChg chg="delSp modSp del mod">
        <pc:chgData name="shrashti gupta" userId="2cd426921919fa8c" providerId="LiveId" clId="{4C1C8274-72AF-45C5-8D5A-FBC9176F109F}" dt="2024-05-24T08:39:37.072" v="3214" actId="2696"/>
        <pc:sldMkLst>
          <pc:docMk/>
          <pc:sldMk cId="4119386049" sldId="262"/>
        </pc:sldMkLst>
        <pc:spChg chg="del mod">
          <ac:chgData name="shrashti gupta" userId="2cd426921919fa8c" providerId="LiveId" clId="{4C1C8274-72AF-45C5-8D5A-FBC9176F109F}" dt="2024-05-24T04:59:30.650" v="1777" actId="21"/>
          <ac:spMkLst>
            <pc:docMk/>
            <pc:sldMk cId="4119386049" sldId="262"/>
            <ac:spMk id="3" creationId="{571F2701-6DA9-5F5A-326E-A8A116542DA7}"/>
          </ac:spMkLst>
        </pc:spChg>
        <pc:picChg chg="del">
          <ac:chgData name="shrashti gupta" userId="2cd426921919fa8c" providerId="LiveId" clId="{4C1C8274-72AF-45C5-8D5A-FBC9176F109F}" dt="2024-05-24T04:59:32.342" v="1778" actId="21"/>
          <ac:picMkLst>
            <pc:docMk/>
            <pc:sldMk cId="4119386049" sldId="262"/>
            <ac:picMk id="5" creationId="{0970BE7B-86CB-D3CB-CC0F-7F1E6FDA8B58}"/>
          </ac:picMkLst>
        </pc:picChg>
      </pc:sldChg>
      <pc:sldChg chg="addSp modSp new ord">
        <pc:chgData name="shrashti gupta" userId="2cd426921919fa8c" providerId="LiveId" clId="{4C1C8274-72AF-45C5-8D5A-FBC9176F109F}" dt="2024-06-20T16:31:33.003" v="3218" actId="767"/>
        <pc:sldMkLst>
          <pc:docMk/>
          <pc:sldMk cId="2139826446" sldId="267"/>
        </pc:sldMkLst>
        <pc:spChg chg="add mod">
          <ac:chgData name="shrashti gupta" userId="2cd426921919fa8c" providerId="LiveId" clId="{4C1C8274-72AF-45C5-8D5A-FBC9176F109F}" dt="2024-06-20T16:31:33.003" v="3218" actId="767"/>
          <ac:spMkLst>
            <pc:docMk/>
            <pc:sldMk cId="2139826446" sldId="267"/>
            <ac:spMk id="2" creationId="{3C2C3224-E3EF-E696-CF88-59A1D99A123A}"/>
          </ac:spMkLst>
        </pc:spChg>
      </pc:sldChg>
      <pc:sldChg chg="new del">
        <pc:chgData name="shrashti gupta" userId="2cd426921919fa8c" providerId="LiveId" clId="{4C1C8274-72AF-45C5-8D5A-FBC9176F109F}" dt="2024-05-02T05:47:14.395" v="1721" actId="2696"/>
        <pc:sldMkLst>
          <pc:docMk/>
          <pc:sldMk cId="3826488425"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6774-BE58-40DD-55B8-FF3EEA91B0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0AF951-1630-E874-78E4-61BB9756F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0A5E43-1DAB-98F7-C4E7-693D19C6B3C3}"/>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5" name="Footer Placeholder 4">
            <a:extLst>
              <a:ext uri="{FF2B5EF4-FFF2-40B4-BE49-F238E27FC236}">
                <a16:creationId xmlns:a16="http://schemas.microsoft.com/office/drawing/2014/main" id="{9DA9D2D2-50C8-6396-58F5-9D28F1D1B5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8EA49-0C13-6E93-9B1C-DDB6ACCB3C43}"/>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111183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6522-8C16-A46C-7C65-830F8FFE96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9CCBBA-DEC3-41F0-DF67-30DA49208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CECAD-E28D-0FDD-0959-7573C4AC986D}"/>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5" name="Footer Placeholder 4">
            <a:extLst>
              <a:ext uri="{FF2B5EF4-FFF2-40B4-BE49-F238E27FC236}">
                <a16:creationId xmlns:a16="http://schemas.microsoft.com/office/drawing/2014/main" id="{F2DC689A-852F-031E-F727-E3EDF64DE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5E976F-8854-DF23-F287-E4B37525F68C}"/>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58915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4851E-23F2-E4F0-CABD-8E07B4CDD8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737245-A176-D05D-ACE0-6935CCEEE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6E0CE8-B170-6CA2-FD09-85ACF4F07168}"/>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5" name="Footer Placeholder 4">
            <a:extLst>
              <a:ext uri="{FF2B5EF4-FFF2-40B4-BE49-F238E27FC236}">
                <a16:creationId xmlns:a16="http://schemas.microsoft.com/office/drawing/2014/main" id="{2DEB7815-F967-B0FF-3041-0E0F2AAFF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4B1DF-E783-4E91-EF66-706D23A23DE9}"/>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301634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2442-DDDA-84B7-01CE-C999EFDA7B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CC6F1C-13AC-2672-9CFE-D58E08DC1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AD8E6-6650-2D6D-C4A4-D6EB01FAEF69}"/>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5" name="Footer Placeholder 4">
            <a:extLst>
              <a:ext uri="{FF2B5EF4-FFF2-40B4-BE49-F238E27FC236}">
                <a16:creationId xmlns:a16="http://schemas.microsoft.com/office/drawing/2014/main" id="{A966786E-23DB-4C60-41ED-98B9DCF501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4381A5-D977-0D10-DB88-FB99109C0469}"/>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274047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76C7-661B-46E3-F486-BDEDA32412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0C36D5-8C7F-762B-2D58-38470F959C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91EB5-C88E-FF7B-9D29-B5611093B37A}"/>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5" name="Footer Placeholder 4">
            <a:extLst>
              <a:ext uri="{FF2B5EF4-FFF2-40B4-BE49-F238E27FC236}">
                <a16:creationId xmlns:a16="http://schemas.microsoft.com/office/drawing/2014/main" id="{C3356437-197F-D8F9-7F5C-B3369DD55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55E7B-54C3-4579-55FA-F54BD002E8DE}"/>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248065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B7EE-189C-0C4A-70AE-C149F48B97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CAAE3A-9820-A656-2E62-566E765497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2AA165-38A7-6B46-CAFE-644951EE9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E6C57F-FFB9-F3B3-1654-1DC702519DB2}"/>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6" name="Footer Placeholder 5">
            <a:extLst>
              <a:ext uri="{FF2B5EF4-FFF2-40B4-BE49-F238E27FC236}">
                <a16:creationId xmlns:a16="http://schemas.microsoft.com/office/drawing/2014/main" id="{F5AA0251-A84A-C9F9-1768-126CF616D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10BAB-A680-A775-B6EC-EB0AE13630D0}"/>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354447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31B0-2931-5BA7-5CDB-6C938D0335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F62A19-7127-6AFD-06D7-373E672CA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787E04-87BB-3B6B-6126-4A34C69A4A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C58EBF-50D2-38AD-03EA-10BBCAAE6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E4EC0-C75F-0D22-FE8B-B3A51B30D7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91F502-978B-3F82-DD6B-FF80D18ACE7D}"/>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8" name="Footer Placeholder 7">
            <a:extLst>
              <a:ext uri="{FF2B5EF4-FFF2-40B4-BE49-F238E27FC236}">
                <a16:creationId xmlns:a16="http://schemas.microsoft.com/office/drawing/2014/main" id="{C0C5A0E2-92F0-DEC7-1B63-680AA4997B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681B08-23C7-6422-95F0-F00CB5817EFB}"/>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155736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832A-5CD2-5116-9CCE-E138A0EA8C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F38AA4-E0CF-4D83-7D8D-60F1098F2FC9}"/>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4" name="Footer Placeholder 3">
            <a:extLst>
              <a:ext uri="{FF2B5EF4-FFF2-40B4-BE49-F238E27FC236}">
                <a16:creationId xmlns:a16="http://schemas.microsoft.com/office/drawing/2014/main" id="{87868F81-CE15-FDE4-FC74-862D74AFC1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42FCA5-2B5B-0802-6B38-EAB52B52EA1E}"/>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3208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42D6F-7B7F-942E-42F9-B4A825C8A855}"/>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3" name="Footer Placeholder 2">
            <a:extLst>
              <a:ext uri="{FF2B5EF4-FFF2-40B4-BE49-F238E27FC236}">
                <a16:creationId xmlns:a16="http://schemas.microsoft.com/office/drawing/2014/main" id="{4EDDE555-7759-A3A3-3BF8-C0EBE3FF97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903F36-F1DD-EBCC-2EBA-508BBE45B4AD}"/>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405238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178E-9542-C6C4-B608-5A55C1055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E868BE-A643-E510-6C74-4CBE8BC94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8B64F6-3B79-9CC0-6634-5EF1DC35E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3E8C9-7147-25E6-B2F4-D5670B8882EE}"/>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6" name="Footer Placeholder 5">
            <a:extLst>
              <a:ext uri="{FF2B5EF4-FFF2-40B4-BE49-F238E27FC236}">
                <a16:creationId xmlns:a16="http://schemas.microsoft.com/office/drawing/2014/main" id="{9ACDDBEF-0C5B-8B11-82B0-00EBD8800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62904-638F-260E-7AB8-D27D15EA67E8}"/>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155852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7014-E520-E80A-AC28-EAAE9787C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9186F9-CB2F-D4F2-6EFF-68F51686D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62937D-A8EB-0CAF-B427-449DD0E4D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D30B5-51FE-8FA5-6CA1-24A9419C0B03}"/>
              </a:ext>
            </a:extLst>
          </p:cNvPr>
          <p:cNvSpPr>
            <a:spLocks noGrp="1"/>
          </p:cNvSpPr>
          <p:nvPr>
            <p:ph type="dt" sz="half" idx="10"/>
          </p:nvPr>
        </p:nvSpPr>
        <p:spPr/>
        <p:txBody>
          <a:bodyPr/>
          <a:lstStyle/>
          <a:p>
            <a:fld id="{0359134E-526C-4BF2-90CB-999DF245E6ED}" type="datetimeFigureOut">
              <a:rPr lang="en-IN" smtClean="0"/>
              <a:t>21-06-2024</a:t>
            </a:fld>
            <a:endParaRPr lang="en-IN"/>
          </a:p>
        </p:txBody>
      </p:sp>
      <p:sp>
        <p:nvSpPr>
          <p:cNvPr id="6" name="Footer Placeholder 5">
            <a:extLst>
              <a:ext uri="{FF2B5EF4-FFF2-40B4-BE49-F238E27FC236}">
                <a16:creationId xmlns:a16="http://schemas.microsoft.com/office/drawing/2014/main" id="{85E7A2FB-F04A-3E4A-551C-BF0BD98888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7AB965-3E16-5703-2C87-8A9C32696843}"/>
              </a:ext>
            </a:extLst>
          </p:cNvPr>
          <p:cNvSpPr>
            <a:spLocks noGrp="1"/>
          </p:cNvSpPr>
          <p:nvPr>
            <p:ph type="sldNum" sz="quarter" idx="12"/>
          </p:nvPr>
        </p:nvSpPr>
        <p:spPr/>
        <p:txBody>
          <a:bodyPr/>
          <a:lstStyle/>
          <a:p>
            <a:fld id="{84CEA95F-C031-4B18-9E5D-3CFE67371743}" type="slidenum">
              <a:rPr lang="en-IN" smtClean="0"/>
              <a:t>‹#›</a:t>
            </a:fld>
            <a:endParaRPr lang="en-IN"/>
          </a:p>
        </p:txBody>
      </p:sp>
    </p:spTree>
    <p:extLst>
      <p:ext uri="{BB962C8B-B14F-4D97-AF65-F5344CB8AC3E}">
        <p14:creationId xmlns:p14="http://schemas.microsoft.com/office/powerpoint/2010/main" val="273135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8000"/>
            <a:lum/>
          </a:blip>
          <a:srcRect/>
          <a:stretch>
            <a:fillRect t="-76000" b="-7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6F007-0571-0C2F-E3B1-0CF5BAF612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7ACC34-1430-3726-5427-4A40A01DB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C8F5C-BC6E-7192-3501-81D133FBB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9134E-526C-4BF2-90CB-999DF245E6ED}" type="datetimeFigureOut">
              <a:rPr lang="en-IN" smtClean="0"/>
              <a:t>21-06-2024</a:t>
            </a:fld>
            <a:endParaRPr lang="en-IN"/>
          </a:p>
        </p:txBody>
      </p:sp>
      <p:sp>
        <p:nvSpPr>
          <p:cNvPr id="5" name="Footer Placeholder 4">
            <a:extLst>
              <a:ext uri="{FF2B5EF4-FFF2-40B4-BE49-F238E27FC236}">
                <a16:creationId xmlns:a16="http://schemas.microsoft.com/office/drawing/2014/main" id="{FB333C8B-509E-2EA1-2F06-C64A61200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C334DB-E36C-69E6-042F-8B144A44F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EA95F-C031-4B18-9E5D-3CFE67371743}" type="slidenum">
              <a:rPr lang="en-IN" smtClean="0"/>
              <a:t>‹#›</a:t>
            </a:fld>
            <a:endParaRPr lang="en-IN"/>
          </a:p>
        </p:txBody>
      </p:sp>
    </p:spTree>
    <p:extLst>
      <p:ext uri="{BB962C8B-B14F-4D97-AF65-F5344CB8AC3E}">
        <p14:creationId xmlns:p14="http://schemas.microsoft.com/office/powerpoint/2010/main" val="867872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76000" b="-7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08E8-870D-0485-12AB-C568ECE414AD}"/>
              </a:ext>
            </a:extLst>
          </p:cNvPr>
          <p:cNvSpPr>
            <a:spLocks noGrp="1"/>
          </p:cNvSpPr>
          <p:nvPr>
            <p:ph type="ctrTitle"/>
          </p:nvPr>
        </p:nvSpPr>
        <p:spPr>
          <a:xfrm>
            <a:off x="2163098" y="646466"/>
            <a:ext cx="8908027" cy="796413"/>
          </a:xfrm>
          <a:effectLst>
            <a:outerShdw blurRad="50800" dist="38100" algn="l" rotWithShape="0">
              <a:prstClr val="black"/>
            </a:outerShdw>
          </a:effectLst>
        </p:spPr>
        <p:txBody>
          <a:bodyPr>
            <a:normAutofit/>
          </a:bodyPr>
          <a:lstStyle/>
          <a:p>
            <a:r>
              <a:rPr lang="en-IN" sz="4800" b="1" dirty="0">
                <a:solidFill>
                  <a:srgbClr val="AAF3F6"/>
                </a:solidFill>
                <a:latin typeface="Algerian" panose="04020705040A02060702" pitchFamily="82" charset="0"/>
              </a:rPr>
              <a:t>SAGE UNIVERSITY ,BHOPAL</a:t>
            </a:r>
          </a:p>
        </p:txBody>
      </p:sp>
      <p:sp>
        <p:nvSpPr>
          <p:cNvPr id="3" name="Subtitle 2">
            <a:extLst>
              <a:ext uri="{FF2B5EF4-FFF2-40B4-BE49-F238E27FC236}">
                <a16:creationId xmlns:a16="http://schemas.microsoft.com/office/drawing/2014/main" id="{589BC618-28A2-0A9F-6C1C-04D33687A7C5}"/>
              </a:ext>
            </a:extLst>
          </p:cNvPr>
          <p:cNvSpPr>
            <a:spLocks noGrp="1"/>
          </p:cNvSpPr>
          <p:nvPr>
            <p:ph type="subTitle" idx="1"/>
          </p:nvPr>
        </p:nvSpPr>
        <p:spPr>
          <a:xfrm>
            <a:off x="6096000" y="4331108"/>
            <a:ext cx="5850194" cy="2344995"/>
          </a:xfrm>
          <a:effectLst>
            <a:outerShdw blurRad="50800" dist="50800" dir="5400000" algn="ctr" rotWithShape="0">
              <a:srgbClr val="000000">
                <a:alpha val="76000"/>
              </a:srgbClr>
            </a:outerShdw>
          </a:effectLst>
        </p:spPr>
        <p:txBody>
          <a:bodyPr>
            <a:noAutofit/>
          </a:bodyPr>
          <a:lstStyle/>
          <a:p>
            <a:r>
              <a:rPr lang="en-IN" b="1" dirty="0">
                <a:solidFill>
                  <a:srgbClr val="AAF3F6"/>
                </a:solidFill>
              </a:rPr>
              <a:t> Presented By:</a:t>
            </a:r>
          </a:p>
          <a:p>
            <a:r>
              <a:rPr lang="en-IN" b="1" dirty="0">
                <a:solidFill>
                  <a:srgbClr val="AAF3F6"/>
                </a:solidFill>
              </a:rPr>
              <a:t>Pranjal Soni(23BTA3BFS10018)</a:t>
            </a:r>
          </a:p>
          <a:p>
            <a:r>
              <a:rPr lang="en-IN" b="1" dirty="0">
                <a:solidFill>
                  <a:srgbClr val="AAF3F6"/>
                </a:solidFill>
              </a:rPr>
              <a:t>Payal </a:t>
            </a:r>
            <a:r>
              <a:rPr lang="en-IN" b="1" dirty="0" err="1">
                <a:solidFill>
                  <a:srgbClr val="AAF3F6"/>
                </a:solidFill>
              </a:rPr>
              <a:t>Suryawanshi</a:t>
            </a:r>
            <a:r>
              <a:rPr lang="en-IN" b="1" dirty="0">
                <a:solidFill>
                  <a:srgbClr val="AAF3F6"/>
                </a:solidFill>
              </a:rPr>
              <a:t>(23BTA3BFS10016)</a:t>
            </a:r>
          </a:p>
          <a:p>
            <a:r>
              <a:rPr lang="en-IN" b="1" dirty="0" err="1">
                <a:solidFill>
                  <a:srgbClr val="AAF3F6"/>
                </a:solidFill>
              </a:rPr>
              <a:t>Shrasti</a:t>
            </a:r>
            <a:r>
              <a:rPr lang="en-IN" b="1" dirty="0">
                <a:solidFill>
                  <a:srgbClr val="AAF3F6"/>
                </a:solidFill>
              </a:rPr>
              <a:t> Gupta (23BTA3BFS10025)</a:t>
            </a:r>
          </a:p>
        </p:txBody>
      </p:sp>
      <p:sp>
        <p:nvSpPr>
          <p:cNvPr id="4" name="TextBox 3">
            <a:extLst>
              <a:ext uri="{FF2B5EF4-FFF2-40B4-BE49-F238E27FC236}">
                <a16:creationId xmlns:a16="http://schemas.microsoft.com/office/drawing/2014/main" id="{D257CF0D-F294-AABF-2171-C25C7C591F4A}"/>
              </a:ext>
            </a:extLst>
          </p:cNvPr>
          <p:cNvSpPr txBox="1"/>
          <p:nvPr/>
        </p:nvSpPr>
        <p:spPr>
          <a:xfrm>
            <a:off x="3043083" y="2036051"/>
            <a:ext cx="6499122" cy="1077218"/>
          </a:xfrm>
          <a:prstGeom prst="rect">
            <a:avLst/>
          </a:prstGeom>
          <a:noFill/>
          <a:effectLst>
            <a:glow rad="127000">
              <a:schemeClr val="accent1"/>
            </a:glow>
            <a:outerShdw blurRad="482600" dist="241300" dir="5400000" algn="ctr" rotWithShape="0">
              <a:srgbClr val="000000">
                <a:alpha val="75000"/>
              </a:srgbClr>
            </a:outerShdw>
          </a:effectLst>
        </p:spPr>
        <p:txBody>
          <a:bodyPr wrap="square" rtlCol="0">
            <a:spAutoFit/>
          </a:bodyPr>
          <a:lstStyle/>
          <a:p>
            <a:pPr algn="ctr"/>
            <a:r>
              <a:rPr lang="en-IN" sz="3200" b="1" dirty="0">
                <a:solidFill>
                  <a:srgbClr val="AAF3F6"/>
                </a:solidFill>
                <a:latin typeface="Algerian" panose="04020705040A02060702" pitchFamily="82" charset="0"/>
              </a:rPr>
              <a:t>PRESENTING YOU THE G-SHOCK CASIO LAYOUT </a:t>
            </a:r>
          </a:p>
        </p:txBody>
      </p:sp>
      <p:pic>
        <p:nvPicPr>
          <p:cNvPr id="6" name="Picture 5">
            <a:extLst>
              <a:ext uri="{FF2B5EF4-FFF2-40B4-BE49-F238E27FC236}">
                <a16:creationId xmlns:a16="http://schemas.microsoft.com/office/drawing/2014/main" id="{6FD7D78C-E11C-7DDA-B521-25B5DAE03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94" y="464306"/>
            <a:ext cx="1328582" cy="1298387"/>
          </a:xfrm>
          <a:prstGeom prst="rect">
            <a:avLst/>
          </a:prstGeom>
        </p:spPr>
      </p:pic>
      <p:sp>
        <p:nvSpPr>
          <p:cNvPr id="7" name="TextBox 6">
            <a:extLst>
              <a:ext uri="{FF2B5EF4-FFF2-40B4-BE49-F238E27FC236}">
                <a16:creationId xmlns:a16="http://schemas.microsoft.com/office/drawing/2014/main" id="{6EFAB9E5-FC78-484B-1CAF-7147CFDAE8E7}"/>
              </a:ext>
            </a:extLst>
          </p:cNvPr>
          <p:cNvSpPr txBox="1"/>
          <p:nvPr/>
        </p:nvSpPr>
        <p:spPr>
          <a:xfrm>
            <a:off x="530941" y="4679809"/>
            <a:ext cx="4237703" cy="830997"/>
          </a:xfrm>
          <a:prstGeom prst="rect">
            <a:avLst/>
          </a:prstGeom>
          <a:noFill/>
        </p:spPr>
        <p:txBody>
          <a:bodyPr wrap="square" rtlCol="0">
            <a:spAutoFit/>
          </a:bodyPr>
          <a:lstStyle/>
          <a:p>
            <a:r>
              <a:rPr lang="en-IN" sz="2400" dirty="0">
                <a:solidFill>
                  <a:srgbClr val="AAF3F6"/>
                </a:solidFill>
              </a:rPr>
              <a:t>Submitted to:</a:t>
            </a:r>
          </a:p>
          <a:p>
            <a:r>
              <a:rPr lang="en-IN" sz="2400" dirty="0">
                <a:solidFill>
                  <a:srgbClr val="AAF3F6"/>
                </a:solidFill>
              </a:rPr>
              <a:t>Mr Kapil Agrawal</a:t>
            </a:r>
          </a:p>
        </p:txBody>
      </p:sp>
    </p:spTree>
    <p:extLst>
      <p:ext uri="{BB962C8B-B14F-4D97-AF65-F5344CB8AC3E}">
        <p14:creationId xmlns:p14="http://schemas.microsoft.com/office/powerpoint/2010/main" val="133705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64B07-3419-092C-1A01-41B9765B9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3" y="1768365"/>
            <a:ext cx="11651226" cy="4278474"/>
          </a:xfrm>
          <a:prstGeom prst="rect">
            <a:avLst/>
          </a:prstGeom>
        </p:spPr>
      </p:pic>
      <p:sp>
        <p:nvSpPr>
          <p:cNvPr id="4" name="TextBox 3">
            <a:extLst>
              <a:ext uri="{FF2B5EF4-FFF2-40B4-BE49-F238E27FC236}">
                <a16:creationId xmlns:a16="http://schemas.microsoft.com/office/drawing/2014/main" id="{8147AE58-6BC4-C79D-320C-A1EAC786787C}"/>
              </a:ext>
            </a:extLst>
          </p:cNvPr>
          <p:cNvSpPr txBox="1"/>
          <p:nvPr/>
        </p:nvSpPr>
        <p:spPr>
          <a:xfrm>
            <a:off x="511277" y="363794"/>
            <a:ext cx="11287432" cy="461665"/>
          </a:xfrm>
          <a:prstGeom prst="rect">
            <a:avLst/>
          </a:prstGeom>
          <a:noFill/>
        </p:spPr>
        <p:txBody>
          <a:bodyPr wrap="square" rtlCol="0">
            <a:spAutoFit/>
          </a:bodyPr>
          <a:lstStyle/>
          <a:p>
            <a:r>
              <a:rPr lang="en-IN" sz="2400" dirty="0"/>
              <a:t>This is the Output of the footer…..</a:t>
            </a:r>
          </a:p>
        </p:txBody>
      </p:sp>
    </p:spTree>
    <p:extLst>
      <p:ext uri="{BB962C8B-B14F-4D97-AF65-F5344CB8AC3E}">
        <p14:creationId xmlns:p14="http://schemas.microsoft.com/office/powerpoint/2010/main" val="47708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7BEDD5-7536-09DE-4E1F-20A1C1C67804}"/>
              </a:ext>
            </a:extLst>
          </p:cNvPr>
          <p:cNvSpPr txBox="1"/>
          <p:nvPr/>
        </p:nvSpPr>
        <p:spPr>
          <a:xfrm>
            <a:off x="363794" y="245806"/>
            <a:ext cx="10491019" cy="923330"/>
          </a:xfrm>
          <a:prstGeom prst="rect">
            <a:avLst/>
          </a:prstGeom>
          <a:noFill/>
        </p:spPr>
        <p:txBody>
          <a:bodyPr wrap="square" rtlCol="0">
            <a:spAutoFit/>
          </a:bodyPr>
          <a:lstStyle/>
          <a:p>
            <a:r>
              <a:rPr lang="en-IN" sz="5400" b="1" dirty="0">
                <a:latin typeface="Algerian" panose="04020705040A02060702" pitchFamily="82" charset="0"/>
              </a:rPr>
              <a:t>Conclusion and Future Work</a:t>
            </a:r>
          </a:p>
        </p:txBody>
      </p:sp>
      <p:sp>
        <p:nvSpPr>
          <p:cNvPr id="3" name="TextBox 2">
            <a:extLst>
              <a:ext uri="{FF2B5EF4-FFF2-40B4-BE49-F238E27FC236}">
                <a16:creationId xmlns:a16="http://schemas.microsoft.com/office/drawing/2014/main" id="{6F650338-3CEF-FD8B-AAC9-EFAF392C3CB9}"/>
              </a:ext>
            </a:extLst>
          </p:cNvPr>
          <p:cNvSpPr txBox="1"/>
          <p:nvPr/>
        </p:nvSpPr>
        <p:spPr>
          <a:xfrm>
            <a:off x="530942" y="1494503"/>
            <a:ext cx="9596284" cy="3970318"/>
          </a:xfrm>
          <a:prstGeom prst="rect">
            <a:avLst/>
          </a:prstGeom>
          <a:noFill/>
        </p:spPr>
        <p:txBody>
          <a:bodyPr wrap="square" rtlCol="0">
            <a:spAutoFit/>
          </a:bodyPr>
          <a:lstStyle/>
          <a:p>
            <a:r>
              <a:rPr lang="en-IN" sz="2800" dirty="0"/>
              <a:t>The G-Shock website is a e-commerce for all things like watches, instruments and other devices offering users a comprehensive look at the e-commerce  website. It serves as a valuable resource for fans and a powerful marketing tool for the G-Shock brand. </a:t>
            </a:r>
            <a:r>
              <a:rPr lang="en-US" sz="2800" dirty="0"/>
              <a:t>The G-Shock website doesn't have a definitive conclusion as it's an ongoing platform for fans of the watches. It constantly updates with new information about new collection of watches and instruments.</a:t>
            </a:r>
            <a:endParaRPr lang="en-IN" sz="2800" dirty="0"/>
          </a:p>
          <a:p>
            <a:endParaRPr lang="en-IN" sz="2800" dirty="0"/>
          </a:p>
        </p:txBody>
      </p:sp>
    </p:spTree>
    <p:extLst>
      <p:ext uri="{BB962C8B-B14F-4D97-AF65-F5344CB8AC3E}">
        <p14:creationId xmlns:p14="http://schemas.microsoft.com/office/powerpoint/2010/main" val="211217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DD1D22-124F-FCC1-FFF8-6853F2E2CCA7}"/>
              </a:ext>
            </a:extLst>
          </p:cNvPr>
          <p:cNvSpPr txBox="1"/>
          <p:nvPr/>
        </p:nvSpPr>
        <p:spPr>
          <a:xfrm>
            <a:off x="1927122" y="1818968"/>
            <a:ext cx="8180439" cy="1569660"/>
          </a:xfrm>
          <a:prstGeom prst="rect">
            <a:avLst/>
          </a:prstGeom>
          <a:noFill/>
        </p:spPr>
        <p:txBody>
          <a:bodyPr wrap="square" rtlCol="0">
            <a:spAutoFit/>
          </a:bodyPr>
          <a:lstStyle/>
          <a:p>
            <a:pPr algn="ctr"/>
            <a:r>
              <a:rPr lang="en-IN" sz="9600" b="1" dirty="0">
                <a:latin typeface="Algerian" panose="04020705040A02060702" pitchFamily="82" charset="0"/>
              </a:rPr>
              <a:t>THANK YOU !!</a:t>
            </a:r>
          </a:p>
        </p:txBody>
      </p:sp>
    </p:spTree>
    <p:extLst>
      <p:ext uri="{BB962C8B-B14F-4D97-AF65-F5344CB8AC3E}">
        <p14:creationId xmlns:p14="http://schemas.microsoft.com/office/powerpoint/2010/main" val="415070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B7991-DE6F-C5BE-A1D1-E5163BDF2FBD}"/>
              </a:ext>
            </a:extLst>
          </p:cNvPr>
          <p:cNvSpPr>
            <a:spLocks noGrp="1"/>
          </p:cNvSpPr>
          <p:nvPr>
            <p:ph type="title"/>
          </p:nvPr>
        </p:nvSpPr>
        <p:spPr>
          <a:xfrm>
            <a:off x="287593" y="178313"/>
            <a:ext cx="5731370" cy="1267030"/>
          </a:xfrm>
          <a:effectLst>
            <a:glow rad="127000">
              <a:schemeClr val="accent1">
                <a:alpha val="86000"/>
              </a:schemeClr>
            </a:glow>
            <a:outerShdw blurRad="50800" dist="50800" dir="5400000" algn="ctr" rotWithShape="0">
              <a:srgbClr val="000000">
                <a:alpha val="35000"/>
              </a:srgbClr>
            </a:outerShdw>
          </a:effectLst>
        </p:spPr>
        <p:txBody>
          <a:bodyPr>
            <a:normAutofit/>
          </a:bodyPr>
          <a:lstStyle/>
          <a:p>
            <a:r>
              <a:rPr lang="en-IN" sz="5400" b="1" dirty="0">
                <a:latin typeface="Algerian" panose="04020705040A02060702" pitchFamily="82" charset="0"/>
              </a:rPr>
              <a:t>INTRODUCTION</a:t>
            </a:r>
          </a:p>
        </p:txBody>
      </p:sp>
      <p:sp>
        <p:nvSpPr>
          <p:cNvPr id="7" name="TextBox 6">
            <a:extLst>
              <a:ext uri="{FF2B5EF4-FFF2-40B4-BE49-F238E27FC236}">
                <a16:creationId xmlns:a16="http://schemas.microsoft.com/office/drawing/2014/main" id="{D44BDCC4-075E-F14C-D16B-DB65D4B1EB91}"/>
              </a:ext>
            </a:extLst>
          </p:cNvPr>
          <p:cNvSpPr txBox="1"/>
          <p:nvPr/>
        </p:nvSpPr>
        <p:spPr>
          <a:xfrm>
            <a:off x="515586" y="2180950"/>
            <a:ext cx="11790526" cy="1569660"/>
          </a:xfrm>
          <a:prstGeom prst="rect">
            <a:avLst/>
          </a:prstGeom>
          <a:noFill/>
        </p:spPr>
        <p:txBody>
          <a:bodyPr wrap="square" rtlCol="0">
            <a:spAutoFit/>
          </a:bodyPr>
          <a:lstStyle/>
          <a:p>
            <a:r>
              <a:rPr lang="en-IN" sz="2400" i="1" dirty="0"/>
              <a:t>The Watches in the G-Shock line are designed primarily for sports, military and outdoors-oriented activities; all G-Shocks have a chronograph feature, 200 metre water resistance </a:t>
            </a:r>
          </a:p>
          <a:p>
            <a:r>
              <a:rPr lang="en-IN" sz="2400" i="1" dirty="0"/>
              <a:t>and an alarm, with either a digital </a:t>
            </a:r>
            <a:r>
              <a:rPr lang="en-IN" sz="2400" i="1" dirty="0" err="1"/>
              <a:t>display,analogue</a:t>
            </a:r>
            <a:r>
              <a:rPr lang="en-IN" sz="2400" i="1" dirty="0"/>
              <a:t> display or a combination of analogue</a:t>
            </a:r>
          </a:p>
          <a:p>
            <a:r>
              <a:rPr lang="en-IN" sz="2400" i="1" dirty="0"/>
              <a:t> and digital displays</a:t>
            </a:r>
            <a:r>
              <a:rPr lang="en-IN" dirty="0"/>
              <a:t>.</a:t>
            </a:r>
          </a:p>
        </p:txBody>
      </p:sp>
      <p:sp>
        <p:nvSpPr>
          <p:cNvPr id="8" name="TextBox 7">
            <a:extLst>
              <a:ext uri="{FF2B5EF4-FFF2-40B4-BE49-F238E27FC236}">
                <a16:creationId xmlns:a16="http://schemas.microsoft.com/office/drawing/2014/main" id="{5EE47C05-F6DD-4CDF-7FB6-C876CE61483A}"/>
              </a:ext>
            </a:extLst>
          </p:cNvPr>
          <p:cNvSpPr txBox="1"/>
          <p:nvPr/>
        </p:nvSpPr>
        <p:spPr>
          <a:xfrm>
            <a:off x="123700" y="1445343"/>
            <a:ext cx="3480539" cy="523220"/>
          </a:xfrm>
          <a:prstGeom prst="rect">
            <a:avLst/>
          </a:prstGeom>
          <a:noFill/>
        </p:spPr>
        <p:txBody>
          <a:bodyPr wrap="square" rtlCol="0">
            <a:spAutoFit/>
          </a:bodyPr>
          <a:lstStyle/>
          <a:p>
            <a:pPr marL="285750" indent="-285750">
              <a:buFont typeface="Wingdings" panose="05000000000000000000" pitchFamily="2" charset="2"/>
              <a:buChar char="v"/>
            </a:pPr>
            <a:r>
              <a:rPr lang="en-IN" sz="2800" b="1" dirty="0">
                <a:latin typeface="Algerian" panose="04020705040A02060702" pitchFamily="82" charset="0"/>
              </a:rPr>
              <a:t>G-SHOCK</a:t>
            </a:r>
          </a:p>
        </p:txBody>
      </p:sp>
      <p:sp>
        <p:nvSpPr>
          <p:cNvPr id="9" name="TextBox 8">
            <a:extLst>
              <a:ext uri="{FF2B5EF4-FFF2-40B4-BE49-F238E27FC236}">
                <a16:creationId xmlns:a16="http://schemas.microsoft.com/office/drawing/2014/main" id="{10226877-0269-469A-5E32-38045E81F666}"/>
              </a:ext>
            </a:extLst>
          </p:cNvPr>
          <p:cNvSpPr txBox="1"/>
          <p:nvPr/>
        </p:nvSpPr>
        <p:spPr>
          <a:xfrm flipH="1">
            <a:off x="333312" y="3949001"/>
            <a:ext cx="846868" cy="241735"/>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C4724F87-F350-6C56-7584-7A81339D193E}"/>
              </a:ext>
            </a:extLst>
          </p:cNvPr>
          <p:cNvSpPr txBox="1"/>
          <p:nvPr/>
        </p:nvSpPr>
        <p:spPr>
          <a:xfrm>
            <a:off x="515586" y="3813475"/>
            <a:ext cx="11790526" cy="1200329"/>
          </a:xfrm>
          <a:prstGeom prst="rect">
            <a:avLst/>
          </a:prstGeom>
          <a:noFill/>
        </p:spPr>
        <p:txBody>
          <a:bodyPr wrap="square" rtlCol="0">
            <a:spAutoFit/>
          </a:bodyPr>
          <a:lstStyle/>
          <a:p>
            <a:r>
              <a:rPr lang="en-IN" sz="2400" dirty="0"/>
              <a:t>The G-Shock was conceptualized in 1981 by Casio engineer </a:t>
            </a:r>
            <a:r>
              <a:rPr lang="en-IN" sz="2400" dirty="0" err="1"/>
              <a:t>Kikuo</a:t>
            </a:r>
            <a:r>
              <a:rPr lang="en-IN" sz="2400" dirty="0"/>
              <a:t> Ibe when he bumped into</a:t>
            </a:r>
          </a:p>
          <a:p>
            <a:r>
              <a:rPr lang="en-IN" sz="2400" dirty="0"/>
              <a:t> a pedestrian, and the mechanical watch given to him by his father popped off of his wrist </a:t>
            </a:r>
          </a:p>
          <a:p>
            <a:r>
              <a:rPr lang="en-IN" sz="2400" dirty="0"/>
              <a:t>and shattered on the ground.</a:t>
            </a:r>
          </a:p>
        </p:txBody>
      </p:sp>
    </p:spTree>
    <p:extLst>
      <p:ext uri="{BB962C8B-B14F-4D97-AF65-F5344CB8AC3E}">
        <p14:creationId xmlns:p14="http://schemas.microsoft.com/office/powerpoint/2010/main" val="154609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9627-6882-0221-73F4-51231F161655}"/>
              </a:ext>
            </a:extLst>
          </p:cNvPr>
          <p:cNvSpPr>
            <a:spLocks noGrp="1"/>
          </p:cNvSpPr>
          <p:nvPr>
            <p:ph type="title"/>
          </p:nvPr>
        </p:nvSpPr>
        <p:spPr>
          <a:xfrm>
            <a:off x="341644" y="251209"/>
            <a:ext cx="5878286" cy="1115367"/>
          </a:xfrm>
        </p:spPr>
        <p:txBody>
          <a:bodyPr>
            <a:normAutofit/>
          </a:bodyPr>
          <a:lstStyle/>
          <a:p>
            <a:r>
              <a:rPr lang="en-IN" sz="5400" b="1" dirty="0">
                <a:latin typeface="Algerian" panose="04020705040A02060702" pitchFamily="82" charset="0"/>
              </a:rPr>
              <a:t>Methodology</a:t>
            </a:r>
          </a:p>
        </p:txBody>
      </p:sp>
      <p:sp>
        <p:nvSpPr>
          <p:cNvPr id="3" name="TextBox 2">
            <a:extLst>
              <a:ext uri="{FF2B5EF4-FFF2-40B4-BE49-F238E27FC236}">
                <a16:creationId xmlns:a16="http://schemas.microsoft.com/office/drawing/2014/main" id="{E3F0D26F-6EAF-030F-86CD-6C2482D2EC51}"/>
              </a:ext>
            </a:extLst>
          </p:cNvPr>
          <p:cNvSpPr txBox="1"/>
          <p:nvPr/>
        </p:nvSpPr>
        <p:spPr>
          <a:xfrm>
            <a:off x="589504" y="1517087"/>
            <a:ext cx="11012992" cy="4832092"/>
          </a:xfrm>
          <a:prstGeom prst="rect">
            <a:avLst/>
          </a:prstGeom>
          <a:noFill/>
        </p:spPr>
        <p:txBody>
          <a:bodyPr wrap="square" rtlCol="0">
            <a:spAutoFit/>
          </a:bodyPr>
          <a:lstStyle/>
          <a:p>
            <a:r>
              <a:rPr lang="en-IN" sz="2800" dirty="0"/>
              <a:t>Here we designing a G-Shock website this is an e-commerce website of watches ,instruments and other G-Shock devices. </a:t>
            </a:r>
            <a:r>
              <a:rPr lang="en-US" sz="2800" dirty="0"/>
              <a:t>Involve target users throughout the design process to ensure the website meets their needs and expectations. Conduct user research to understand their goals, behaviors, and pain points. In this website user can login or logout for buying and seeing the new launch devices. This website is  creating a interest and attract the users in their interesting devices.</a:t>
            </a:r>
          </a:p>
          <a:p>
            <a:r>
              <a:rPr lang="en-US" sz="2800" dirty="0"/>
              <a:t>Optimize the website for search engines to improve organic visibility. This includes using relevant keywords and meta descriptions.</a:t>
            </a:r>
          </a:p>
          <a:p>
            <a:endParaRPr lang="en-IN" sz="2800" dirty="0"/>
          </a:p>
          <a:p>
            <a:endParaRPr lang="en-IN" sz="2800" dirty="0"/>
          </a:p>
        </p:txBody>
      </p:sp>
    </p:spTree>
    <p:extLst>
      <p:ext uri="{BB962C8B-B14F-4D97-AF65-F5344CB8AC3E}">
        <p14:creationId xmlns:p14="http://schemas.microsoft.com/office/powerpoint/2010/main" val="340836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4D0A-6EA6-0B48-E601-4C222A239E15}"/>
              </a:ext>
            </a:extLst>
          </p:cNvPr>
          <p:cNvSpPr>
            <a:spLocks noGrp="1"/>
          </p:cNvSpPr>
          <p:nvPr>
            <p:ph type="title"/>
          </p:nvPr>
        </p:nvSpPr>
        <p:spPr>
          <a:xfrm>
            <a:off x="186813" y="73742"/>
            <a:ext cx="5242437" cy="1202608"/>
          </a:xfrm>
        </p:spPr>
        <p:txBody>
          <a:bodyPr>
            <a:normAutofit/>
          </a:bodyPr>
          <a:lstStyle/>
          <a:p>
            <a:r>
              <a:rPr lang="en-IN" sz="5400" b="1" dirty="0">
                <a:latin typeface="Algerian" panose="04020705040A02060702" pitchFamily="82" charset="0"/>
              </a:rPr>
              <a:t>Technology</a:t>
            </a:r>
          </a:p>
        </p:txBody>
      </p:sp>
      <p:sp>
        <p:nvSpPr>
          <p:cNvPr id="5" name="TextBox 4">
            <a:extLst>
              <a:ext uri="{FF2B5EF4-FFF2-40B4-BE49-F238E27FC236}">
                <a16:creationId xmlns:a16="http://schemas.microsoft.com/office/drawing/2014/main" id="{AA38E5BA-1A22-FE32-735A-B15223E4329A}"/>
              </a:ext>
            </a:extLst>
          </p:cNvPr>
          <p:cNvSpPr txBox="1"/>
          <p:nvPr/>
        </p:nvSpPr>
        <p:spPr>
          <a:xfrm>
            <a:off x="560439" y="1276350"/>
            <a:ext cx="10894142" cy="523220"/>
          </a:xfrm>
          <a:prstGeom prst="rect">
            <a:avLst/>
          </a:prstGeom>
          <a:noFill/>
        </p:spPr>
        <p:txBody>
          <a:bodyPr wrap="square" rtlCol="0">
            <a:spAutoFit/>
          </a:bodyPr>
          <a:lstStyle/>
          <a:p>
            <a:r>
              <a:rPr lang="en-IN" sz="2800" b="1" i="1" dirty="0"/>
              <a:t>Here we are using some technology for making our G-Shock  Website :-</a:t>
            </a:r>
          </a:p>
        </p:txBody>
      </p:sp>
      <p:sp>
        <p:nvSpPr>
          <p:cNvPr id="6" name="TextBox 5">
            <a:extLst>
              <a:ext uri="{FF2B5EF4-FFF2-40B4-BE49-F238E27FC236}">
                <a16:creationId xmlns:a16="http://schemas.microsoft.com/office/drawing/2014/main" id="{83EBFD34-1533-296F-8A76-61E808573451}"/>
              </a:ext>
            </a:extLst>
          </p:cNvPr>
          <p:cNvSpPr txBox="1"/>
          <p:nvPr/>
        </p:nvSpPr>
        <p:spPr>
          <a:xfrm>
            <a:off x="717755" y="2143432"/>
            <a:ext cx="10274710" cy="4585871"/>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t>Programming language :-</a:t>
            </a:r>
            <a:r>
              <a:rPr lang="en-IN" sz="2400" dirty="0"/>
              <a:t>Its is created by using HTML , CSS and JS. Here HTML stands for Hyper Text Markup Language which is used for making web layout and CSS stands for Cascading Style Sheets which is used for styling the web pages. JS stands for </a:t>
            </a:r>
            <a:r>
              <a:rPr lang="en-IN" sz="2400" dirty="0" err="1"/>
              <a:t>javascript</a:t>
            </a:r>
            <a:r>
              <a:rPr lang="en-IN" sz="2400" dirty="0"/>
              <a:t> language for functioning the </a:t>
            </a:r>
            <a:r>
              <a:rPr lang="en-IN" sz="2400" dirty="0" err="1"/>
              <a:t>programm</a:t>
            </a:r>
            <a:r>
              <a:rPr lang="en-IN" sz="2400" dirty="0"/>
              <a:t> .</a:t>
            </a:r>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r>
              <a:rPr lang="en-IN" sz="2800" b="1" dirty="0"/>
              <a:t>Platforms:</a:t>
            </a:r>
            <a:r>
              <a:rPr lang="en-IN" sz="2400" dirty="0"/>
              <a:t>-To make our G-Shock website we have use VS Code which is stands for visual studio code .VS code is a Platform to write and run the </a:t>
            </a:r>
            <a:r>
              <a:rPr lang="en-IN" sz="2400" dirty="0" err="1"/>
              <a:t>code.for</a:t>
            </a:r>
            <a:r>
              <a:rPr lang="en-IN" sz="2400" dirty="0"/>
              <a:t> writing the code we have synchronised the web layout of G-Shock official website. We have inspect the reference code of html , CSS and </a:t>
            </a:r>
            <a:r>
              <a:rPr lang="en-IN" sz="2400" dirty="0" err="1"/>
              <a:t>javascript</a:t>
            </a:r>
            <a:r>
              <a:rPr lang="en-IN" sz="2400" dirty="0"/>
              <a:t> used in our project from G-Shock official Website .</a:t>
            </a:r>
          </a:p>
          <a:p>
            <a:pPr marL="285750" indent="-285750">
              <a:buFont typeface="Wingdings" panose="05000000000000000000" pitchFamily="2" charset="2"/>
              <a:buChar char="q"/>
            </a:pPr>
            <a:endParaRPr lang="en-IN" sz="2400" b="1" dirty="0"/>
          </a:p>
          <a:p>
            <a:pPr marL="285750" indent="-285750">
              <a:buFont typeface="Wingdings" panose="05000000000000000000" pitchFamily="2" charset="2"/>
              <a:buChar char="q"/>
            </a:pPr>
            <a:endParaRPr lang="en-IN" sz="2400" b="1" dirty="0"/>
          </a:p>
        </p:txBody>
      </p:sp>
    </p:spTree>
    <p:extLst>
      <p:ext uri="{BB962C8B-B14F-4D97-AF65-F5344CB8AC3E}">
        <p14:creationId xmlns:p14="http://schemas.microsoft.com/office/powerpoint/2010/main" val="220551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986BD-5829-56A5-FF63-F8CB1E4D024C}"/>
              </a:ext>
            </a:extLst>
          </p:cNvPr>
          <p:cNvSpPr txBox="1"/>
          <p:nvPr/>
        </p:nvSpPr>
        <p:spPr>
          <a:xfrm>
            <a:off x="403123" y="599768"/>
            <a:ext cx="11139948" cy="1323439"/>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t>Extensions</a:t>
            </a:r>
            <a:r>
              <a:rPr lang="en-IN" sz="2800" dirty="0"/>
              <a:t>: </a:t>
            </a:r>
            <a:r>
              <a:rPr lang="en-IN" sz="2400" dirty="0"/>
              <a:t>We have use many types of Extension like Measure it ,</a:t>
            </a:r>
            <a:r>
              <a:rPr lang="en-IN" sz="2400" dirty="0" err="1"/>
              <a:t>color</a:t>
            </a:r>
            <a:r>
              <a:rPr lang="en-IN" sz="2400" dirty="0"/>
              <a:t> zilla ,fond finder etc . These extension are used to </a:t>
            </a:r>
            <a:r>
              <a:rPr lang="en-IN" sz="2400" dirty="0" err="1"/>
              <a:t>formate</a:t>
            </a:r>
            <a:r>
              <a:rPr lang="en-IN" sz="2400" dirty="0"/>
              <a:t> the contents of an associated webpage </a:t>
            </a:r>
            <a:r>
              <a:rPr lang="en-IN" sz="2800" dirty="0"/>
              <a:t>.</a:t>
            </a:r>
          </a:p>
        </p:txBody>
      </p:sp>
    </p:spTree>
    <p:extLst>
      <p:ext uri="{BB962C8B-B14F-4D97-AF65-F5344CB8AC3E}">
        <p14:creationId xmlns:p14="http://schemas.microsoft.com/office/powerpoint/2010/main" val="204386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1D5EE-A97E-FC19-E943-E035C34DB123}"/>
              </a:ext>
            </a:extLst>
          </p:cNvPr>
          <p:cNvSpPr txBox="1"/>
          <p:nvPr/>
        </p:nvSpPr>
        <p:spPr>
          <a:xfrm>
            <a:off x="501445" y="442451"/>
            <a:ext cx="9615949" cy="923330"/>
          </a:xfrm>
          <a:prstGeom prst="rect">
            <a:avLst/>
          </a:prstGeom>
          <a:noFill/>
        </p:spPr>
        <p:txBody>
          <a:bodyPr wrap="square" rtlCol="0">
            <a:spAutoFit/>
          </a:bodyPr>
          <a:lstStyle/>
          <a:p>
            <a:r>
              <a:rPr lang="en-IN" sz="5400" b="1" dirty="0">
                <a:latin typeface="Algerian" panose="04020705040A02060702" pitchFamily="82" charset="0"/>
              </a:rPr>
              <a:t>Design Decision</a:t>
            </a:r>
            <a:endParaRPr lang="en-IN" dirty="0"/>
          </a:p>
        </p:txBody>
      </p:sp>
      <p:sp>
        <p:nvSpPr>
          <p:cNvPr id="3" name="TextBox 2">
            <a:extLst>
              <a:ext uri="{FF2B5EF4-FFF2-40B4-BE49-F238E27FC236}">
                <a16:creationId xmlns:a16="http://schemas.microsoft.com/office/drawing/2014/main" id="{C36AB49D-3CA7-AC20-738F-2C0BE4EC30D6}"/>
              </a:ext>
            </a:extLst>
          </p:cNvPr>
          <p:cNvSpPr txBox="1"/>
          <p:nvPr/>
        </p:nvSpPr>
        <p:spPr>
          <a:xfrm>
            <a:off x="452283" y="1465007"/>
            <a:ext cx="9930581" cy="5170646"/>
          </a:xfrm>
          <a:prstGeom prst="rect">
            <a:avLst/>
          </a:prstGeom>
          <a:noFill/>
        </p:spPr>
        <p:txBody>
          <a:bodyPr wrap="square" rtlCol="0">
            <a:spAutoFit/>
          </a:bodyPr>
          <a:lstStyle/>
          <a:p>
            <a:pPr algn="just"/>
            <a:r>
              <a:rPr lang="en-US" sz="2400" b="1" dirty="0"/>
              <a:t> some key design decisions for a G-Shock website:</a:t>
            </a:r>
          </a:p>
          <a:p>
            <a:pPr algn="just"/>
            <a:endParaRPr lang="en-US" sz="2400" dirty="0"/>
          </a:p>
          <a:p>
            <a:pPr algn="just"/>
            <a:r>
              <a:rPr lang="en-US" sz="2400" dirty="0"/>
              <a:t>* Target Audience:  Identify the core audience segments to tailor content and user experience.</a:t>
            </a:r>
          </a:p>
          <a:p>
            <a:pPr algn="just"/>
            <a:r>
              <a:rPr lang="en-US" sz="2400" dirty="0"/>
              <a:t>* Visual Design: Leverage the rich colors, image of watches from G-Shock official website to create a            visually engaging website.</a:t>
            </a:r>
          </a:p>
          <a:p>
            <a:pPr algn="just"/>
            <a:r>
              <a:rPr lang="en-US" sz="2400" dirty="0"/>
              <a:t> * Content Strategy:  Offer a mix of content formats like instruments and interactive features to cater to different interests.</a:t>
            </a:r>
          </a:p>
          <a:p>
            <a:pPr algn="just"/>
            <a:r>
              <a:rPr lang="en-US" sz="2400" dirty="0"/>
              <a:t> * Navigation:  Ensure a user-friendly and intuitive navigation system that allows visitors to easily find instruments, watches  and other relevant devices.</a:t>
            </a:r>
          </a:p>
          <a:p>
            <a:pPr algn="just"/>
            <a:r>
              <a:rPr lang="en-US" sz="2400" dirty="0"/>
              <a:t> * Responsiveness: Design a website that adapts seamlessly to different devices (desktops, tablets, smartphones) to provide an optimal viewing experience on any platform.</a:t>
            </a:r>
            <a:endParaRPr lang="en-IN" sz="2400" dirty="0"/>
          </a:p>
          <a:p>
            <a:endParaRPr lang="en-IN" dirty="0"/>
          </a:p>
        </p:txBody>
      </p:sp>
    </p:spTree>
    <p:extLst>
      <p:ext uri="{BB962C8B-B14F-4D97-AF65-F5344CB8AC3E}">
        <p14:creationId xmlns:p14="http://schemas.microsoft.com/office/powerpoint/2010/main" val="27917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183A6-1F04-EB45-B2B0-0B25997768BC}"/>
              </a:ext>
            </a:extLst>
          </p:cNvPr>
          <p:cNvSpPr txBox="1"/>
          <p:nvPr/>
        </p:nvSpPr>
        <p:spPr>
          <a:xfrm>
            <a:off x="471949" y="102287"/>
            <a:ext cx="10166554" cy="923330"/>
          </a:xfrm>
          <a:prstGeom prst="rect">
            <a:avLst/>
          </a:prstGeom>
          <a:noFill/>
        </p:spPr>
        <p:txBody>
          <a:bodyPr wrap="square" rtlCol="0">
            <a:spAutoFit/>
          </a:bodyPr>
          <a:lstStyle/>
          <a:p>
            <a:r>
              <a:rPr lang="en-IN" sz="5400" b="1" dirty="0">
                <a:latin typeface="Algerian" panose="04020705040A02060702" pitchFamily="82" charset="0"/>
              </a:rPr>
              <a:t>Challenge and Solution</a:t>
            </a:r>
          </a:p>
        </p:txBody>
      </p:sp>
      <p:sp>
        <p:nvSpPr>
          <p:cNvPr id="3" name="TextBox 2">
            <a:extLst>
              <a:ext uri="{FF2B5EF4-FFF2-40B4-BE49-F238E27FC236}">
                <a16:creationId xmlns:a16="http://schemas.microsoft.com/office/drawing/2014/main" id="{18E490F1-FFAE-0011-6DFE-2A94CCB81220}"/>
              </a:ext>
            </a:extLst>
          </p:cNvPr>
          <p:cNvSpPr txBox="1"/>
          <p:nvPr/>
        </p:nvSpPr>
        <p:spPr>
          <a:xfrm>
            <a:off x="471949" y="917912"/>
            <a:ext cx="9694607" cy="5940088"/>
          </a:xfrm>
          <a:prstGeom prst="rect">
            <a:avLst/>
          </a:prstGeom>
          <a:noFill/>
        </p:spPr>
        <p:txBody>
          <a:bodyPr wrap="square" rtlCol="0">
            <a:spAutoFit/>
          </a:bodyPr>
          <a:lstStyle/>
          <a:p>
            <a:pPr algn="just"/>
            <a:r>
              <a:rPr lang="en-IN" sz="2000" b="1" dirty="0"/>
              <a:t>The critical things to not forgot:</a:t>
            </a:r>
          </a:p>
          <a:p>
            <a:pPr algn="just"/>
            <a:endParaRPr lang="en-IN" sz="2000" dirty="0"/>
          </a:p>
          <a:p>
            <a:pPr algn="just"/>
            <a:r>
              <a:rPr lang="en-IN" sz="2000" dirty="0"/>
              <a:t> * Defining your website's goals and target audience: A clear understanding of what you want your website to achieve and who you're trying to reach is essential for creating an effective website.</a:t>
            </a:r>
          </a:p>
          <a:p>
            <a:pPr algn="just"/>
            <a:r>
              <a:rPr lang="en-IN" sz="2000" dirty="0"/>
              <a:t> * Technical expertise: Building a website from scratch requires knowledge of coding languages like HTML, CSS, and JavaScript. There are website builders that can help, but they also have limitations.</a:t>
            </a:r>
          </a:p>
          <a:p>
            <a:pPr algn="just"/>
            <a:r>
              <a:rPr lang="en-IN" sz="2000" dirty="0"/>
              <a:t> * Balancing design and functionality: Your website should be visually appealing and easy to navigate, but it should also be functional and meet the needs of your users.</a:t>
            </a:r>
          </a:p>
          <a:p>
            <a:pPr algn="just"/>
            <a:r>
              <a:rPr lang="en-IN" sz="2000" dirty="0"/>
              <a:t> * Creating a responsive website: With more and more people browsing the web on their smartphones and tablets, it's important to ensure your website looks good and functions well on all devices.</a:t>
            </a:r>
          </a:p>
          <a:p>
            <a:pPr algn="just"/>
            <a:r>
              <a:rPr lang="en-IN" sz="2000" dirty="0"/>
              <a:t> * Content creation: Websites need high-quality content to keep users engaged. This includes written content, images, and videos.</a:t>
            </a:r>
          </a:p>
          <a:p>
            <a:pPr algn="just"/>
            <a:r>
              <a:rPr lang="en-IN" sz="2000" dirty="0"/>
              <a:t> * Website security: Keeping your website secure is essential to protect your visitors' information and prevent malware attacks.</a:t>
            </a:r>
          </a:p>
          <a:p>
            <a:pPr algn="just"/>
            <a:r>
              <a:rPr lang="en-IN" sz="2000" dirty="0"/>
              <a:t>By being aware of these challenges and planning accordingly, you can increase your chances of building a successful website.</a:t>
            </a:r>
          </a:p>
        </p:txBody>
      </p:sp>
    </p:spTree>
    <p:extLst>
      <p:ext uri="{BB962C8B-B14F-4D97-AF65-F5344CB8AC3E}">
        <p14:creationId xmlns:p14="http://schemas.microsoft.com/office/powerpoint/2010/main" val="195419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C3224-E3EF-E696-CF88-59A1D99A123A}"/>
              </a:ext>
            </a:extLst>
          </p:cNvPr>
          <p:cNvSpPr txBox="1"/>
          <p:nvPr/>
        </p:nvSpPr>
        <p:spPr>
          <a:xfrm>
            <a:off x="471948" y="265471"/>
            <a:ext cx="6577781" cy="9144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97FA6677-ABC8-926C-37DE-051442BBCCDE}"/>
              </a:ext>
            </a:extLst>
          </p:cNvPr>
          <p:cNvSpPr txBox="1"/>
          <p:nvPr/>
        </p:nvSpPr>
        <p:spPr>
          <a:xfrm>
            <a:off x="599769" y="265471"/>
            <a:ext cx="5201264" cy="769441"/>
          </a:xfrm>
          <a:prstGeom prst="rect">
            <a:avLst/>
          </a:prstGeom>
          <a:noFill/>
        </p:spPr>
        <p:txBody>
          <a:bodyPr wrap="square" rtlCol="0">
            <a:spAutoFit/>
          </a:bodyPr>
          <a:lstStyle/>
          <a:p>
            <a:r>
              <a:rPr lang="en-IN" sz="4400" b="1" dirty="0">
                <a:latin typeface="Algerian" panose="04020705040A02060702" pitchFamily="82" charset="0"/>
              </a:rPr>
              <a:t>OUTPUT </a:t>
            </a:r>
          </a:p>
        </p:txBody>
      </p:sp>
      <p:pic>
        <p:nvPicPr>
          <p:cNvPr id="5" name="Picture 4">
            <a:extLst>
              <a:ext uri="{FF2B5EF4-FFF2-40B4-BE49-F238E27FC236}">
                <a16:creationId xmlns:a16="http://schemas.microsoft.com/office/drawing/2014/main" id="{8F3A863C-2419-845A-A423-268614FF6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1949312"/>
            <a:ext cx="9379975" cy="4397173"/>
          </a:xfrm>
          <a:prstGeom prst="rect">
            <a:avLst/>
          </a:prstGeom>
        </p:spPr>
      </p:pic>
      <p:sp>
        <p:nvSpPr>
          <p:cNvPr id="6" name="TextBox 5">
            <a:extLst>
              <a:ext uri="{FF2B5EF4-FFF2-40B4-BE49-F238E27FC236}">
                <a16:creationId xmlns:a16="http://schemas.microsoft.com/office/drawing/2014/main" id="{0483951E-9446-FDDF-C297-745886C16BC8}"/>
              </a:ext>
            </a:extLst>
          </p:cNvPr>
          <p:cNvSpPr txBox="1"/>
          <p:nvPr/>
        </p:nvSpPr>
        <p:spPr>
          <a:xfrm>
            <a:off x="368710" y="1179871"/>
            <a:ext cx="958645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This is the output where we use a media query for mobile screening….</a:t>
            </a:r>
          </a:p>
        </p:txBody>
      </p:sp>
    </p:spTree>
    <p:extLst>
      <p:ext uri="{BB962C8B-B14F-4D97-AF65-F5344CB8AC3E}">
        <p14:creationId xmlns:p14="http://schemas.microsoft.com/office/powerpoint/2010/main" val="213982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FCBEE8-3CE0-E4DE-3D84-84FD949C7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2244678"/>
            <a:ext cx="11503741" cy="3923381"/>
          </a:xfrm>
          <a:prstGeom prst="rect">
            <a:avLst/>
          </a:prstGeom>
        </p:spPr>
      </p:pic>
      <p:sp>
        <p:nvSpPr>
          <p:cNvPr id="6" name="TextBox 5">
            <a:extLst>
              <a:ext uri="{FF2B5EF4-FFF2-40B4-BE49-F238E27FC236}">
                <a16:creationId xmlns:a16="http://schemas.microsoft.com/office/drawing/2014/main" id="{371E0987-658C-E356-9742-0D891563F7E4}"/>
              </a:ext>
            </a:extLst>
          </p:cNvPr>
          <p:cNvSpPr txBox="1"/>
          <p:nvPr/>
        </p:nvSpPr>
        <p:spPr>
          <a:xfrm>
            <a:off x="471948" y="701455"/>
            <a:ext cx="11405420" cy="461665"/>
          </a:xfrm>
          <a:prstGeom prst="rect">
            <a:avLst/>
          </a:prstGeom>
          <a:noFill/>
        </p:spPr>
        <p:txBody>
          <a:bodyPr wrap="square" rtlCol="0">
            <a:spAutoFit/>
          </a:bodyPr>
          <a:lstStyle/>
          <a:p>
            <a:r>
              <a:rPr lang="en-IN" sz="2400" dirty="0"/>
              <a:t>This is the output where we using transition property for hovering the pictures ….</a:t>
            </a:r>
          </a:p>
        </p:txBody>
      </p:sp>
    </p:spTree>
    <p:extLst>
      <p:ext uri="{BB962C8B-B14F-4D97-AF65-F5344CB8AC3E}">
        <p14:creationId xmlns:p14="http://schemas.microsoft.com/office/powerpoint/2010/main" val="221814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866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Wingdings</vt:lpstr>
      <vt:lpstr>Office Theme</vt:lpstr>
      <vt:lpstr>SAGE UNIVERSITY ,BHOPAL</vt:lpstr>
      <vt:lpstr>INTRODUCTION</vt:lpstr>
      <vt:lpstr>Methodology</vt:lpstr>
      <vt:lpstr>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UNIVERSITY ,BHOPAL</dc:title>
  <dc:creator>shrashti gupta</dc:creator>
  <cp:lastModifiedBy>shrashti gupta</cp:lastModifiedBy>
  <cp:revision>3</cp:revision>
  <dcterms:created xsi:type="dcterms:W3CDTF">2024-05-01T17:20:29Z</dcterms:created>
  <dcterms:modified xsi:type="dcterms:W3CDTF">2024-06-21T05:07:47Z</dcterms:modified>
</cp:coreProperties>
</file>