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jayt/Secure-Data-Hiding-In-Images-Using-Steganography-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Pranjay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Kumar Tiwari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Pranjay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Kumar Tiwari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Asansol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And Communication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6230" r="9317" b="10573"/>
          <a:stretch/>
        </p:blipFill>
        <p:spPr bwMode="auto">
          <a:xfrm>
            <a:off x="7620000" y="0"/>
            <a:ext cx="4572000" cy="36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98" y="3689541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https://github.com/Pranjayt/Secure-Data-Hiding-In-Images-Using-Steganography-main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385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Ammar Saquib</cp:lastModifiedBy>
  <cp:revision>30</cp:revision>
  <dcterms:created xsi:type="dcterms:W3CDTF">2021-05-26T16:50:10Z</dcterms:created>
  <dcterms:modified xsi:type="dcterms:W3CDTF">2025-02-24T19:44:49Z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