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4" r:id="rId1"/>
  </p:sldMasterIdLst>
  <p:sldIdLst>
    <p:sldId id="274" r:id="rId2"/>
    <p:sldId id="278" r:id="rId3"/>
    <p:sldId id="263" r:id="rId4"/>
    <p:sldId id="264" r:id="rId5"/>
    <p:sldId id="286" r:id="rId6"/>
    <p:sldId id="267" r:id="rId7"/>
    <p:sldId id="269" r:id="rId8"/>
    <p:sldId id="270" r:id="rId9"/>
    <p:sldId id="271" r:id="rId10"/>
    <p:sldId id="283" r:id="rId11"/>
    <p:sldId id="284" r:id="rId12"/>
    <p:sldId id="287"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 Bhanushali" userId="699e9508526d1965" providerId="LiveId" clId="{DF5C9B6B-1AB1-42F3-98EE-4EE45E387787}"/>
    <pc:docChg chg="undo custSel addSld delSld modSld sldOrd">
      <pc:chgData name="Pranjal Bhanushali" userId="699e9508526d1965" providerId="LiveId" clId="{DF5C9B6B-1AB1-42F3-98EE-4EE45E387787}" dt="2023-05-05T17:51:18.852" v="338" actId="1076"/>
      <pc:docMkLst>
        <pc:docMk/>
      </pc:docMkLst>
      <pc:sldChg chg="addSp delSp modSp mod">
        <pc:chgData name="Pranjal Bhanushali" userId="699e9508526d1965" providerId="LiveId" clId="{DF5C9B6B-1AB1-42F3-98EE-4EE45E387787}" dt="2023-05-05T17:39:47.282" v="244" actId="478"/>
        <pc:sldMkLst>
          <pc:docMk/>
          <pc:sldMk cId="1937602825" sldId="263"/>
        </pc:sldMkLst>
        <pc:spChg chg="mod">
          <ac:chgData name="Pranjal Bhanushali" userId="699e9508526d1965" providerId="LiveId" clId="{DF5C9B6B-1AB1-42F3-98EE-4EE45E387787}" dt="2023-05-05T17:11:41.523" v="48" actId="27636"/>
          <ac:spMkLst>
            <pc:docMk/>
            <pc:sldMk cId="1937602825" sldId="263"/>
            <ac:spMk id="2" creationId="{AE4412E9-01F9-145E-F889-1E958E995A19}"/>
          </ac:spMkLst>
        </pc:spChg>
        <pc:spChg chg="mod">
          <ac:chgData name="Pranjal Bhanushali" userId="699e9508526d1965" providerId="LiveId" clId="{DF5C9B6B-1AB1-42F3-98EE-4EE45E387787}" dt="2023-05-05T17:34:53.786" v="156" actId="20577"/>
          <ac:spMkLst>
            <pc:docMk/>
            <pc:sldMk cId="1937602825" sldId="263"/>
            <ac:spMk id="4" creationId="{4E8A3E68-9F43-CD70-E5B9-540E2F8BFDC0}"/>
          </ac:spMkLst>
        </pc:spChg>
        <pc:spChg chg="add del mod">
          <ac:chgData name="Pranjal Bhanushali" userId="699e9508526d1965" providerId="LiveId" clId="{DF5C9B6B-1AB1-42F3-98EE-4EE45E387787}" dt="2023-05-05T17:35:04.601" v="158" actId="478"/>
          <ac:spMkLst>
            <pc:docMk/>
            <pc:sldMk cId="1937602825" sldId="263"/>
            <ac:spMk id="7" creationId="{94E12EF1-5E09-68FE-31FB-050ED1441577}"/>
          </ac:spMkLst>
        </pc:spChg>
        <pc:picChg chg="del mod">
          <ac:chgData name="Pranjal Bhanushali" userId="699e9508526d1965" providerId="LiveId" clId="{DF5C9B6B-1AB1-42F3-98EE-4EE45E387787}" dt="2023-05-05T17:39:47.282" v="244" actId="478"/>
          <ac:picMkLst>
            <pc:docMk/>
            <pc:sldMk cId="1937602825" sldId="263"/>
            <ac:picMk id="3" creationId="{B355A333-0C8C-5109-49F5-E2A4AAD351D0}"/>
          </ac:picMkLst>
        </pc:picChg>
        <pc:picChg chg="del mod">
          <ac:chgData name="Pranjal Bhanushali" userId="699e9508526d1965" providerId="LiveId" clId="{DF5C9B6B-1AB1-42F3-98EE-4EE45E387787}" dt="2023-05-05T17:34:55.977" v="157" actId="478"/>
          <ac:picMkLst>
            <pc:docMk/>
            <pc:sldMk cId="1937602825" sldId="263"/>
            <ac:picMk id="6" creationId="{71858ABD-80A8-A306-8AB0-8D653DF982F4}"/>
          </ac:picMkLst>
        </pc:picChg>
        <pc:picChg chg="add mod">
          <ac:chgData name="Pranjal Bhanushali" userId="699e9508526d1965" providerId="LiveId" clId="{DF5C9B6B-1AB1-42F3-98EE-4EE45E387787}" dt="2023-05-05T17:35:30.045" v="163" actId="1076"/>
          <ac:picMkLst>
            <pc:docMk/>
            <pc:sldMk cId="1937602825" sldId="263"/>
            <ac:picMk id="8" creationId="{81C31E7B-EACA-C518-2948-ED2E8D029FD7}"/>
          </ac:picMkLst>
        </pc:picChg>
        <pc:picChg chg="add mod">
          <ac:chgData name="Pranjal Bhanushali" userId="699e9508526d1965" providerId="LiveId" clId="{DF5C9B6B-1AB1-42F3-98EE-4EE45E387787}" dt="2023-05-05T17:39:37.319" v="240"/>
          <ac:picMkLst>
            <pc:docMk/>
            <pc:sldMk cId="1937602825" sldId="263"/>
            <ac:picMk id="9" creationId="{E1F5F54B-0D22-58C3-9153-B72268D86EE5}"/>
          </ac:picMkLst>
        </pc:picChg>
      </pc:sldChg>
      <pc:sldChg chg="addSp delSp modSp mod">
        <pc:chgData name="Pranjal Bhanushali" userId="699e9508526d1965" providerId="LiveId" clId="{DF5C9B6B-1AB1-42F3-98EE-4EE45E387787}" dt="2023-05-05T17:39:52.472" v="246" actId="478"/>
        <pc:sldMkLst>
          <pc:docMk/>
          <pc:sldMk cId="278282878" sldId="264"/>
        </pc:sldMkLst>
        <pc:spChg chg="mod">
          <ac:chgData name="Pranjal Bhanushali" userId="699e9508526d1965" providerId="LiveId" clId="{DF5C9B6B-1AB1-42F3-98EE-4EE45E387787}" dt="2023-05-05T17:31:16.111" v="121" actId="1076"/>
          <ac:spMkLst>
            <pc:docMk/>
            <pc:sldMk cId="278282878" sldId="264"/>
            <ac:spMk id="2" creationId="{11D35745-90E9-820C-E1AC-40BBB65A225D}"/>
          </ac:spMkLst>
        </pc:spChg>
        <pc:spChg chg="mod">
          <ac:chgData name="Pranjal Bhanushali" userId="699e9508526d1965" providerId="LiveId" clId="{DF5C9B6B-1AB1-42F3-98EE-4EE45E387787}" dt="2023-05-05T17:31:05.454" v="119" actId="1076"/>
          <ac:spMkLst>
            <pc:docMk/>
            <pc:sldMk cId="278282878" sldId="264"/>
            <ac:spMk id="4" creationId="{638CE09B-98C1-E94D-E993-336523AA748C}"/>
          </ac:spMkLst>
        </pc:spChg>
        <pc:picChg chg="del mod">
          <ac:chgData name="Pranjal Bhanushali" userId="699e9508526d1965" providerId="LiveId" clId="{DF5C9B6B-1AB1-42F3-98EE-4EE45E387787}" dt="2023-05-05T17:39:52.472" v="246" actId="478"/>
          <ac:picMkLst>
            <pc:docMk/>
            <pc:sldMk cId="278282878" sldId="264"/>
            <ac:picMk id="3" creationId="{FD4105EF-968F-6725-4E48-E812F4CAA434}"/>
          </ac:picMkLst>
        </pc:picChg>
        <pc:picChg chg="add mod">
          <ac:chgData name="Pranjal Bhanushali" userId="699e9508526d1965" providerId="LiveId" clId="{DF5C9B6B-1AB1-42F3-98EE-4EE45E387787}" dt="2023-05-05T17:39:33.637" v="239"/>
          <ac:picMkLst>
            <pc:docMk/>
            <pc:sldMk cId="278282878" sldId="264"/>
            <ac:picMk id="5" creationId="{C20850A4-368A-0C16-53D8-CC08FEAFEA77}"/>
          </ac:picMkLst>
        </pc:picChg>
        <pc:picChg chg="mod">
          <ac:chgData name="Pranjal Bhanushali" userId="699e9508526d1965" providerId="LiveId" clId="{DF5C9B6B-1AB1-42F3-98EE-4EE45E387787}" dt="2023-05-05T17:32:54.029" v="137" actId="1076"/>
          <ac:picMkLst>
            <pc:docMk/>
            <pc:sldMk cId="278282878" sldId="264"/>
            <ac:picMk id="9" creationId="{EBFD5FD5-1078-FE0A-B7DD-F688CF2FEA59}"/>
          </ac:picMkLst>
        </pc:picChg>
        <pc:picChg chg="del mod">
          <ac:chgData name="Pranjal Bhanushali" userId="699e9508526d1965" providerId="LiveId" clId="{DF5C9B6B-1AB1-42F3-98EE-4EE45E387787}" dt="2023-05-05T17:31:21.762" v="124" actId="478"/>
          <ac:picMkLst>
            <pc:docMk/>
            <pc:sldMk cId="278282878" sldId="264"/>
            <ac:picMk id="10" creationId="{01974F1D-25C2-C1D5-26E1-89FD026E5717}"/>
          </ac:picMkLst>
        </pc:picChg>
        <pc:picChg chg="del">
          <ac:chgData name="Pranjal Bhanushali" userId="699e9508526d1965" providerId="LiveId" clId="{DF5C9B6B-1AB1-42F3-98EE-4EE45E387787}" dt="2023-05-05T17:31:18.974" v="122" actId="478"/>
          <ac:picMkLst>
            <pc:docMk/>
            <pc:sldMk cId="278282878" sldId="264"/>
            <ac:picMk id="11" creationId="{AD4134B8-DFE9-FA2D-2F0C-ACF482150820}"/>
          </ac:picMkLst>
        </pc:picChg>
        <pc:picChg chg="mod">
          <ac:chgData name="Pranjal Bhanushali" userId="699e9508526d1965" providerId="LiveId" clId="{DF5C9B6B-1AB1-42F3-98EE-4EE45E387787}" dt="2023-05-05T17:33:01.415" v="139" actId="14100"/>
          <ac:picMkLst>
            <pc:docMk/>
            <pc:sldMk cId="278282878" sldId="264"/>
            <ac:picMk id="12" creationId="{8EAF77D0-9BB2-539A-B3A2-E3F4D4FC7C0A}"/>
          </ac:picMkLst>
        </pc:picChg>
        <pc:picChg chg="add mod">
          <ac:chgData name="Pranjal Bhanushali" userId="699e9508526d1965" providerId="LiveId" clId="{DF5C9B6B-1AB1-42F3-98EE-4EE45E387787}" dt="2023-05-05T17:34:08.507" v="146" actId="14100"/>
          <ac:picMkLst>
            <pc:docMk/>
            <pc:sldMk cId="278282878" sldId="264"/>
            <ac:picMk id="1026" creationId="{3E701D51-73DB-68AA-5072-445C10866924}"/>
          </ac:picMkLst>
        </pc:picChg>
        <pc:picChg chg="add mod">
          <ac:chgData name="Pranjal Bhanushali" userId="699e9508526d1965" providerId="LiveId" clId="{DF5C9B6B-1AB1-42F3-98EE-4EE45E387787}" dt="2023-05-05T17:34:02.268" v="145" actId="14100"/>
          <ac:picMkLst>
            <pc:docMk/>
            <pc:sldMk cId="278282878" sldId="264"/>
            <ac:picMk id="1028" creationId="{525821EF-C059-F922-1340-1CB9878A4305}"/>
          </ac:picMkLst>
        </pc:picChg>
      </pc:sldChg>
      <pc:sldChg chg="addSp delSp modSp mod">
        <pc:chgData name="Pranjal Bhanushali" userId="699e9508526d1965" providerId="LiveId" clId="{DF5C9B6B-1AB1-42F3-98EE-4EE45E387787}" dt="2023-05-05T17:40:00.390" v="250" actId="478"/>
        <pc:sldMkLst>
          <pc:docMk/>
          <pc:sldMk cId="3092441654" sldId="267"/>
        </pc:sldMkLst>
        <pc:spChg chg="mod">
          <ac:chgData name="Pranjal Bhanushali" userId="699e9508526d1965" providerId="LiveId" clId="{DF5C9B6B-1AB1-42F3-98EE-4EE45E387787}" dt="2023-05-05T17:23:17.928" v="109" actId="1076"/>
          <ac:spMkLst>
            <pc:docMk/>
            <pc:sldMk cId="3092441654" sldId="267"/>
            <ac:spMk id="2" creationId="{7656241B-230A-FCBA-3EA8-34B3A8610FB2}"/>
          </ac:spMkLst>
        </pc:spChg>
        <pc:picChg chg="del mod">
          <ac:chgData name="Pranjal Bhanushali" userId="699e9508526d1965" providerId="LiveId" clId="{DF5C9B6B-1AB1-42F3-98EE-4EE45E387787}" dt="2023-05-05T17:40:00.390" v="250" actId="478"/>
          <ac:picMkLst>
            <pc:docMk/>
            <pc:sldMk cId="3092441654" sldId="267"/>
            <ac:picMk id="3" creationId="{16AAE3C4-0CAC-C0E1-3C19-14128F9967BE}"/>
          </ac:picMkLst>
        </pc:picChg>
        <pc:picChg chg="mod">
          <ac:chgData name="Pranjal Bhanushali" userId="699e9508526d1965" providerId="LiveId" clId="{DF5C9B6B-1AB1-42F3-98EE-4EE45E387787}" dt="2023-05-05T17:30:15.498" v="112" actId="1076"/>
          <ac:picMkLst>
            <pc:docMk/>
            <pc:sldMk cId="3092441654" sldId="267"/>
            <ac:picMk id="4" creationId="{C730AA40-23FC-8386-1CDB-9650251935D9}"/>
          </ac:picMkLst>
        </pc:picChg>
        <pc:picChg chg="add mod">
          <ac:chgData name="Pranjal Bhanushali" userId="699e9508526d1965" providerId="LiveId" clId="{DF5C9B6B-1AB1-42F3-98EE-4EE45E387787}" dt="2023-05-05T17:39:22.242" v="237"/>
          <ac:picMkLst>
            <pc:docMk/>
            <pc:sldMk cId="3092441654" sldId="267"/>
            <ac:picMk id="5" creationId="{63E47589-5E65-35C6-F7A1-C2F3B169E6F6}"/>
          </ac:picMkLst>
        </pc:picChg>
      </pc:sldChg>
      <pc:sldChg chg="addSp delSp modSp mod ord">
        <pc:chgData name="Pranjal Bhanushali" userId="699e9508526d1965" providerId="LiveId" clId="{DF5C9B6B-1AB1-42F3-98EE-4EE45E387787}" dt="2023-05-05T17:51:04.547" v="336"/>
        <pc:sldMkLst>
          <pc:docMk/>
          <pc:sldMk cId="3839445425" sldId="269"/>
        </pc:sldMkLst>
        <pc:spChg chg="mod">
          <ac:chgData name="Pranjal Bhanushali" userId="699e9508526d1965" providerId="LiveId" clId="{DF5C9B6B-1AB1-42F3-98EE-4EE45E387787}" dt="2023-05-05T17:22:28.370" v="98" actId="123"/>
          <ac:spMkLst>
            <pc:docMk/>
            <pc:sldMk cId="3839445425" sldId="269"/>
            <ac:spMk id="4" creationId="{2F6B6753-680A-AFB2-3014-6734ED50DE8C}"/>
          </ac:spMkLst>
        </pc:spChg>
        <pc:picChg chg="del mod">
          <ac:chgData name="Pranjal Bhanushali" userId="699e9508526d1965" providerId="LiveId" clId="{DF5C9B6B-1AB1-42F3-98EE-4EE45E387787}" dt="2023-05-05T17:40:03.656" v="252" actId="478"/>
          <ac:picMkLst>
            <pc:docMk/>
            <pc:sldMk cId="3839445425" sldId="269"/>
            <ac:picMk id="3" creationId="{0D6A8FB8-CC30-D078-E34E-EEB7B6770627}"/>
          </ac:picMkLst>
        </pc:picChg>
        <pc:picChg chg="add mod">
          <ac:chgData name="Pranjal Bhanushali" userId="699e9508526d1965" providerId="LiveId" clId="{DF5C9B6B-1AB1-42F3-98EE-4EE45E387787}" dt="2023-05-05T17:39:19.604" v="236"/>
          <ac:picMkLst>
            <pc:docMk/>
            <pc:sldMk cId="3839445425" sldId="269"/>
            <ac:picMk id="5" creationId="{BADAB59B-853C-B440-A69A-B4610A2840B8}"/>
          </ac:picMkLst>
        </pc:picChg>
        <pc:picChg chg="mod">
          <ac:chgData name="Pranjal Bhanushali" userId="699e9508526d1965" providerId="LiveId" clId="{DF5C9B6B-1AB1-42F3-98EE-4EE45E387787}" dt="2023-05-05T17:22:18.367" v="97" actId="14100"/>
          <ac:picMkLst>
            <pc:docMk/>
            <pc:sldMk cId="3839445425" sldId="269"/>
            <ac:picMk id="8" creationId="{982394E8-7507-EB93-73FC-5115452115D8}"/>
          </ac:picMkLst>
        </pc:picChg>
      </pc:sldChg>
      <pc:sldChg chg="addSp delSp modSp mod">
        <pc:chgData name="Pranjal Bhanushali" userId="699e9508526d1965" providerId="LiveId" clId="{DF5C9B6B-1AB1-42F3-98EE-4EE45E387787}" dt="2023-05-05T17:40:07.158" v="254" actId="478"/>
        <pc:sldMkLst>
          <pc:docMk/>
          <pc:sldMk cId="2868528348" sldId="270"/>
        </pc:sldMkLst>
        <pc:spChg chg="mod">
          <ac:chgData name="Pranjal Bhanushali" userId="699e9508526d1965" providerId="LiveId" clId="{DF5C9B6B-1AB1-42F3-98EE-4EE45E387787}" dt="2023-05-05T17:18:59.680" v="78" actId="1076"/>
          <ac:spMkLst>
            <pc:docMk/>
            <pc:sldMk cId="2868528348" sldId="270"/>
            <ac:spMk id="4" creationId="{1A570078-1C04-9127-BE15-007DB85AFC14}"/>
          </ac:spMkLst>
        </pc:spChg>
        <pc:picChg chg="del mod">
          <ac:chgData name="Pranjal Bhanushali" userId="699e9508526d1965" providerId="LiveId" clId="{DF5C9B6B-1AB1-42F3-98EE-4EE45E387787}" dt="2023-05-05T17:40:07.158" v="254" actId="478"/>
          <ac:picMkLst>
            <pc:docMk/>
            <pc:sldMk cId="2868528348" sldId="270"/>
            <ac:picMk id="3" creationId="{ED1D6922-2A32-FC0B-AE51-FAF1C45510D1}"/>
          </ac:picMkLst>
        </pc:picChg>
        <pc:picChg chg="add mod">
          <ac:chgData name="Pranjal Bhanushali" userId="699e9508526d1965" providerId="LiveId" clId="{DF5C9B6B-1AB1-42F3-98EE-4EE45E387787}" dt="2023-05-05T17:39:16.980" v="235"/>
          <ac:picMkLst>
            <pc:docMk/>
            <pc:sldMk cId="2868528348" sldId="270"/>
            <ac:picMk id="5" creationId="{D3938AF5-0055-376D-0713-7FA1ABB4E444}"/>
          </ac:picMkLst>
        </pc:picChg>
        <pc:picChg chg="mod">
          <ac:chgData name="Pranjal Bhanushali" userId="699e9508526d1965" providerId="LiveId" clId="{DF5C9B6B-1AB1-42F3-98EE-4EE45E387787}" dt="2023-05-05T17:16:27.552" v="70"/>
          <ac:picMkLst>
            <pc:docMk/>
            <pc:sldMk cId="2868528348" sldId="270"/>
            <ac:picMk id="10" creationId="{D96752C1-7DD9-AB00-54DB-7856FBC09AB2}"/>
          </ac:picMkLst>
        </pc:picChg>
      </pc:sldChg>
      <pc:sldChg chg="addSp delSp modSp mod">
        <pc:chgData name="Pranjal Bhanushali" userId="699e9508526d1965" providerId="LiveId" clId="{DF5C9B6B-1AB1-42F3-98EE-4EE45E387787}" dt="2023-05-05T17:40:11.566" v="256" actId="478"/>
        <pc:sldMkLst>
          <pc:docMk/>
          <pc:sldMk cId="2288296467" sldId="271"/>
        </pc:sldMkLst>
        <pc:spChg chg="mod">
          <ac:chgData name="Pranjal Bhanushali" userId="699e9508526d1965" providerId="LiveId" clId="{DF5C9B6B-1AB1-42F3-98EE-4EE45E387787}" dt="2023-05-05T17:22:43.666" v="100" actId="120"/>
          <ac:spMkLst>
            <pc:docMk/>
            <pc:sldMk cId="2288296467" sldId="271"/>
            <ac:spMk id="4" creationId="{81C915D8-3726-14B4-234C-974844A52940}"/>
          </ac:spMkLst>
        </pc:spChg>
        <pc:picChg chg="del mod">
          <ac:chgData name="Pranjal Bhanushali" userId="699e9508526d1965" providerId="LiveId" clId="{DF5C9B6B-1AB1-42F3-98EE-4EE45E387787}" dt="2023-05-05T17:40:11.566" v="256" actId="478"/>
          <ac:picMkLst>
            <pc:docMk/>
            <pc:sldMk cId="2288296467" sldId="271"/>
            <ac:picMk id="3" creationId="{DBE69A79-E9B2-1E6D-8C11-BB46D641265F}"/>
          </ac:picMkLst>
        </pc:picChg>
        <pc:picChg chg="add mod">
          <ac:chgData name="Pranjal Bhanushali" userId="699e9508526d1965" providerId="LiveId" clId="{DF5C9B6B-1AB1-42F3-98EE-4EE45E387787}" dt="2023-05-05T17:39:12.343" v="234"/>
          <ac:picMkLst>
            <pc:docMk/>
            <pc:sldMk cId="2288296467" sldId="271"/>
            <ac:picMk id="5" creationId="{F5C67724-37AE-00CD-95A9-82D78B63A34D}"/>
          </ac:picMkLst>
        </pc:picChg>
        <pc:picChg chg="mod">
          <ac:chgData name="Pranjal Bhanushali" userId="699e9508526d1965" providerId="LiveId" clId="{DF5C9B6B-1AB1-42F3-98EE-4EE45E387787}" dt="2023-05-05T17:16:27.552" v="70"/>
          <ac:picMkLst>
            <pc:docMk/>
            <pc:sldMk cId="2288296467" sldId="271"/>
            <ac:picMk id="10" creationId="{92665FFC-E13B-5B04-D3C8-C8F8C2299BFB}"/>
          </ac:picMkLst>
        </pc:picChg>
      </pc:sldChg>
      <pc:sldChg chg="addSp delSp modSp mod setBg">
        <pc:chgData name="Pranjal Bhanushali" userId="699e9508526d1965" providerId="LiveId" clId="{DF5C9B6B-1AB1-42F3-98EE-4EE45E387787}" dt="2023-05-05T17:48:30.798" v="322" actId="688"/>
        <pc:sldMkLst>
          <pc:docMk/>
          <pc:sldMk cId="1137774961" sldId="273"/>
        </pc:sldMkLst>
        <pc:picChg chg="del mod">
          <ac:chgData name="Pranjal Bhanushali" userId="699e9508526d1965" providerId="LiveId" clId="{DF5C9B6B-1AB1-42F3-98EE-4EE45E387787}" dt="2023-05-05T17:48:03.784" v="316" actId="478"/>
          <ac:picMkLst>
            <pc:docMk/>
            <pc:sldMk cId="1137774961" sldId="273"/>
            <ac:picMk id="4" creationId="{75B09DA2-BD37-3F26-DC5E-24E57336C4C9}"/>
          </ac:picMkLst>
        </pc:picChg>
        <pc:picChg chg="add del">
          <ac:chgData name="Pranjal Bhanushali" userId="699e9508526d1965" providerId="LiveId" clId="{DF5C9B6B-1AB1-42F3-98EE-4EE45E387787}" dt="2023-05-05T17:48:03.784" v="316" actId="478"/>
          <ac:picMkLst>
            <pc:docMk/>
            <pc:sldMk cId="1137774961" sldId="273"/>
            <ac:picMk id="2050" creationId="{71941307-3864-9BAB-7F35-C6BC8AC763B3}"/>
          </ac:picMkLst>
        </pc:picChg>
        <pc:picChg chg="add mod">
          <ac:chgData name="Pranjal Bhanushali" userId="699e9508526d1965" providerId="LiveId" clId="{DF5C9B6B-1AB1-42F3-98EE-4EE45E387787}" dt="2023-05-05T17:48:30.798" v="322" actId="688"/>
          <ac:picMkLst>
            <pc:docMk/>
            <pc:sldMk cId="1137774961" sldId="273"/>
            <ac:picMk id="2052" creationId="{48B92FD6-0B85-2E8C-709F-9D0EF734E64E}"/>
          </ac:picMkLst>
        </pc:picChg>
      </pc:sldChg>
      <pc:sldChg chg="addSp delSp modSp mod">
        <pc:chgData name="Pranjal Bhanushali" userId="699e9508526d1965" providerId="LiveId" clId="{DF5C9B6B-1AB1-42F3-98EE-4EE45E387787}" dt="2023-05-05T17:51:18.852" v="338" actId="1076"/>
        <pc:sldMkLst>
          <pc:docMk/>
          <pc:sldMk cId="1069962641" sldId="274"/>
        </pc:sldMkLst>
        <pc:spChg chg="mod">
          <ac:chgData name="Pranjal Bhanushali" userId="699e9508526d1965" providerId="LiveId" clId="{DF5C9B6B-1AB1-42F3-98EE-4EE45E387787}" dt="2023-05-05T17:37:53.501" v="193" actId="27636"/>
          <ac:spMkLst>
            <pc:docMk/>
            <pc:sldMk cId="1069962641" sldId="274"/>
            <ac:spMk id="2" creationId="{975B26D9-937A-DE17-FA2E-85B2EAD998C9}"/>
          </ac:spMkLst>
        </pc:spChg>
        <pc:spChg chg="del mod">
          <ac:chgData name="Pranjal Bhanushali" userId="699e9508526d1965" providerId="LiveId" clId="{DF5C9B6B-1AB1-42F3-98EE-4EE45E387787}" dt="2023-05-05T17:36:54.060" v="183" actId="478"/>
          <ac:spMkLst>
            <pc:docMk/>
            <pc:sldMk cId="1069962641" sldId="274"/>
            <ac:spMk id="3" creationId="{C2BF2EB4-0E57-E4E2-9709-3A30CCF33C3C}"/>
          </ac:spMkLst>
        </pc:spChg>
        <pc:spChg chg="add del mod">
          <ac:chgData name="Pranjal Bhanushali" userId="699e9508526d1965" providerId="LiveId" clId="{DF5C9B6B-1AB1-42F3-98EE-4EE45E387787}" dt="2023-05-05T17:36:58.144" v="184" actId="478"/>
          <ac:spMkLst>
            <pc:docMk/>
            <pc:sldMk cId="1069962641" sldId="274"/>
            <ac:spMk id="5" creationId="{9ADF1D74-81CC-6798-F272-D80C413F000C}"/>
          </ac:spMkLst>
        </pc:spChg>
        <pc:spChg chg="add mod">
          <ac:chgData name="Pranjal Bhanushali" userId="699e9508526d1965" providerId="LiveId" clId="{DF5C9B6B-1AB1-42F3-98EE-4EE45E387787}" dt="2023-05-05T17:38:49.174" v="230" actId="1076"/>
          <ac:spMkLst>
            <pc:docMk/>
            <pc:sldMk cId="1069962641" sldId="274"/>
            <ac:spMk id="7" creationId="{4C61D1B7-C971-9ECC-95EF-290F77E12EE7}"/>
          </ac:spMkLst>
        </pc:spChg>
        <pc:picChg chg="mod">
          <ac:chgData name="Pranjal Bhanushali" userId="699e9508526d1965" providerId="LiveId" clId="{DF5C9B6B-1AB1-42F3-98EE-4EE45E387787}" dt="2023-05-05T17:51:18.852" v="338" actId="1076"/>
          <ac:picMkLst>
            <pc:docMk/>
            <pc:sldMk cId="1069962641" sldId="274"/>
            <ac:picMk id="6" creationId="{233F074F-8CE7-4F22-885D-B59D453BA564}"/>
          </ac:picMkLst>
        </pc:picChg>
      </pc:sldChg>
      <pc:sldChg chg="addSp delSp modSp mod">
        <pc:chgData name="Pranjal Bhanushali" userId="699e9508526d1965" providerId="LiveId" clId="{DF5C9B6B-1AB1-42F3-98EE-4EE45E387787}" dt="2023-05-05T17:39:43.651" v="242" actId="478"/>
        <pc:sldMkLst>
          <pc:docMk/>
          <pc:sldMk cId="3544341300" sldId="278"/>
        </pc:sldMkLst>
        <pc:spChg chg="mod">
          <ac:chgData name="Pranjal Bhanushali" userId="699e9508526d1965" providerId="LiveId" clId="{DF5C9B6B-1AB1-42F3-98EE-4EE45E387787}" dt="2023-05-05T17:35:41.914" v="165" actId="1076"/>
          <ac:spMkLst>
            <pc:docMk/>
            <pc:sldMk cId="3544341300" sldId="278"/>
            <ac:spMk id="4" creationId="{BC91F68B-B4BE-2560-442B-9DEAB87BE5B3}"/>
          </ac:spMkLst>
        </pc:spChg>
        <pc:picChg chg="del">
          <ac:chgData name="Pranjal Bhanushali" userId="699e9508526d1965" providerId="LiveId" clId="{DF5C9B6B-1AB1-42F3-98EE-4EE45E387787}" dt="2023-05-05T17:39:43.651" v="242" actId="478"/>
          <ac:picMkLst>
            <pc:docMk/>
            <pc:sldMk cId="3544341300" sldId="278"/>
            <ac:picMk id="2" creationId="{7A498A07-510A-8CBE-D760-C7DC6DE24A9B}"/>
          </ac:picMkLst>
        </pc:picChg>
        <pc:picChg chg="add mod">
          <ac:chgData name="Pranjal Bhanushali" userId="699e9508526d1965" providerId="LiveId" clId="{DF5C9B6B-1AB1-42F3-98EE-4EE45E387787}" dt="2023-05-05T17:39:40.663" v="241"/>
          <ac:picMkLst>
            <pc:docMk/>
            <pc:sldMk cId="3544341300" sldId="278"/>
            <ac:picMk id="5" creationId="{66883297-82F9-2C93-974D-C611EA73CD60}"/>
          </ac:picMkLst>
        </pc:picChg>
      </pc:sldChg>
      <pc:sldChg chg="modSp mod">
        <pc:chgData name="Pranjal Bhanushali" userId="699e9508526d1965" providerId="LiveId" clId="{DF5C9B6B-1AB1-42F3-98EE-4EE45E387787}" dt="2023-05-05T17:39:01.858" v="232" actId="1076"/>
        <pc:sldMkLst>
          <pc:docMk/>
          <pc:sldMk cId="2136596606" sldId="283"/>
        </pc:sldMkLst>
        <pc:spChg chg="mod">
          <ac:chgData name="Pranjal Bhanushali" userId="699e9508526d1965" providerId="LiveId" clId="{DF5C9B6B-1AB1-42F3-98EE-4EE45E387787}" dt="2023-05-05T17:12:00.393" v="52" actId="1076"/>
          <ac:spMkLst>
            <pc:docMk/>
            <pc:sldMk cId="2136596606" sldId="283"/>
            <ac:spMk id="2" creationId="{925A92EB-0F85-2DF8-EDCF-5DBE3A80E295}"/>
          </ac:spMkLst>
        </pc:spChg>
        <pc:spChg chg="mod">
          <ac:chgData name="Pranjal Bhanushali" userId="699e9508526d1965" providerId="LiveId" clId="{DF5C9B6B-1AB1-42F3-98EE-4EE45E387787}" dt="2023-05-05T17:18:26.911" v="73" actId="14100"/>
          <ac:spMkLst>
            <pc:docMk/>
            <pc:sldMk cId="2136596606" sldId="283"/>
            <ac:spMk id="4" creationId="{311E3FE2-E7B8-3B31-8592-B81D0BA54DEC}"/>
          </ac:spMkLst>
        </pc:spChg>
        <pc:picChg chg="mod">
          <ac:chgData name="Pranjal Bhanushali" userId="699e9508526d1965" providerId="LiveId" clId="{DF5C9B6B-1AB1-42F3-98EE-4EE45E387787}" dt="2023-05-05T17:12:09.980" v="54" actId="14100"/>
          <ac:picMkLst>
            <pc:docMk/>
            <pc:sldMk cId="2136596606" sldId="283"/>
            <ac:picMk id="9" creationId="{982CF240-3985-7631-73DC-D14314274B8D}"/>
          </ac:picMkLst>
        </pc:picChg>
        <pc:picChg chg="mod">
          <ac:chgData name="Pranjal Bhanushali" userId="699e9508526d1965" providerId="LiveId" clId="{DF5C9B6B-1AB1-42F3-98EE-4EE45E387787}" dt="2023-05-05T17:39:01.858" v="232" actId="1076"/>
          <ac:picMkLst>
            <pc:docMk/>
            <pc:sldMk cId="2136596606" sldId="283"/>
            <ac:picMk id="10" creationId="{EDEC8816-AFBB-CC51-CFD5-9305622A3C8E}"/>
          </ac:picMkLst>
        </pc:picChg>
      </pc:sldChg>
      <pc:sldChg chg="addSp delSp modSp mod">
        <pc:chgData name="Pranjal Bhanushali" userId="699e9508526d1965" providerId="LiveId" clId="{DF5C9B6B-1AB1-42F3-98EE-4EE45E387787}" dt="2023-05-05T17:49:09.870" v="325" actId="1076"/>
        <pc:sldMkLst>
          <pc:docMk/>
          <pc:sldMk cId="133538491" sldId="284"/>
        </pc:sldMkLst>
        <pc:spChg chg="mod">
          <ac:chgData name="Pranjal Bhanushali" userId="699e9508526d1965" providerId="LiveId" clId="{DF5C9B6B-1AB1-42F3-98EE-4EE45E387787}" dt="2023-05-05T17:49:09.870" v="325" actId="1076"/>
          <ac:spMkLst>
            <pc:docMk/>
            <pc:sldMk cId="133538491" sldId="284"/>
            <ac:spMk id="2" creationId="{9D81C9CB-0577-E284-A365-9A56B587CE06}"/>
          </ac:spMkLst>
        </pc:spChg>
        <pc:spChg chg="mod">
          <ac:chgData name="Pranjal Bhanushali" userId="699e9508526d1965" providerId="LiveId" clId="{DF5C9B6B-1AB1-42F3-98EE-4EE45E387787}" dt="2023-05-05T17:48:56.384" v="324" actId="20577"/>
          <ac:spMkLst>
            <pc:docMk/>
            <pc:sldMk cId="133538491" sldId="284"/>
            <ac:spMk id="4" creationId="{8A860CEE-A4EE-224A-C70C-3C58502F0003}"/>
          </ac:spMkLst>
        </pc:spChg>
        <pc:picChg chg="add mod">
          <ac:chgData name="Pranjal Bhanushali" userId="699e9508526d1965" providerId="LiveId" clId="{DF5C9B6B-1AB1-42F3-98EE-4EE45E387787}" dt="2023-05-05T17:12:25.149" v="58"/>
          <ac:picMkLst>
            <pc:docMk/>
            <pc:sldMk cId="133538491" sldId="284"/>
            <ac:picMk id="3" creationId="{C02BFD45-19CF-8932-FA2A-181476C9305A}"/>
          </ac:picMkLst>
        </pc:picChg>
        <pc:picChg chg="mod">
          <ac:chgData name="Pranjal Bhanushali" userId="699e9508526d1965" providerId="LiveId" clId="{DF5C9B6B-1AB1-42F3-98EE-4EE45E387787}" dt="2023-05-05T17:16:27.552" v="70"/>
          <ac:picMkLst>
            <pc:docMk/>
            <pc:sldMk cId="133538491" sldId="284"/>
            <ac:picMk id="5" creationId="{9F384ABF-37E2-48B1-8E82-55AB7BEA5A62}"/>
          </ac:picMkLst>
        </pc:picChg>
        <pc:picChg chg="del">
          <ac:chgData name="Pranjal Bhanushali" userId="699e9508526d1965" providerId="LiveId" clId="{DF5C9B6B-1AB1-42F3-98EE-4EE45E387787}" dt="2023-05-05T17:12:27.513" v="59" actId="478"/>
          <ac:picMkLst>
            <pc:docMk/>
            <pc:sldMk cId="133538491" sldId="284"/>
            <ac:picMk id="6" creationId="{026A1C59-9188-50C6-DCF9-8DD7DB7607D3}"/>
          </ac:picMkLst>
        </pc:picChg>
      </pc:sldChg>
      <pc:sldChg chg="addSp delSp modSp del mod">
        <pc:chgData name="Pranjal Bhanushali" userId="699e9508526d1965" providerId="LiveId" clId="{DF5C9B6B-1AB1-42F3-98EE-4EE45E387787}" dt="2023-05-05T17:46:44.014" v="314" actId="2696"/>
        <pc:sldMkLst>
          <pc:docMk/>
          <pc:sldMk cId="3321777438" sldId="285"/>
        </pc:sldMkLst>
        <pc:spChg chg="mod">
          <ac:chgData name="Pranjal Bhanushali" userId="699e9508526d1965" providerId="LiveId" clId="{DF5C9B6B-1AB1-42F3-98EE-4EE45E387787}" dt="2023-05-05T17:44:00.763" v="298" actId="1076"/>
          <ac:spMkLst>
            <pc:docMk/>
            <pc:sldMk cId="3321777438" sldId="285"/>
            <ac:spMk id="2" creationId="{15BF0020-A172-5144-BFFA-06A192AA548C}"/>
          </ac:spMkLst>
        </pc:spChg>
        <pc:spChg chg="del mod">
          <ac:chgData name="Pranjal Bhanushali" userId="699e9508526d1965" providerId="LiveId" clId="{DF5C9B6B-1AB1-42F3-98EE-4EE45E387787}" dt="2023-05-05T17:42:44.960" v="289" actId="478"/>
          <ac:spMkLst>
            <pc:docMk/>
            <pc:sldMk cId="3321777438" sldId="285"/>
            <ac:spMk id="4" creationId="{B9BBBC1A-651E-768D-C0D6-72FFDA507B3C}"/>
          </ac:spMkLst>
        </pc:spChg>
        <pc:spChg chg="add mod">
          <ac:chgData name="Pranjal Bhanushali" userId="699e9508526d1965" providerId="LiveId" clId="{DF5C9B6B-1AB1-42F3-98EE-4EE45E387787}" dt="2023-05-05T17:44:05.517" v="299" actId="1076"/>
          <ac:spMkLst>
            <pc:docMk/>
            <pc:sldMk cId="3321777438" sldId="285"/>
            <ac:spMk id="6" creationId="{E26A96EB-2BDC-ADEE-64D9-E29B299D9369}"/>
          </ac:spMkLst>
        </pc:spChg>
        <pc:picChg chg="add mod">
          <ac:chgData name="Pranjal Bhanushali" userId="699e9508526d1965" providerId="LiveId" clId="{DF5C9B6B-1AB1-42F3-98EE-4EE45E387787}" dt="2023-05-05T17:39:07.757" v="233"/>
          <ac:picMkLst>
            <pc:docMk/>
            <pc:sldMk cId="3321777438" sldId="285"/>
            <ac:picMk id="3" creationId="{2E60CFE8-401D-FF06-EAD9-F775E6F63A04}"/>
          </ac:picMkLst>
        </pc:picChg>
        <pc:picChg chg="del">
          <ac:chgData name="Pranjal Bhanushali" userId="699e9508526d1965" providerId="LiveId" clId="{DF5C9B6B-1AB1-42F3-98EE-4EE45E387787}" dt="2023-05-05T17:40:17.777" v="257" actId="478"/>
          <ac:picMkLst>
            <pc:docMk/>
            <pc:sldMk cId="3321777438" sldId="285"/>
            <ac:picMk id="5" creationId="{E3A0413F-199E-47D3-4404-3603FC1B9901}"/>
          </ac:picMkLst>
        </pc:picChg>
      </pc:sldChg>
      <pc:sldChg chg="addSp delSp modSp mod">
        <pc:chgData name="Pranjal Bhanushali" userId="699e9508526d1965" providerId="LiveId" clId="{DF5C9B6B-1AB1-42F3-98EE-4EE45E387787}" dt="2023-05-05T17:39:55.912" v="248" actId="478"/>
        <pc:sldMkLst>
          <pc:docMk/>
          <pc:sldMk cId="3702523853" sldId="286"/>
        </pc:sldMkLst>
        <pc:spChg chg="mod">
          <ac:chgData name="Pranjal Bhanushali" userId="699e9508526d1965" providerId="LiveId" clId="{DF5C9B6B-1AB1-42F3-98EE-4EE45E387787}" dt="2023-05-05T17:30:35.712" v="114" actId="1076"/>
          <ac:spMkLst>
            <pc:docMk/>
            <pc:sldMk cId="3702523853" sldId="286"/>
            <ac:spMk id="7" creationId="{F2F17854-D930-BFBE-4623-BEC0B1647001}"/>
          </ac:spMkLst>
        </pc:spChg>
        <pc:picChg chg="add del mod">
          <ac:chgData name="Pranjal Bhanushali" userId="699e9508526d1965" providerId="LiveId" clId="{DF5C9B6B-1AB1-42F3-98EE-4EE45E387787}" dt="2023-05-05T17:39:55.912" v="248" actId="478"/>
          <ac:picMkLst>
            <pc:docMk/>
            <pc:sldMk cId="3702523853" sldId="286"/>
            <ac:picMk id="2" creationId="{4326D28D-A8CD-5699-4463-9DD3F8545456}"/>
          </ac:picMkLst>
        </pc:picChg>
        <pc:picChg chg="add mod">
          <ac:chgData name="Pranjal Bhanushali" userId="699e9508526d1965" providerId="LiveId" clId="{DF5C9B6B-1AB1-42F3-98EE-4EE45E387787}" dt="2023-05-05T17:39:30.742" v="238"/>
          <ac:picMkLst>
            <pc:docMk/>
            <pc:sldMk cId="3702523853" sldId="286"/>
            <ac:picMk id="3" creationId="{C7843E5B-CC74-80A3-B7C6-06DEED6B28C4}"/>
          </ac:picMkLst>
        </pc:picChg>
        <pc:picChg chg="mod">
          <ac:chgData name="Pranjal Bhanushali" userId="699e9508526d1965" providerId="LiveId" clId="{DF5C9B6B-1AB1-42F3-98EE-4EE45E387787}" dt="2023-05-05T17:30:41.395" v="115" actId="1076"/>
          <ac:picMkLst>
            <pc:docMk/>
            <pc:sldMk cId="3702523853" sldId="286"/>
            <ac:picMk id="8" creationId="{33E438FF-0537-1A42-D5D5-8D79454B945C}"/>
          </ac:picMkLst>
        </pc:picChg>
      </pc:sldChg>
      <pc:sldChg chg="addSp delSp modSp new mod">
        <pc:chgData name="Pranjal Bhanushali" userId="699e9508526d1965" providerId="LiveId" clId="{DF5C9B6B-1AB1-42F3-98EE-4EE45E387787}" dt="2023-05-05T17:50:52.492" v="334" actId="1076"/>
        <pc:sldMkLst>
          <pc:docMk/>
          <pc:sldMk cId="2761636930" sldId="287"/>
        </pc:sldMkLst>
        <pc:spChg chg="del">
          <ac:chgData name="Pranjal Bhanushali" userId="699e9508526d1965" providerId="LiveId" clId="{DF5C9B6B-1AB1-42F3-98EE-4EE45E387787}" dt="2023-05-05T17:45:49.914" v="303" actId="478"/>
          <ac:spMkLst>
            <pc:docMk/>
            <pc:sldMk cId="2761636930" sldId="287"/>
            <ac:spMk id="2" creationId="{2793B877-34C1-BAED-9208-73126BF26819}"/>
          </ac:spMkLst>
        </pc:spChg>
        <pc:spChg chg="del">
          <ac:chgData name="Pranjal Bhanushali" userId="699e9508526d1965" providerId="LiveId" clId="{DF5C9B6B-1AB1-42F3-98EE-4EE45E387787}" dt="2023-05-05T17:45:53.374" v="305" actId="478"/>
          <ac:spMkLst>
            <pc:docMk/>
            <pc:sldMk cId="2761636930" sldId="287"/>
            <ac:spMk id="3" creationId="{0A2F680D-E226-A0FD-4AB8-25B33CECB4C2}"/>
          </ac:spMkLst>
        </pc:spChg>
        <pc:spChg chg="del">
          <ac:chgData name="Pranjal Bhanushali" userId="699e9508526d1965" providerId="LiveId" clId="{DF5C9B6B-1AB1-42F3-98EE-4EE45E387787}" dt="2023-05-05T17:45:51.503" v="304" actId="478"/>
          <ac:spMkLst>
            <pc:docMk/>
            <pc:sldMk cId="2761636930" sldId="287"/>
            <ac:spMk id="4" creationId="{4BAAED27-ED05-371A-FCD3-D12B04367818}"/>
          </ac:spMkLst>
        </pc:spChg>
        <pc:spChg chg="add mod">
          <ac:chgData name="Pranjal Bhanushali" userId="699e9508526d1965" providerId="LiveId" clId="{DF5C9B6B-1AB1-42F3-98EE-4EE45E387787}" dt="2023-05-05T17:46:13.890" v="309" actId="1076"/>
          <ac:spMkLst>
            <pc:docMk/>
            <pc:sldMk cId="2761636930" sldId="287"/>
            <ac:spMk id="6" creationId="{709188B5-4BE9-32A8-D110-7B4C38E294F2}"/>
          </ac:spMkLst>
        </pc:spChg>
        <pc:spChg chg="add mod">
          <ac:chgData name="Pranjal Bhanushali" userId="699e9508526d1965" providerId="LiveId" clId="{DF5C9B6B-1AB1-42F3-98EE-4EE45E387787}" dt="2023-05-05T17:50:41.321" v="330" actId="1076"/>
          <ac:spMkLst>
            <pc:docMk/>
            <pc:sldMk cId="2761636930" sldId="287"/>
            <ac:spMk id="8" creationId="{BE65C499-751F-4F09-5AE3-E050A1594C52}"/>
          </ac:spMkLst>
        </pc:spChg>
        <pc:picChg chg="add mod">
          <ac:chgData name="Pranjal Bhanushali" userId="699e9508526d1965" providerId="LiveId" clId="{DF5C9B6B-1AB1-42F3-98EE-4EE45E387787}" dt="2023-05-05T17:46:36.141" v="313"/>
          <ac:picMkLst>
            <pc:docMk/>
            <pc:sldMk cId="2761636930" sldId="287"/>
            <ac:picMk id="9" creationId="{552E4AAA-FAD7-D35D-64E2-C643F0135992}"/>
          </ac:picMkLst>
        </pc:picChg>
        <pc:picChg chg="add mod">
          <ac:chgData name="Pranjal Bhanushali" userId="699e9508526d1965" providerId="LiveId" clId="{DF5C9B6B-1AB1-42F3-98EE-4EE45E387787}" dt="2023-05-05T17:50:52.492" v="334" actId="1076"/>
          <ac:picMkLst>
            <pc:docMk/>
            <pc:sldMk cId="2761636930" sldId="287"/>
            <ac:picMk id="3074" creationId="{B48ACB58-1718-5C65-6716-C2C69D47ADF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52F6A0-273A-47F7-86EB-8A590CEAE7C6}" type="datetimeFigureOut">
              <a:rPr lang="en-IN" smtClean="0"/>
              <a:t>05-05-2023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177031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52F6A0-273A-47F7-86EB-8A590CEAE7C6}"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9829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2F6A0-273A-47F7-86EB-8A590CEAE7C6}"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90615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2F6A0-273A-47F7-86EB-8A590CEAE7C6}"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178225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2F6A0-273A-47F7-86EB-8A590CEAE7C6}"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372101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2F6A0-273A-47F7-86EB-8A590CEAE7C6}"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4274956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2F6A0-273A-47F7-86EB-8A590CEAE7C6}"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3029298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2F6A0-273A-47F7-86EB-8A590CEAE7C6}"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304041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2F6A0-273A-47F7-86EB-8A590CEAE7C6}"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82252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2F6A0-273A-47F7-86EB-8A590CEAE7C6}"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1708683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2F6A0-273A-47F7-86EB-8A590CEAE7C6}"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2586768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52F6A0-273A-47F7-86EB-8A590CEAE7C6}"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384800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52F6A0-273A-47F7-86EB-8A590CEAE7C6}" type="datetimeFigureOut">
              <a:rPr lang="en-IN" smtClean="0"/>
              <a:t>05-05-2023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400474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52F6A0-273A-47F7-86EB-8A590CEAE7C6}" type="datetimeFigureOut">
              <a:rPr lang="en-IN" smtClean="0"/>
              <a:t>05-05-2023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286786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2F6A0-273A-47F7-86EB-8A590CEAE7C6}" type="datetimeFigureOut">
              <a:rPr lang="en-IN" smtClean="0"/>
              <a:t>05-05-2023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227605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52F6A0-273A-47F7-86EB-8A590CEAE7C6}"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315781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52F6A0-273A-47F7-86EB-8A590CEAE7C6}"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E2BEC4-CDC2-4C26-BFA7-9231B5F3367D}" type="slidenum">
              <a:rPr lang="en-IN" smtClean="0"/>
              <a:t>‹#›</a:t>
            </a:fld>
            <a:endParaRPr lang="en-IN"/>
          </a:p>
        </p:txBody>
      </p:sp>
    </p:spTree>
    <p:extLst>
      <p:ext uri="{BB962C8B-B14F-4D97-AF65-F5344CB8AC3E}">
        <p14:creationId xmlns:p14="http://schemas.microsoft.com/office/powerpoint/2010/main" val="136328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52F6A0-273A-47F7-86EB-8A590CEAE7C6}" type="datetimeFigureOut">
              <a:rPr lang="en-IN" smtClean="0"/>
              <a:t>05-05-2023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E2BEC4-CDC2-4C26-BFA7-9231B5F3367D}" type="slidenum">
              <a:rPr lang="en-IN" smtClean="0"/>
              <a:t>‹#›</a:t>
            </a:fld>
            <a:endParaRPr lang="en-IN"/>
          </a:p>
        </p:txBody>
      </p:sp>
    </p:spTree>
    <p:extLst>
      <p:ext uri="{BB962C8B-B14F-4D97-AF65-F5344CB8AC3E}">
        <p14:creationId xmlns:p14="http://schemas.microsoft.com/office/powerpoint/2010/main" val="2021045879"/>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89" r:id="rId15"/>
    <p:sldLayoutId id="2147483990" r:id="rId16"/>
    <p:sldLayoutId id="214748399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structables.com/I2C-LCD-Adapter/" TargetMode="External"/><Relationship Id="rId2" Type="http://schemas.openxmlformats.org/officeDocument/2006/relationships/hyperlink" Target="https://www.elprocus.com/buzzer-working-applications/" TargetMode="Externa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4.png"/><Relationship Id="rId4" Type="http://schemas.openxmlformats.org/officeDocument/2006/relationships/hyperlink" Target="https://components101.com/sensors/sw-420-vibration-sensor%20module#:~:text=The%20vibration%20sensor%20module%20based,the%20sensor%20provides%20Logic%20High"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26D9-937A-DE17-FA2E-85B2EAD998C9}"/>
              </a:ext>
            </a:extLst>
          </p:cNvPr>
          <p:cNvSpPr>
            <a:spLocks noGrp="1"/>
          </p:cNvSpPr>
          <p:nvPr>
            <p:ph type="ctrTitle"/>
          </p:nvPr>
        </p:nvSpPr>
        <p:spPr>
          <a:xfrm>
            <a:off x="474166" y="2722880"/>
            <a:ext cx="11243667" cy="2158852"/>
          </a:xfrm>
        </p:spPr>
        <p:txBody>
          <a:bodyPr>
            <a:normAutofit fontScale="90000"/>
          </a:bodyPr>
          <a:lstStyle/>
          <a:p>
            <a:pPr algn="ctr"/>
            <a:r>
              <a:rPr lang="en-US" sz="3600" dirty="0">
                <a:latin typeface="Copperplate Gothic Bold" panose="020E0705020206020404" pitchFamily="34" charset="0"/>
              </a:rPr>
              <a:t>         </a:t>
            </a:r>
            <a:r>
              <a:rPr lang="en-US" sz="3600" b="1" dirty="0">
                <a:latin typeface="Times New Roman" panose="02020603050405020304" pitchFamily="18" charset="0"/>
                <a:cs typeface="Times New Roman" panose="02020603050405020304" pitchFamily="18" charset="0"/>
              </a:rPr>
              <a:t>CAPSTONE PROJECT EXECUTION &amp; REPORT WRITING</a:t>
            </a:r>
            <a:br>
              <a:rPr lang="en-US" sz="3600" b="1" dirty="0">
                <a:latin typeface="Times New Roman" panose="02020603050405020304" pitchFamily="18" charset="0"/>
                <a:cs typeface="Times New Roman" panose="02020603050405020304" pitchFamily="18" charset="0"/>
              </a:rPr>
            </a:br>
            <a:br>
              <a:rPr lang="en-US" sz="3600" dirty="0">
                <a:latin typeface="Copperplate Gothic Bold" panose="020E0705020206020404" pitchFamily="34" charset="0"/>
              </a:rPr>
            </a:br>
            <a:r>
              <a:rPr lang="en-US" sz="3600" dirty="0">
                <a:latin typeface="Copperplate Gothic Bold" panose="020E0705020206020404" pitchFamily="34" charset="0"/>
              </a:rPr>
              <a:t>   </a:t>
            </a:r>
            <a:r>
              <a:rPr lang="en-US" sz="2700" b="1" dirty="0">
                <a:latin typeface="Times New Roman" panose="02020603050405020304" pitchFamily="18" charset="0"/>
                <a:cs typeface="Times New Roman" panose="02020603050405020304" pitchFamily="18" charset="0"/>
              </a:rPr>
              <a:t>TOPIC</a:t>
            </a:r>
            <a:r>
              <a:rPr lang="en-US" sz="2700" b="1" dirty="0">
                <a:latin typeface="Copperplate Gothic Bold" panose="020E0705020206020404" pitchFamily="34" charset="0"/>
              </a:rPr>
              <a:t>:- </a:t>
            </a:r>
            <a:r>
              <a:rPr lang="en-US" sz="2700" b="1" dirty="0">
                <a:latin typeface="Times New Roman" panose="02020603050405020304" pitchFamily="18" charset="0"/>
                <a:cs typeface="Times New Roman" panose="02020603050405020304" pitchFamily="18" charset="0"/>
              </a:rPr>
              <a:t>SMART DOOR LOCK SYSTEM</a:t>
            </a:r>
            <a:endParaRPr lang="en-IN" sz="27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3F074F-8CE7-4F22-885D-B59D453BA564}"/>
              </a:ext>
            </a:extLst>
          </p:cNvPr>
          <p:cNvPicPr>
            <a:picLocks noChangeAspect="1"/>
          </p:cNvPicPr>
          <p:nvPr/>
        </p:nvPicPr>
        <p:blipFill>
          <a:blip r:embed="rId2"/>
          <a:stretch>
            <a:fillRect/>
          </a:stretch>
        </p:blipFill>
        <p:spPr>
          <a:xfrm>
            <a:off x="2013626" y="320642"/>
            <a:ext cx="10061775" cy="1624890"/>
          </a:xfrm>
          <a:prstGeom prst="rect">
            <a:avLst/>
          </a:prstGeom>
        </p:spPr>
      </p:pic>
      <p:sp>
        <p:nvSpPr>
          <p:cNvPr id="7" name="TextBox 6">
            <a:extLst>
              <a:ext uri="{FF2B5EF4-FFF2-40B4-BE49-F238E27FC236}">
                <a16:creationId xmlns:a16="http://schemas.microsoft.com/office/drawing/2014/main" id="{4C61D1B7-C971-9ECC-95EF-290F77E12EE7}"/>
              </a:ext>
            </a:extLst>
          </p:cNvPr>
          <p:cNvSpPr txBox="1"/>
          <p:nvPr/>
        </p:nvSpPr>
        <p:spPr>
          <a:xfrm>
            <a:off x="8628434" y="6168026"/>
            <a:ext cx="3563566" cy="369332"/>
          </a:xfrm>
          <a:prstGeom prst="rect">
            <a:avLst/>
          </a:prstGeom>
          <a:noFill/>
        </p:spPr>
        <p:txBody>
          <a:bodyPr wrap="square" rtlCol="0">
            <a:spAutoFit/>
          </a:bodyPr>
          <a:lstStyle/>
          <a:p>
            <a:r>
              <a:rPr lang="en-IN" dirty="0"/>
              <a:t>Submitted by:- Pranjal Bhanushali</a:t>
            </a:r>
          </a:p>
        </p:txBody>
      </p:sp>
    </p:spTree>
    <p:extLst>
      <p:ext uri="{BB962C8B-B14F-4D97-AF65-F5344CB8AC3E}">
        <p14:creationId xmlns:p14="http://schemas.microsoft.com/office/powerpoint/2010/main" val="1069962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92EB-0F85-2DF8-EDCF-5DBE3A80E295}"/>
              </a:ext>
            </a:extLst>
          </p:cNvPr>
          <p:cNvSpPr>
            <a:spLocks noGrp="1"/>
          </p:cNvSpPr>
          <p:nvPr>
            <p:ph type="title"/>
          </p:nvPr>
        </p:nvSpPr>
        <p:spPr>
          <a:xfrm>
            <a:off x="1284060" y="295040"/>
            <a:ext cx="2793158" cy="1600200"/>
          </a:xfrm>
        </p:spPr>
        <p:txBody>
          <a:bodyPr/>
          <a:lstStyle/>
          <a:p>
            <a:r>
              <a:rPr lang="en-IN" b="1" dirty="0">
                <a:latin typeface="Times New Roman" panose="02020603050405020304" pitchFamily="18" charset="0"/>
                <a:cs typeface="Times New Roman" panose="02020603050405020304" pitchFamily="18" charset="0"/>
              </a:rPr>
              <a:t>CONCLUSION</a:t>
            </a:r>
          </a:p>
        </p:txBody>
      </p:sp>
      <p:pic>
        <p:nvPicPr>
          <p:cNvPr id="9" name="Content Placeholder 8">
            <a:extLst>
              <a:ext uri="{FF2B5EF4-FFF2-40B4-BE49-F238E27FC236}">
                <a16:creationId xmlns:a16="http://schemas.microsoft.com/office/drawing/2014/main" id="{982CF240-3985-7631-73DC-D14314274B8D}"/>
              </a:ext>
            </a:extLst>
          </p:cNvPr>
          <p:cNvPicPr>
            <a:picLocks noGrp="1" noChangeAspect="1"/>
          </p:cNvPicPr>
          <p:nvPr>
            <p:ph idx="1"/>
          </p:nvPr>
        </p:nvPicPr>
        <p:blipFill>
          <a:blip r:embed="rId2"/>
          <a:stretch>
            <a:fillRect/>
          </a:stretch>
        </p:blipFill>
        <p:spPr>
          <a:xfrm>
            <a:off x="5262563" y="1575603"/>
            <a:ext cx="5739420" cy="3643899"/>
          </a:xfrm>
        </p:spPr>
      </p:pic>
      <p:sp>
        <p:nvSpPr>
          <p:cNvPr id="4" name="Text Placeholder 3">
            <a:extLst>
              <a:ext uri="{FF2B5EF4-FFF2-40B4-BE49-F238E27FC236}">
                <a16:creationId xmlns:a16="http://schemas.microsoft.com/office/drawing/2014/main" id="{311E3FE2-E7B8-3B31-8592-B81D0BA54DEC}"/>
              </a:ext>
            </a:extLst>
          </p:cNvPr>
          <p:cNvSpPr>
            <a:spLocks noGrp="1"/>
          </p:cNvSpPr>
          <p:nvPr>
            <p:ph type="body" sz="half" idx="2"/>
          </p:nvPr>
        </p:nvSpPr>
        <p:spPr>
          <a:xfrm>
            <a:off x="1190017" y="1403701"/>
            <a:ext cx="3916408" cy="3766871"/>
          </a:xfrm>
        </p:spPr>
        <p:txBody>
          <a:bodyPr>
            <a:noAutofit/>
          </a:bodyPr>
          <a:lstStyle/>
          <a:p>
            <a:pPr algn="l"/>
            <a:r>
              <a:rPr lang="en-US" sz="1600" dirty="0">
                <a:latin typeface="Times New Roman" panose="02020603050405020304" pitchFamily="18" charset="0"/>
                <a:cs typeface="Times New Roman" panose="02020603050405020304" pitchFamily="18" charset="0"/>
              </a:rPr>
              <a:t>The main proposal for this project is to increase the extra security to the people .This project will help in keyless entry and at the same time will be more secure. Thus we can conclude that the aim of this this project to provide security </a:t>
            </a:r>
            <a:endParaRPr lang="en-IN"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DEC8816-AFBB-CC51-CFD5-9305622A3C8E}"/>
              </a:ext>
            </a:extLst>
          </p:cNvPr>
          <p:cNvPicPr>
            <a:picLocks noChangeAspect="1"/>
          </p:cNvPicPr>
          <p:nvPr/>
        </p:nvPicPr>
        <p:blipFill>
          <a:blip r:embed="rId3"/>
          <a:stretch>
            <a:fillRect/>
          </a:stretch>
        </p:blipFill>
        <p:spPr>
          <a:xfrm>
            <a:off x="11533575" y="0"/>
            <a:ext cx="658425" cy="1249788"/>
          </a:xfrm>
          <a:prstGeom prst="rect">
            <a:avLst/>
          </a:prstGeom>
        </p:spPr>
      </p:pic>
    </p:spTree>
    <p:extLst>
      <p:ext uri="{BB962C8B-B14F-4D97-AF65-F5344CB8AC3E}">
        <p14:creationId xmlns:p14="http://schemas.microsoft.com/office/powerpoint/2010/main" val="213659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C9CB-0577-E284-A365-9A56B587CE06}"/>
              </a:ext>
            </a:extLst>
          </p:cNvPr>
          <p:cNvSpPr>
            <a:spLocks noGrp="1"/>
          </p:cNvSpPr>
          <p:nvPr>
            <p:ph type="title"/>
          </p:nvPr>
        </p:nvSpPr>
        <p:spPr>
          <a:xfrm>
            <a:off x="1320324" y="1280478"/>
            <a:ext cx="2793158" cy="665584"/>
          </a:xfrm>
        </p:spPr>
        <p:txBody>
          <a:bodyPr>
            <a:normAutofit/>
          </a:bodyPr>
          <a:lstStyle/>
          <a:p>
            <a:r>
              <a:rPr lang="en-IN" b="1" dirty="0">
                <a:latin typeface="Times New Roman" panose="02020603050405020304" pitchFamily="18" charset="0"/>
                <a:cs typeface="Times New Roman" panose="02020603050405020304" pitchFamily="18" charset="0"/>
              </a:rPr>
              <a:t>FUTURE SCOPE</a:t>
            </a:r>
          </a:p>
        </p:txBody>
      </p:sp>
      <p:pic>
        <p:nvPicPr>
          <p:cNvPr id="5" name="Content Placeholder 4">
            <a:extLst>
              <a:ext uri="{FF2B5EF4-FFF2-40B4-BE49-F238E27FC236}">
                <a16:creationId xmlns:a16="http://schemas.microsoft.com/office/drawing/2014/main" id="{9F384ABF-37E2-48B1-8E82-55AB7BEA5A62}"/>
              </a:ext>
            </a:extLst>
          </p:cNvPr>
          <p:cNvPicPr>
            <a:picLocks noGrp="1" noChangeAspect="1"/>
          </p:cNvPicPr>
          <p:nvPr>
            <p:ph idx="1"/>
          </p:nvPr>
        </p:nvPicPr>
        <p:blipFill>
          <a:blip r:embed="rId2"/>
          <a:stretch>
            <a:fillRect/>
          </a:stretch>
        </p:blipFill>
        <p:spPr>
          <a:xfrm>
            <a:off x="5262563" y="2454960"/>
            <a:ext cx="6240462" cy="1567080"/>
          </a:xfrm>
          <a:prstGeom prst="rect">
            <a:avLst/>
          </a:prstGeom>
        </p:spPr>
      </p:pic>
      <p:sp>
        <p:nvSpPr>
          <p:cNvPr id="4" name="Text Placeholder 3">
            <a:extLst>
              <a:ext uri="{FF2B5EF4-FFF2-40B4-BE49-F238E27FC236}">
                <a16:creationId xmlns:a16="http://schemas.microsoft.com/office/drawing/2014/main" id="{8A860CEE-A4EE-224A-C70C-3C58502F0003}"/>
              </a:ext>
            </a:extLst>
          </p:cNvPr>
          <p:cNvSpPr>
            <a:spLocks noGrp="1"/>
          </p:cNvSpPr>
          <p:nvPr>
            <p:ph type="body" sz="half" idx="2"/>
          </p:nvPr>
        </p:nvSpPr>
        <p:spPr>
          <a:xfrm>
            <a:off x="1231739" y="1349621"/>
            <a:ext cx="4030824" cy="4158757"/>
          </a:xfrm>
        </p:spPr>
        <p:txBody>
          <a:bodyPr>
            <a:noAutofit/>
          </a:bodyPr>
          <a:lstStyle/>
          <a:p>
            <a:pPr algn="l"/>
            <a:r>
              <a:rPr lang="en-US" sz="1600" dirty="0">
                <a:latin typeface="Times New Roman" panose="02020603050405020304" pitchFamily="18" charset="0"/>
                <a:cs typeface="Times New Roman" panose="02020603050405020304" pitchFamily="18" charset="0"/>
              </a:rPr>
              <a:t>The future scope for this is to extensions within the app cloud also be viewing who is passing through the door by adding the camera and sending stream directly to mobile device. The other extension for this project is to add a camera with built-in SD card and also the finger print sensor</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02BFD45-19CF-8932-FA2A-181476C9305A}"/>
              </a:ext>
            </a:extLst>
          </p:cNvPr>
          <p:cNvPicPr>
            <a:picLocks noChangeAspect="1"/>
          </p:cNvPicPr>
          <p:nvPr/>
        </p:nvPicPr>
        <p:blipFill>
          <a:blip r:embed="rId3"/>
          <a:stretch>
            <a:fillRect/>
          </a:stretch>
        </p:blipFill>
        <p:spPr>
          <a:xfrm>
            <a:off x="11533575" y="-48638"/>
            <a:ext cx="658425" cy="1249788"/>
          </a:xfrm>
          <a:prstGeom prst="rect">
            <a:avLst/>
          </a:prstGeom>
        </p:spPr>
      </p:pic>
    </p:spTree>
    <p:extLst>
      <p:ext uri="{BB962C8B-B14F-4D97-AF65-F5344CB8AC3E}">
        <p14:creationId xmlns:p14="http://schemas.microsoft.com/office/powerpoint/2010/main" val="13353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9188B5-4BE9-32A8-D110-7B4C38E294F2}"/>
              </a:ext>
            </a:extLst>
          </p:cNvPr>
          <p:cNvSpPr txBox="1"/>
          <p:nvPr/>
        </p:nvSpPr>
        <p:spPr>
          <a:xfrm>
            <a:off x="1753410" y="909696"/>
            <a:ext cx="609437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References</a:t>
            </a:r>
            <a:endParaRPr lang="en-IN" sz="2400" dirty="0"/>
          </a:p>
        </p:txBody>
      </p:sp>
      <p:sp>
        <p:nvSpPr>
          <p:cNvPr id="8" name="TextBox 7">
            <a:extLst>
              <a:ext uri="{FF2B5EF4-FFF2-40B4-BE49-F238E27FC236}">
                <a16:creationId xmlns:a16="http://schemas.microsoft.com/office/drawing/2014/main" id="{BE65C499-751F-4F09-5AE3-E050A1594C52}"/>
              </a:ext>
            </a:extLst>
          </p:cNvPr>
          <p:cNvSpPr txBox="1"/>
          <p:nvPr/>
        </p:nvSpPr>
        <p:spPr>
          <a:xfrm>
            <a:off x="1335120" y="1856774"/>
            <a:ext cx="5688250" cy="3144451"/>
          </a:xfrm>
          <a:prstGeom prst="rect">
            <a:avLst/>
          </a:prstGeom>
          <a:noFill/>
        </p:spPr>
        <p:txBody>
          <a:bodyPr wrap="square">
            <a:spAutoFit/>
          </a:bodyPr>
          <a:lstStyle/>
          <a:p>
            <a:pPr marL="342900" marR="372745" lvl="0" indent="-342900" algn="just">
              <a:spcBef>
                <a:spcPts val="1050"/>
              </a:spcBef>
              <a:spcAft>
                <a:spcPts val="0"/>
              </a:spcAft>
              <a:buSzPts val="1200"/>
              <a:buFont typeface="Wingdings" panose="05000000000000000000" pitchFamily="2" charset="2"/>
              <a:buChar char=""/>
              <a:tabLst>
                <a:tab pos="540385" algn="l"/>
              </a:tabLst>
            </a:pPr>
            <a:r>
              <a:rPr lang="en-US" sz="1800" u="sng" dirty="0">
                <a:effectLst/>
                <a:latin typeface="Times New Roman" panose="02020603050405020304" pitchFamily="18" charset="0"/>
                <a:ea typeface="Calibri" panose="020F0502020204030204" pitchFamily="34" charset="0"/>
                <a:hlinkClick r:id="rId2">
                  <a:extLst>
                    <a:ext uri="{A12FA001-AC4F-418D-AE19-62706E023703}">
                      <ahyp:hlinkClr xmlns:ahyp="http://schemas.microsoft.com/office/drawing/2018/hyperlinkcolor" val="tx"/>
                    </a:ext>
                  </a:extLst>
                </a:hlinkClick>
              </a:rPr>
              <a:t>https://www.elprocus.com/buzzer-working-applications/</a:t>
            </a:r>
            <a:endParaRPr lang="en-IN" sz="1800" dirty="0">
              <a:effectLst/>
              <a:latin typeface="Calibri" panose="020F0502020204030204" pitchFamily="34" charset="0"/>
              <a:ea typeface="Calibri" panose="020F0502020204030204" pitchFamily="34" charset="0"/>
            </a:endParaRPr>
          </a:p>
          <a:p>
            <a:pPr marL="630555" marR="372745" algn="just">
              <a:spcAft>
                <a:spcPts val="0"/>
              </a:spcAft>
              <a:tabLst>
                <a:tab pos="54038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372745" lvl="0" indent="-342900" algn="just">
              <a:spcBef>
                <a:spcPts val="1050"/>
              </a:spcBef>
              <a:spcAft>
                <a:spcPts val="0"/>
              </a:spcAft>
              <a:buSzPts val="1200"/>
              <a:buFont typeface="Wingdings" panose="05000000000000000000" pitchFamily="2" charset="2"/>
              <a:buChar char=""/>
              <a:tabLst>
                <a:tab pos="540385" algn="l"/>
              </a:tabLst>
            </a:pPr>
            <a:r>
              <a:rPr lang="en-US" sz="1800" dirty="0">
                <a:effectLst/>
                <a:latin typeface="Times New Roman" panose="02020603050405020304" pitchFamily="18" charset="0"/>
                <a:ea typeface="Calibri" panose="020F0502020204030204" pitchFamily="34" charset="0"/>
              </a:rPr>
              <a:t>  </a:t>
            </a:r>
            <a:r>
              <a:rPr lang="en-US" sz="1800" u="sng" dirty="0">
                <a:effectLst/>
                <a:latin typeface="Times New Roman" panose="02020603050405020304" pitchFamily="18" charset="0"/>
                <a:ea typeface="Calibri" panose="020F0502020204030204" pitchFamily="34" charset="0"/>
                <a:hlinkClick r:id="rId3">
                  <a:extLst>
                    <a:ext uri="{A12FA001-AC4F-418D-AE19-62706E023703}">
                      <ahyp:hlinkClr xmlns:ahyp="http://schemas.microsoft.com/office/drawing/2018/hyperlinkcolor" val="tx"/>
                    </a:ext>
                  </a:extLst>
                </a:hlinkClick>
              </a:rPr>
              <a:t>https://www.instructables.com/I2C-LCD-Adapter/</a:t>
            </a:r>
            <a:endParaRPr lang="en-IN" sz="1800" dirty="0">
              <a:effectLst/>
              <a:latin typeface="Calibri" panose="020F0502020204030204" pitchFamily="34" charset="0"/>
              <a:ea typeface="Calibri" panose="020F0502020204030204" pitchFamily="34" charset="0"/>
            </a:endParaRPr>
          </a:p>
          <a:p>
            <a:pPr marL="630555" marR="372745" algn="just">
              <a:spcAft>
                <a:spcPts val="0"/>
              </a:spcAft>
              <a:tabLst>
                <a:tab pos="54038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372745" lvl="0" indent="-342900" algn="just">
              <a:spcBef>
                <a:spcPts val="1050"/>
              </a:spcBef>
              <a:spcAft>
                <a:spcPts val="0"/>
              </a:spcAft>
              <a:buSzPts val="1200"/>
              <a:buFont typeface="Wingdings" panose="05000000000000000000" pitchFamily="2" charset="2"/>
              <a:buChar char=""/>
              <a:tabLst>
                <a:tab pos="540385" algn="l"/>
              </a:tabLst>
            </a:pPr>
            <a:r>
              <a:rPr lang="en-US" sz="1800" dirty="0">
                <a:effectLst/>
                <a:latin typeface="Times New Roman" panose="02020603050405020304" pitchFamily="18" charset="0"/>
                <a:ea typeface="Calibri" panose="020F0502020204030204" pitchFamily="34" charset="0"/>
              </a:rPr>
              <a:t> </a:t>
            </a:r>
            <a:r>
              <a:rPr lang="en-US" sz="1800" u="sng" dirty="0">
                <a:effectLst/>
                <a:latin typeface="Times New Roman" panose="02020603050405020304" pitchFamily="18" charset="0"/>
                <a:ea typeface="Calibri" panose="020F0502020204030204" pitchFamily="34" charset="0"/>
                <a:hlinkClick r:id="rId4">
                  <a:extLst>
                    <a:ext uri="{A12FA001-AC4F-418D-AE19-62706E023703}">
                      <ahyp:hlinkClr xmlns:ahyp="http://schemas.microsoft.com/office/drawing/2018/hyperlinkcolor" val="tx"/>
                    </a:ext>
                  </a:extLst>
                </a:hlinkClick>
              </a:rPr>
              <a:t>https://components101.com/sensors/sw-420-vibration-sensor module#:~:text=The%20vibration%20sensor%20module%20based,the%20sensor%20provides%20Logic%20High</a:t>
            </a:r>
            <a:endParaRPr lang="en-IN" sz="1800" dirty="0">
              <a:effectLst/>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552E4AAA-FAD7-D35D-64E2-C643F0135992}"/>
              </a:ext>
            </a:extLst>
          </p:cNvPr>
          <p:cNvPicPr>
            <a:picLocks noChangeAspect="1"/>
          </p:cNvPicPr>
          <p:nvPr/>
        </p:nvPicPr>
        <p:blipFill>
          <a:blip r:embed="rId5"/>
          <a:stretch>
            <a:fillRect/>
          </a:stretch>
        </p:blipFill>
        <p:spPr>
          <a:xfrm>
            <a:off x="11533575" y="0"/>
            <a:ext cx="658425" cy="1249788"/>
          </a:xfrm>
          <a:prstGeom prst="rect">
            <a:avLst/>
          </a:prstGeom>
        </p:spPr>
      </p:pic>
      <p:pic>
        <p:nvPicPr>
          <p:cNvPr id="3074" name="Picture 2" descr="References">
            <a:extLst>
              <a:ext uri="{FF2B5EF4-FFF2-40B4-BE49-F238E27FC236}">
                <a16:creationId xmlns:a16="http://schemas.microsoft.com/office/drawing/2014/main" id="{B48ACB58-1718-5C65-6716-C2C69D47AD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0996" y="1655932"/>
            <a:ext cx="5126476" cy="3546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63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3B019A85-3039-6328-31E2-9C0D423981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Thank You 3D Wallpapers - Top Free Thank You 3D Backgrounds ...">
            <a:extLst>
              <a:ext uri="{FF2B5EF4-FFF2-40B4-BE49-F238E27FC236}">
                <a16:creationId xmlns:a16="http://schemas.microsoft.com/office/drawing/2014/main" id="{48B92FD6-0B85-2E8C-709F-9D0EF734E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467" y="1169700"/>
            <a:ext cx="8033065" cy="451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77496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91F68B-B4BE-2560-442B-9DEAB87BE5B3}"/>
              </a:ext>
            </a:extLst>
          </p:cNvPr>
          <p:cNvSpPr txBox="1"/>
          <p:nvPr/>
        </p:nvSpPr>
        <p:spPr>
          <a:xfrm>
            <a:off x="1626370" y="624894"/>
            <a:ext cx="5391732" cy="5309146"/>
          </a:xfrm>
          <a:prstGeom prst="rect">
            <a:avLst/>
          </a:prstGeom>
          <a:noFill/>
        </p:spPr>
        <p:txBody>
          <a:bodyPr wrap="square" rtlCol="0">
            <a:spAutoFit/>
          </a:bodyPr>
          <a:lstStyle/>
          <a:p>
            <a:endParaRPr lang="en-US" dirty="0"/>
          </a:p>
          <a:p>
            <a:r>
              <a:rPr lang="en-US" sz="2400" b="1" dirty="0">
                <a:latin typeface="Times New Roman" panose="02020603050405020304" pitchFamily="18" charset="0"/>
                <a:cs typeface="Times New Roman" panose="02020603050405020304" pitchFamily="18" charset="0"/>
              </a:rPr>
              <a:t>CONTENTS</a:t>
            </a:r>
          </a:p>
          <a:p>
            <a:endParaRPr lang="en-US" dirty="0"/>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INTRODUCTION</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COMPONENTS REQUIRED</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BLOCK DIAGRAM</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CIRCUIT DIAGRAM</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WORKING</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ADVANTAGES</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DISADVANTAGES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FUTURE SCOPE</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REFERENCES</a:t>
            </a:r>
          </a:p>
          <a:p>
            <a:pPr marL="285750" indent="-285750">
              <a:buFont typeface="Wingdings" panose="05000000000000000000" pitchFamily="2" charset="2"/>
              <a:buChar char="Ø"/>
            </a:pPr>
            <a:endParaRPr lang="en-IN" dirty="0">
              <a:solidFill>
                <a:schemeClr val="bg1"/>
              </a:solidFill>
            </a:endParaRPr>
          </a:p>
          <a:p>
            <a:pPr marL="285750" indent="-285750">
              <a:buFont typeface="Wingdings" panose="05000000000000000000" pitchFamily="2" charset="2"/>
              <a:buChar char="Ø"/>
            </a:pPr>
            <a:endParaRPr lang="en-IN" dirty="0">
              <a:solidFill>
                <a:schemeClr val="bg1"/>
              </a:solidFill>
            </a:endParaRPr>
          </a:p>
        </p:txBody>
      </p:sp>
      <p:pic>
        <p:nvPicPr>
          <p:cNvPr id="3" name="Picture 2">
            <a:extLst>
              <a:ext uri="{FF2B5EF4-FFF2-40B4-BE49-F238E27FC236}">
                <a16:creationId xmlns:a16="http://schemas.microsoft.com/office/drawing/2014/main" id="{504BAC41-699B-FDD9-021E-F6A75C4BAF24}"/>
              </a:ext>
            </a:extLst>
          </p:cNvPr>
          <p:cNvPicPr>
            <a:picLocks noChangeAspect="1"/>
          </p:cNvPicPr>
          <p:nvPr/>
        </p:nvPicPr>
        <p:blipFill>
          <a:blip r:embed="rId2"/>
          <a:stretch>
            <a:fillRect/>
          </a:stretch>
        </p:blipFill>
        <p:spPr>
          <a:xfrm>
            <a:off x="7457440" y="2144077"/>
            <a:ext cx="3651740" cy="2143125"/>
          </a:xfrm>
          <a:prstGeom prst="rect">
            <a:avLst/>
          </a:prstGeom>
        </p:spPr>
      </p:pic>
      <p:pic>
        <p:nvPicPr>
          <p:cNvPr id="5" name="Picture 4">
            <a:extLst>
              <a:ext uri="{FF2B5EF4-FFF2-40B4-BE49-F238E27FC236}">
                <a16:creationId xmlns:a16="http://schemas.microsoft.com/office/drawing/2014/main" id="{66883297-82F9-2C93-974D-C611EA73CD60}"/>
              </a:ext>
            </a:extLst>
          </p:cNvPr>
          <p:cNvPicPr>
            <a:picLocks noChangeAspect="1"/>
          </p:cNvPicPr>
          <p:nvPr/>
        </p:nvPicPr>
        <p:blipFill>
          <a:blip r:embed="rId3"/>
          <a:stretch>
            <a:fillRect/>
          </a:stretch>
        </p:blipFill>
        <p:spPr>
          <a:xfrm>
            <a:off x="11533575" y="0"/>
            <a:ext cx="658425" cy="1249788"/>
          </a:xfrm>
          <a:prstGeom prst="rect">
            <a:avLst/>
          </a:prstGeom>
        </p:spPr>
      </p:pic>
    </p:spTree>
    <p:extLst>
      <p:ext uri="{BB962C8B-B14F-4D97-AF65-F5344CB8AC3E}">
        <p14:creationId xmlns:p14="http://schemas.microsoft.com/office/powerpoint/2010/main" val="354434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12E9-01F9-145E-F889-1E958E995A19}"/>
              </a:ext>
            </a:extLst>
          </p:cNvPr>
          <p:cNvSpPr>
            <a:spLocks noGrp="1"/>
          </p:cNvSpPr>
          <p:nvPr>
            <p:ph type="title"/>
          </p:nvPr>
        </p:nvSpPr>
        <p:spPr>
          <a:xfrm>
            <a:off x="1261196" y="1039856"/>
            <a:ext cx="2664361" cy="676978"/>
          </a:xfrm>
        </p:spPr>
        <p:txBody>
          <a:bodyPr>
            <a:normAutofit/>
          </a:bodyPr>
          <a:lstStyle/>
          <a:p>
            <a:r>
              <a:rPr lang="en-IN" b="1" dirty="0">
                <a:latin typeface="Times New Roman" panose="02020603050405020304" pitchFamily="18" charset="0"/>
                <a:cs typeface="Times New Roman" panose="02020603050405020304" pitchFamily="18" charset="0"/>
              </a:rPr>
              <a:t>INTRODUCTION</a:t>
            </a:r>
          </a:p>
        </p:txBody>
      </p:sp>
      <p:sp>
        <p:nvSpPr>
          <p:cNvPr id="4" name="Text Placeholder 3">
            <a:extLst>
              <a:ext uri="{FF2B5EF4-FFF2-40B4-BE49-F238E27FC236}">
                <a16:creationId xmlns:a16="http://schemas.microsoft.com/office/drawing/2014/main" id="{4E8A3E68-9F43-CD70-E5B9-540E2F8BFDC0}"/>
              </a:ext>
            </a:extLst>
          </p:cNvPr>
          <p:cNvSpPr>
            <a:spLocks noGrp="1"/>
          </p:cNvSpPr>
          <p:nvPr>
            <p:ph type="body" sz="half" idx="2"/>
          </p:nvPr>
        </p:nvSpPr>
        <p:spPr>
          <a:xfrm>
            <a:off x="1233370" y="1249788"/>
            <a:ext cx="4172861" cy="4711181"/>
          </a:xfrm>
        </p:spPr>
        <p:txBody>
          <a:bodyPr>
            <a:normAutofit/>
          </a:bodyPr>
          <a:lstStyle/>
          <a:p>
            <a:pPr algn="just"/>
            <a:r>
              <a:rPr lang="en-US" sz="1600" dirty="0">
                <a:latin typeface="Times New Roman" panose="02020603050405020304" pitchFamily="18" charset="0"/>
                <a:cs typeface="Times New Roman" panose="02020603050405020304" pitchFamily="18" charset="0"/>
              </a:rPr>
              <a:t>The main aim for providing locks for our home, school, office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is for security of our lives and property. With the advancement of technology and increase the use of IOT automatic door lock system has become a standard feature on many different types of buildings and homes. And they are become popular every day to develop electronic devices which provide  security. Home security has been a major issue because of the increase crime rate and everyday wants to take proper action to prevent unauthorized user so we propose an OTP based smart wireless lock system to enhance the security of digital “door-locks."</a:t>
            </a:r>
            <a:endParaRPr lang="en-IN" sz="1600" dirty="0">
              <a:latin typeface="Times New Roman" panose="02020603050405020304" pitchFamily="18" charset="0"/>
              <a:cs typeface="Times New Roman" panose="02020603050405020304" pitchFamily="18" charset="0"/>
            </a:endParaRPr>
          </a:p>
        </p:txBody>
      </p:sp>
      <p:pic>
        <p:nvPicPr>
          <p:cNvPr id="8" name="Picture 7" descr="China Digital Glass Door Lock with Programmable System 2018 New - China ...">
            <a:extLst>
              <a:ext uri="{FF2B5EF4-FFF2-40B4-BE49-F238E27FC236}">
                <a16:creationId xmlns:a16="http://schemas.microsoft.com/office/drawing/2014/main" id="{81C31E7B-EACA-C518-2948-ED2E8D029F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4132" y="1716834"/>
            <a:ext cx="4773584" cy="3456075"/>
          </a:xfrm>
          <a:prstGeom prst="rect">
            <a:avLst/>
          </a:prstGeom>
          <a:noFill/>
          <a:ln>
            <a:noFill/>
          </a:ln>
        </p:spPr>
      </p:pic>
      <p:pic>
        <p:nvPicPr>
          <p:cNvPr id="9" name="Picture 8">
            <a:extLst>
              <a:ext uri="{FF2B5EF4-FFF2-40B4-BE49-F238E27FC236}">
                <a16:creationId xmlns:a16="http://schemas.microsoft.com/office/drawing/2014/main" id="{E1F5F54B-0D22-58C3-9153-B72268D86EE5}"/>
              </a:ext>
            </a:extLst>
          </p:cNvPr>
          <p:cNvPicPr>
            <a:picLocks noChangeAspect="1"/>
          </p:cNvPicPr>
          <p:nvPr/>
        </p:nvPicPr>
        <p:blipFill>
          <a:blip r:embed="rId3"/>
          <a:stretch>
            <a:fillRect/>
          </a:stretch>
        </p:blipFill>
        <p:spPr>
          <a:xfrm>
            <a:off x="11533575" y="0"/>
            <a:ext cx="658425" cy="1249788"/>
          </a:xfrm>
          <a:prstGeom prst="rect">
            <a:avLst/>
          </a:prstGeom>
        </p:spPr>
      </p:pic>
    </p:spTree>
    <p:extLst>
      <p:ext uri="{BB962C8B-B14F-4D97-AF65-F5344CB8AC3E}">
        <p14:creationId xmlns:p14="http://schemas.microsoft.com/office/powerpoint/2010/main" val="193760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5745-90E9-820C-E1AC-40BBB65A225D}"/>
              </a:ext>
            </a:extLst>
          </p:cNvPr>
          <p:cNvSpPr>
            <a:spLocks noGrp="1"/>
          </p:cNvSpPr>
          <p:nvPr>
            <p:ph type="title"/>
          </p:nvPr>
        </p:nvSpPr>
        <p:spPr>
          <a:xfrm>
            <a:off x="1164359" y="1033265"/>
            <a:ext cx="4409591" cy="826267"/>
          </a:xfrm>
        </p:spPr>
        <p:txBody>
          <a:bodyPr>
            <a:normAutofit/>
          </a:bodyPr>
          <a:lstStyle/>
          <a:p>
            <a:r>
              <a:rPr lang="en-IN" b="1" dirty="0">
                <a:latin typeface="Times New Roman" panose="02020603050405020304" pitchFamily="18" charset="0"/>
                <a:cs typeface="Times New Roman" panose="02020603050405020304" pitchFamily="18" charset="0"/>
              </a:rPr>
              <a:t>COMPONENTS REQUIRED</a:t>
            </a:r>
          </a:p>
        </p:txBody>
      </p:sp>
      <p:sp>
        <p:nvSpPr>
          <p:cNvPr id="4" name="Text Placeholder 3">
            <a:extLst>
              <a:ext uri="{FF2B5EF4-FFF2-40B4-BE49-F238E27FC236}">
                <a16:creationId xmlns:a16="http://schemas.microsoft.com/office/drawing/2014/main" id="{638CE09B-98C1-E94D-E993-336523AA748C}"/>
              </a:ext>
            </a:extLst>
          </p:cNvPr>
          <p:cNvSpPr>
            <a:spLocks noGrp="1"/>
          </p:cNvSpPr>
          <p:nvPr>
            <p:ph type="body" sz="half" idx="2"/>
          </p:nvPr>
        </p:nvSpPr>
        <p:spPr>
          <a:xfrm>
            <a:off x="1403641" y="2206833"/>
            <a:ext cx="5202400" cy="4162618"/>
          </a:xfrm>
        </p:spPr>
        <p:txBody>
          <a:bodyPr>
            <a:noAutofit/>
          </a:bodyPr>
          <a:lstStyle/>
          <a:p>
            <a:pPr marL="285750" indent="-285750" algn="l">
              <a:buClr>
                <a:schemeClr val="tx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ARDUINO Nano</a:t>
            </a:r>
          </a:p>
          <a:p>
            <a:pPr marL="285750" indent="-285750" algn="l">
              <a:buClr>
                <a:schemeClr val="tx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20*4 LCD </a:t>
            </a:r>
          </a:p>
          <a:p>
            <a:pPr marL="285750" indent="-285750" algn="l">
              <a:buClr>
                <a:schemeClr val="tx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Relay</a:t>
            </a:r>
          </a:p>
          <a:p>
            <a:pPr marL="285750" indent="-285750" algn="l">
              <a:buClr>
                <a:schemeClr val="tx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ESP8266 Wi-Fi module</a:t>
            </a:r>
          </a:p>
          <a:p>
            <a:pPr marL="285750" indent="-285750" algn="l">
              <a:buClr>
                <a:schemeClr val="tx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Solenoid Lock</a:t>
            </a:r>
          </a:p>
          <a:p>
            <a:pPr marL="285750" indent="-285750" algn="l">
              <a:buClr>
                <a:schemeClr val="tx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Buzzer</a:t>
            </a:r>
          </a:p>
          <a:p>
            <a:pPr marL="285750" indent="-285750" algn="l">
              <a:buClr>
                <a:schemeClr val="tx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Vibration Sensor</a:t>
            </a:r>
          </a:p>
          <a:p>
            <a:pPr marL="285750" indent="-285750" algn="l">
              <a:buClr>
                <a:schemeClr val="tx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Voltage Convertor</a:t>
            </a:r>
          </a:p>
          <a:p>
            <a:pPr marL="285750" indent="-285750" algn="l">
              <a:buClr>
                <a:schemeClr val="tx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Keypad Matrix</a:t>
            </a:r>
          </a:p>
          <a:p>
            <a:pPr marL="285750" indent="-285750" algn="l">
              <a:buClr>
                <a:schemeClr val="tx1"/>
              </a:buCl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Adaptor</a:t>
            </a:r>
          </a:p>
          <a:p>
            <a:pPr marL="285750" indent="-285750">
              <a:buClr>
                <a:schemeClr val="bg1"/>
              </a:buClr>
              <a:buFont typeface="Wingdings" panose="05000000000000000000" pitchFamily="2" charset="2"/>
              <a:buChar char="Ø"/>
            </a:pPr>
            <a:endParaRPr lang="en-IN" sz="1600" dirty="0">
              <a:solidFill>
                <a:schemeClr val="bg1"/>
              </a:solidFill>
              <a:latin typeface="Times New Roman" panose="02020603050405020304" pitchFamily="18" charset="0"/>
              <a:cs typeface="Times New Roman" panose="02020603050405020304" pitchFamily="18" charset="0"/>
            </a:endParaRPr>
          </a:p>
          <a:p>
            <a:pPr>
              <a:buClr>
                <a:schemeClr val="bg1"/>
              </a:buClr>
            </a:pP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8" name="AutoShape 2">
            <a:extLst>
              <a:ext uri="{FF2B5EF4-FFF2-40B4-BE49-F238E27FC236}">
                <a16:creationId xmlns:a16="http://schemas.microsoft.com/office/drawing/2014/main" id="{8A67DAAE-0A16-4A65-3911-42F7F9373E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EBFD5FD5-1078-FE0A-B7DD-F688CF2FEA59}"/>
              </a:ext>
            </a:extLst>
          </p:cNvPr>
          <p:cNvPicPr>
            <a:picLocks noChangeAspect="1"/>
          </p:cNvPicPr>
          <p:nvPr/>
        </p:nvPicPr>
        <p:blipFill>
          <a:blip r:embed="rId2"/>
          <a:stretch>
            <a:fillRect/>
          </a:stretch>
        </p:blipFill>
        <p:spPr>
          <a:xfrm>
            <a:off x="6248400" y="2040603"/>
            <a:ext cx="2209800" cy="1785349"/>
          </a:xfrm>
          <a:prstGeom prst="rect">
            <a:avLst/>
          </a:prstGeom>
        </p:spPr>
      </p:pic>
      <p:pic>
        <p:nvPicPr>
          <p:cNvPr id="12" name="Picture 11">
            <a:extLst>
              <a:ext uri="{FF2B5EF4-FFF2-40B4-BE49-F238E27FC236}">
                <a16:creationId xmlns:a16="http://schemas.microsoft.com/office/drawing/2014/main" id="{8EAF77D0-9BB2-539A-B3A2-E3F4D4FC7C0A}"/>
              </a:ext>
            </a:extLst>
          </p:cNvPr>
          <p:cNvPicPr>
            <a:picLocks noChangeAspect="1"/>
          </p:cNvPicPr>
          <p:nvPr/>
        </p:nvPicPr>
        <p:blipFill>
          <a:blip r:embed="rId3"/>
          <a:stretch>
            <a:fillRect/>
          </a:stretch>
        </p:blipFill>
        <p:spPr>
          <a:xfrm>
            <a:off x="8559509" y="3924722"/>
            <a:ext cx="2228850" cy="1864468"/>
          </a:xfrm>
          <a:prstGeom prst="rect">
            <a:avLst/>
          </a:prstGeom>
        </p:spPr>
      </p:pic>
      <p:pic>
        <p:nvPicPr>
          <p:cNvPr id="1026" name="Picture 2" descr="Image result for relay">
            <a:extLst>
              <a:ext uri="{FF2B5EF4-FFF2-40B4-BE49-F238E27FC236}">
                <a16:creationId xmlns:a16="http://schemas.microsoft.com/office/drawing/2014/main" id="{3E701D51-73DB-68AA-5072-445C10866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0097" y="3924722"/>
            <a:ext cx="2070361" cy="18644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duino Nano - Invize AB">
            <a:extLst>
              <a:ext uri="{FF2B5EF4-FFF2-40B4-BE49-F238E27FC236}">
                <a16:creationId xmlns:a16="http://schemas.microsoft.com/office/drawing/2014/main" id="{525821EF-C059-F922-1340-1CB9878A43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9509" y="2040603"/>
            <a:ext cx="2209800" cy="19509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0850A4-368A-0C16-53D8-CC08FEAFEA77}"/>
              </a:ext>
            </a:extLst>
          </p:cNvPr>
          <p:cNvPicPr>
            <a:picLocks noChangeAspect="1"/>
          </p:cNvPicPr>
          <p:nvPr/>
        </p:nvPicPr>
        <p:blipFill>
          <a:blip r:embed="rId6"/>
          <a:stretch>
            <a:fillRect/>
          </a:stretch>
        </p:blipFill>
        <p:spPr>
          <a:xfrm>
            <a:off x="11533575" y="0"/>
            <a:ext cx="658425" cy="1249788"/>
          </a:xfrm>
          <a:prstGeom prst="rect">
            <a:avLst/>
          </a:prstGeom>
        </p:spPr>
      </p:pic>
    </p:spTree>
    <p:extLst>
      <p:ext uri="{BB962C8B-B14F-4D97-AF65-F5344CB8AC3E}">
        <p14:creationId xmlns:p14="http://schemas.microsoft.com/office/powerpoint/2010/main" val="27828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F17854-D930-BFBE-4623-BEC0B1647001}"/>
              </a:ext>
            </a:extLst>
          </p:cNvPr>
          <p:cNvSpPr txBox="1"/>
          <p:nvPr/>
        </p:nvSpPr>
        <p:spPr>
          <a:xfrm>
            <a:off x="1916349" y="1201150"/>
            <a:ext cx="335604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Block Diagram</a:t>
            </a:r>
          </a:p>
        </p:txBody>
      </p:sp>
      <p:pic>
        <p:nvPicPr>
          <p:cNvPr id="8" name="Picture 7">
            <a:extLst>
              <a:ext uri="{FF2B5EF4-FFF2-40B4-BE49-F238E27FC236}">
                <a16:creationId xmlns:a16="http://schemas.microsoft.com/office/drawing/2014/main" id="{33E438FF-0537-1A42-D5D5-8D79454B94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3230" y="1949748"/>
            <a:ext cx="7037149" cy="3818754"/>
          </a:xfrm>
          <a:prstGeom prst="rect">
            <a:avLst/>
          </a:prstGeom>
          <a:noFill/>
          <a:ln>
            <a:noFill/>
          </a:ln>
        </p:spPr>
      </p:pic>
      <p:pic>
        <p:nvPicPr>
          <p:cNvPr id="3" name="Picture 2">
            <a:extLst>
              <a:ext uri="{FF2B5EF4-FFF2-40B4-BE49-F238E27FC236}">
                <a16:creationId xmlns:a16="http://schemas.microsoft.com/office/drawing/2014/main" id="{C7843E5B-CC74-80A3-B7C6-06DEED6B28C4}"/>
              </a:ext>
            </a:extLst>
          </p:cNvPr>
          <p:cNvPicPr>
            <a:picLocks noChangeAspect="1"/>
          </p:cNvPicPr>
          <p:nvPr/>
        </p:nvPicPr>
        <p:blipFill>
          <a:blip r:embed="rId3"/>
          <a:stretch>
            <a:fillRect/>
          </a:stretch>
        </p:blipFill>
        <p:spPr>
          <a:xfrm>
            <a:off x="11533575" y="0"/>
            <a:ext cx="658425" cy="1249788"/>
          </a:xfrm>
          <a:prstGeom prst="rect">
            <a:avLst/>
          </a:prstGeom>
        </p:spPr>
      </p:pic>
    </p:spTree>
    <p:extLst>
      <p:ext uri="{BB962C8B-B14F-4D97-AF65-F5344CB8AC3E}">
        <p14:creationId xmlns:p14="http://schemas.microsoft.com/office/powerpoint/2010/main" val="370252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241B-230A-FCBA-3EA8-34B3A8610FB2}"/>
              </a:ext>
            </a:extLst>
          </p:cNvPr>
          <p:cNvSpPr>
            <a:spLocks noGrp="1"/>
          </p:cNvSpPr>
          <p:nvPr>
            <p:ph type="ctrTitle"/>
          </p:nvPr>
        </p:nvSpPr>
        <p:spPr>
          <a:xfrm>
            <a:off x="1196502" y="1574292"/>
            <a:ext cx="3602186" cy="606490"/>
          </a:xfrm>
        </p:spPr>
        <p:txBody>
          <a:bodyPr>
            <a:normAutofit fontScale="90000"/>
          </a:bodyPr>
          <a:lstStyle/>
          <a:p>
            <a:r>
              <a:rPr lang="en-IN" sz="2400" b="1" dirty="0">
                <a:latin typeface="Times New Roman" panose="02020603050405020304" pitchFamily="18" charset="0"/>
                <a:cs typeface="Times New Roman" panose="02020603050405020304" pitchFamily="18" charset="0"/>
              </a:rPr>
              <a:t>CIRCUIT DIAGRAM</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30AA40-23FC-8386-1CDB-9650251935D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6295" y="1574292"/>
            <a:ext cx="7294718" cy="4200095"/>
          </a:xfrm>
          <a:prstGeom prst="rect">
            <a:avLst/>
          </a:prstGeom>
          <a:noFill/>
        </p:spPr>
      </p:pic>
      <p:pic>
        <p:nvPicPr>
          <p:cNvPr id="5" name="Picture 4">
            <a:extLst>
              <a:ext uri="{FF2B5EF4-FFF2-40B4-BE49-F238E27FC236}">
                <a16:creationId xmlns:a16="http://schemas.microsoft.com/office/drawing/2014/main" id="{63E47589-5E65-35C6-F7A1-C2F3B169E6F6}"/>
              </a:ext>
            </a:extLst>
          </p:cNvPr>
          <p:cNvPicPr>
            <a:picLocks noChangeAspect="1"/>
          </p:cNvPicPr>
          <p:nvPr/>
        </p:nvPicPr>
        <p:blipFill>
          <a:blip r:embed="rId3"/>
          <a:stretch>
            <a:fillRect/>
          </a:stretch>
        </p:blipFill>
        <p:spPr>
          <a:xfrm>
            <a:off x="11533575" y="0"/>
            <a:ext cx="658425" cy="1249788"/>
          </a:xfrm>
          <a:prstGeom prst="rect">
            <a:avLst/>
          </a:prstGeom>
        </p:spPr>
      </p:pic>
    </p:spTree>
    <p:extLst>
      <p:ext uri="{BB962C8B-B14F-4D97-AF65-F5344CB8AC3E}">
        <p14:creationId xmlns:p14="http://schemas.microsoft.com/office/powerpoint/2010/main" val="309244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740F-863D-47D1-7DDB-B795F2922667}"/>
              </a:ext>
            </a:extLst>
          </p:cNvPr>
          <p:cNvSpPr>
            <a:spLocks noGrp="1"/>
          </p:cNvSpPr>
          <p:nvPr>
            <p:ph type="title"/>
          </p:nvPr>
        </p:nvSpPr>
        <p:spPr>
          <a:xfrm>
            <a:off x="1478141" y="669048"/>
            <a:ext cx="3848391" cy="779614"/>
          </a:xfrm>
        </p:spPr>
        <p:txBody>
          <a:bodyPr>
            <a:normAutofit fontScale="90000"/>
          </a:bodyPr>
          <a:lstStyle/>
          <a:p>
            <a:r>
              <a:rPr lang="en-IN" sz="2700" b="1" dirty="0">
                <a:latin typeface="Times New Roman" panose="02020603050405020304" pitchFamily="18" charset="0"/>
                <a:cs typeface="Times New Roman" panose="02020603050405020304" pitchFamily="18" charset="0"/>
              </a:rPr>
              <a:t>WORKING</a:t>
            </a:r>
            <a:br>
              <a:rPr lang="en-IN" dirty="0"/>
            </a:br>
            <a:endParaRPr lang="en-IN" dirty="0"/>
          </a:p>
        </p:txBody>
      </p:sp>
      <p:pic>
        <p:nvPicPr>
          <p:cNvPr id="8" name="Content Placeholder 7">
            <a:extLst>
              <a:ext uri="{FF2B5EF4-FFF2-40B4-BE49-F238E27FC236}">
                <a16:creationId xmlns:a16="http://schemas.microsoft.com/office/drawing/2014/main" id="{982394E8-7507-EB93-73FC-511545211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799634" y="1746340"/>
            <a:ext cx="5014676" cy="3798425"/>
          </a:xfrm>
          <a:prstGeom prst="rect">
            <a:avLst/>
          </a:prstGeom>
          <a:noFill/>
        </p:spPr>
      </p:pic>
      <p:sp>
        <p:nvSpPr>
          <p:cNvPr id="4" name="Text Placeholder 3">
            <a:extLst>
              <a:ext uri="{FF2B5EF4-FFF2-40B4-BE49-F238E27FC236}">
                <a16:creationId xmlns:a16="http://schemas.microsoft.com/office/drawing/2014/main" id="{2F6B6753-680A-AFB2-3014-6734ED50DE8C}"/>
              </a:ext>
            </a:extLst>
          </p:cNvPr>
          <p:cNvSpPr>
            <a:spLocks noGrp="1"/>
          </p:cNvSpPr>
          <p:nvPr>
            <p:ph type="body" sz="half" idx="2"/>
          </p:nvPr>
        </p:nvSpPr>
        <p:spPr>
          <a:xfrm>
            <a:off x="1216554" y="1448662"/>
            <a:ext cx="5512043" cy="4514393"/>
          </a:xfrm>
        </p:spPr>
        <p:txBody>
          <a:bodyPr>
            <a:noAutofit/>
          </a:bodyPr>
          <a:lstStyle/>
          <a:p>
            <a:pPr algn="just"/>
            <a:r>
              <a:rPr lang="en-US" sz="1500" dirty="0">
                <a:effectLst/>
                <a:latin typeface="Times New Roman" panose="02020603050405020304" pitchFamily="18" charset="0"/>
                <a:ea typeface="Times New Roman" panose="02020603050405020304" pitchFamily="18" charset="0"/>
              </a:rPr>
              <a:t>When power supply turns on the project starts and it will ask to select your   account out of A,B,C,D. When the user selects him/her account out of A,B,C,D then the  Arduino nano will select the Telegram ID which was written in the code for respective  account A,B,C,D. After this the Arduino nano will generate the package of  OTP and Telegram ID and it sends this package to ESP8266w. As ESP8266W module is connected to the Wi-Fi it will send  that OTP on respective Telegram ID and it will communicate with the Arduino that  the given OTP has been sent. After this Arduino will wait by showing ‘Enter the OTP’ on LCD. As the Arduino know what has been sent to the Telegram ID so as the user types the OTP the Arduino will compare the typed OTP with  OTP that has been sent. If the comparison between OTP is correct then it will open the door lock if the comparison is incorrect then it will not open the lock. As there is one more feature in this and that is Alert Alarm. In this feature if  any other person tries to open the door or to break the door lock then the vibration sensor  become active. When the sensor become active the Arduino will sent the message of ‘CODERED’ to ESP8266W module and the module will send this message to the user’s Telegram ID.</a:t>
            </a:r>
            <a:endParaRPr lang="en-US" sz="1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DAB59B-853C-B440-A69A-B4610A2840B8}"/>
              </a:ext>
            </a:extLst>
          </p:cNvPr>
          <p:cNvPicPr>
            <a:picLocks noChangeAspect="1"/>
          </p:cNvPicPr>
          <p:nvPr/>
        </p:nvPicPr>
        <p:blipFill>
          <a:blip r:embed="rId3"/>
          <a:stretch>
            <a:fillRect/>
          </a:stretch>
        </p:blipFill>
        <p:spPr>
          <a:xfrm>
            <a:off x="11533575" y="0"/>
            <a:ext cx="658425" cy="1249788"/>
          </a:xfrm>
          <a:prstGeom prst="rect">
            <a:avLst/>
          </a:prstGeom>
        </p:spPr>
      </p:pic>
    </p:spTree>
    <p:extLst>
      <p:ext uri="{BB962C8B-B14F-4D97-AF65-F5344CB8AC3E}">
        <p14:creationId xmlns:p14="http://schemas.microsoft.com/office/powerpoint/2010/main" val="383944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FFCE-E789-4005-7005-7CCD768E7232}"/>
              </a:ext>
            </a:extLst>
          </p:cNvPr>
          <p:cNvSpPr>
            <a:spLocks noGrp="1"/>
          </p:cNvSpPr>
          <p:nvPr>
            <p:ph type="title"/>
          </p:nvPr>
        </p:nvSpPr>
        <p:spPr>
          <a:xfrm>
            <a:off x="1371219" y="972461"/>
            <a:ext cx="4990314" cy="798276"/>
          </a:xfrm>
        </p:spPr>
        <p:txBody>
          <a:bodyPr>
            <a:normAutofit fontScale="90000"/>
          </a:bodyPr>
          <a:lstStyle/>
          <a:p>
            <a:r>
              <a:rPr lang="en-US" sz="2700" b="1" dirty="0">
                <a:latin typeface="Times New Roman" panose="02020603050405020304" pitchFamily="18" charset="0"/>
                <a:cs typeface="Times New Roman" panose="02020603050405020304" pitchFamily="18" charset="0"/>
              </a:rPr>
              <a:t>ADVANTAGES</a:t>
            </a:r>
            <a:br>
              <a:rPr lang="en-US" b="1" dirty="0">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pic>
        <p:nvPicPr>
          <p:cNvPr id="10" name="Content Placeholder 9">
            <a:extLst>
              <a:ext uri="{FF2B5EF4-FFF2-40B4-BE49-F238E27FC236}">
                <a16:creationId xmlns:a16="http://schemas.microsoft.com/office/drawing/2014/main" id="{D96752C1-7DD9-AB00-54DB-7856FBC09AB2}"/>
              </a:ext>
            </a:extLst>
          </p:cNvPr>
          <p:cNvPicPr>
            <a:picLocks noGrp="1" noChangeAspect="1"/>
          </p:cNvPicPr>
          <p:nvPr>
            <p:ph idx="1"/>
          </p:nvPr>
        </p:nvPicPr>
        <p:blipFill>
          <a:blip r:embed="rId2"/>
          <a:stretch>
            <a:fillRect/>
          </a:stretch>
        </p:blipFill>
        <p:spPr>
          <a:xfrm>
            <a:off x="6830219" y="2166937"/>
            <a:ext cx="3105150" cy="2143125"/>
          </a:xfrm>
          <a:prstGeom prst="rect">
            <a:avLst/>
          </a:prstGeom>
        </p:spPr>
      </p:pic>
      <p:sp>
        <p:nvSpPr>
          <p:cNvPr id="4" name="Text Placeholder 3">
            <a:extLst>
              <a:ext uri="{FF2B5EF4-FFF2-40B4-BE49-F238E27FC236}">
                <a16:creationId xmlns:a16="http://schemas.microsoft.com/office/drawing/2014/main" id="{1A570078-1C04-9127-BE15-007DB85AFC14}"/>
              </a:ext>
            </a:extLst>
          </p:cNvPr>
          <p:cNvSpPr>
            <a:spLocks noGrp="1"/>
          </p:cNvSpPr>
          <p:nvPr>
            <p:ph type="body" sz="half" idx="2"/>
          </p:nvPr>
        </p:nvSpPr>
        <p:spPr>
          <a:xfrm>
            <a:off x="1959842" y="1198122"/>
            <a:ext cx="5344877" cy="4687417"/>
          </a:xfrm>
        </p:spPr>
        <p:txBody>
          <a:bodyPr>
            <a:noAutofit/>
          </a:bodyPr>
          <a:lstStyle/>
          <a:p>
            <a:pPr marL="285750" indent="-285750" algn="l">
              <a:lnSpc>
                <a:spcPct val="20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has more security.</a:t>
            </a:r>
          </a:p>
          <a:p>
            <a:pPr marL="285750" indent="-285750" algn="l">
              <a:lnSpc>
                <a:spcPct val="20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does not allow unknown people.</a:t>
            </a:r>
          </a:p>
          <a:p>
            <a:pPr marL="285750" indent="-285750" algn="l">
              <a:lnSpc>
                <a:spcPct val="20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also used for anti- thefting strategy. </a:t>
            </a:r>
          </a:p>
          <a:p>
            <a:pPr marL="285750" indent="-285750" algn="l">
              <a:lnSpc>
                <a:spcPct val="20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reduces the efficiency of the cost.</a:t>
            </a:r>
          </a:p>
          <a:p>
            <a:pPr marL="285750" indent="-285750" algn="l">
              <a:lnSpc>
                <a:spcPct val="20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Simple and easy implementation’s.</a:t>
            </a:r>
          </a:p>
          <a:p>
            <a:pPr marL="285750" indent="-285750" algn="l">
              <a:lnSpc>
                <a:spcPct val="200000"/>
              </a:lnSpc>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has less power Consumptions</a:t>
            </a:r>
            <a:r>
              <a:rPr lang="en-US" sz="1200" dirty="0"/>
              <a:t>.</a:t>
            </a:r>
            <a:endParaRPr lang="en-IN" sz="1200" dirty="0"/>
          </a:p>
        </p:txBody>
      </p:sp>
      <p:pic>
        <p:nvPicPr>
          <p:cNvPr id="5" name="Picture 4">
            <a:extLst>
              <a:ext uri="{FF2B5EF4-FFF2-40B4-BE49-F238E27FC236}">
                <a16:creationId xmlns:a16="http://schemas.microsoft.com/office/drawing/2014/main" id="{D3938AF5-0055-376D-0713-7FA1ABB4E444}"/>
              </a:ext>
            </a:extLst>
          </p:cNvPr>
          <p:cNvPicPr>
            <a:picLocks noChangeAspect="1"/>
          </p:cNvPicPr>
          <p:nvPr/>
        </p:nvPicPr>
        <p:blipFill>
          <a:blip r:embed="rId3"/>
          <a:stretch>
            <a:fillRect/>
          </a:stretch>
        </p:blipFill>
        <p:spPr>
          <a:xfrm>
            <a:off x="11533575" y="0"/>
            <a:ext cx="658425" cy="1249788"/>
          </a:xfrm>
          <a:prstGeom prst="rect">
            <a:avLst/>
          </a:prstGeom>
        </p:spPr>
      </p:pic>
    </p:spTree>
    <p:extLst>
      <p:ext uri="{BB962C8B-B14F-4D97-AF65-F5344CB8AC3E}">
        <p14:creationId xmlns:p14="http://schemas.microsoft.com/office/powerpoint/2010/main" val="286852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C15D-5E88-1CD7-65B3-0C720508B23D}"/>
              </a:ext>
            </a:extLst>
          </p:cNvPr>
          <p:cNvSpPr>
            <a:spLocks noGrp="1"/>
          </p:cNvSpPr>
          <p:nvPr>
            <p:ph type="title"/>
          </p:nvPr>
        </p:nvSpPr>
        <p:spPr>
          <a:xfrm>
            <a:off x="1198798" y="794666"/>
            <a:ext cx="4430477" cy="910243"/>
          </a:xfrm>
        </p:spPr>
        <p:txBody>
          <a:bodyPr>
            <a:normAutofit/>
          </a:bodyPr>
          <a:lstStyle/>
          <a:p>
            <a:r>
              <a:rPr lang="en-IN" b="1" dirty="0">
                <a:latin typeface="Times New Roman" panose="02020603050405020304" pitchFamily="18" charset="0"/>
                <a:cs typeface="Times New Roman" panose="02020603050405020304" pitchFamily="18" charset="0"/>
              </a:rPr>
              <a:t>APPLICATIONS</a:t>
            </a:r>
          </a:p>
        </p:txBody>
      </p:sp>
      <p:pic>
        <p:nvPicPr>
          <p:cNvPr id="10" name="Content Placeholder 9">
            <a:extLst>
              <a:ext uri="{FF2B5EF4-FFF2-40B4-BE49-F238E27FC236}">
                <a16:creationId xmlns:a16="http://schemas.microsoft.com/office/drawing/2014/main" id="{92665FFC-E13B-5B04-D3C8-C8F8C2299BFB}"/>
              </a:ext>
            </a:extLst>
          </p:cNvPr>
          <p:cNvPicPr>
            <a:picLocks noGrp="1" noChangeAspect="1"/>
          </p:cNvPicPr>
          <p:nvPr>
            <p:ph idx="1"/>
          </p:nvPr>
        </p:nvPicPr>
        <p:blipFill>
          <a:blip r:embed="rId2"/>
          <a:stretch>
            <a:fillRect/>
          </a:stretch>
        </p:blipFill>
        <p:spPr>
          <a:xfrm>
            <a:off x="6679563" y="2097121"/>
            <a:ext cx="3406462" cy="2282757"/>
          </a:xfrm>
        </p:spPr>
      </p:pic>
      <p:sp>
        <p:nvSpPr>
          <p:cNvPr id="4" name="Text Placeholder 3">
            <a:extLst>
              <a:ext uri="{FF2B5EF4-FFF2-40B4-BE49-F238E27FC236}">
                <a16:creationId xmlns:a16="http://schemas.microsoft.com/office/drawing/2014/main" id="{81C915D8-3726-14B4-234C-974844A52940}"/>
              </a:ext>
            </a:extLst>
          </p:cNvPr>
          <p:cNvSpPr>
            <a:spLocks noGrp="1"/>
          </p:cNvSpPr>
          <p:nvPr>
            <p:ph type="body" sz="half" idx="2"/>
          </p:nvPr>
        </p:nvSpPr>
        <p:spPr>
          <a:xfrm>
            <a:off x="1567951" y="1469472"/>
            <a:ext cx="5111612" cy="4208106"/>
          </a:xfrm>
        </p:spPr>
        <p:txBody>
          <a:bodyPr>
            <a:normAutofit/>
          </a:bodyPr>
          <a:lstStyle/>
          <a:p>
            <a:pPr marL="285750" indent="-285750" algn="l">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Control of doors and windows shutters </a:t>
            </a:r>
          </a:p>
          <a:p>
            <a:pPr marL="285750" indent="-285750" algn="l">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Faster operation and efficient</a:t>
            </a:r>
          </a:p>
          <a:p>
            <a:pPr marL="285750" indent="-285750" algn="l">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Security System</a:t>
            </a:r>
          </a:p>
          <a:p>
            <a:pPr marL="285750" indent="-285750" algn="l">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project can be used in Industries, Home,               office and Shops</a:t>
            </a:r>
          </a:p>
          <a:p>
            <a:pPr marL="285750" indent="-285750" algn="l">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can be used for garage doors and gates.</a:t>
            </a:r>
          </a:p>
          <a:p>
            <a:pPr marL="285750" indent="-285750" algn="l">
              <a:buClr>
                <a:schemeClr val="tx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By using smart app, disabled or elderly people                    can control lock as well as appliances anywhere             inside house.</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C67724-37AE-00CD-95A9-82D78B63A34D}"/>
              </a:ext>
            </a:extLst>
          </p:cNvPr>
          <p:cNvPicPr>
            <a:picLocks noChangeAspect="1"/>
          </p:cNvPicPr>
          <p:nvPr/>
        </p:nvPicPr>
        <p:blipFill>
          <a:blip r:embed="rId3"/>
          <a:stretch>
            <a:fillRect/>
          </a:stretch>
        </p:blipFill>
        <p:spPr>
          <a:xfrm>
            <a:off x="11533575" y="0"/>
            <a:ext cx="658425" cy="1249788"/>
          </a:xfrm>
          <a:prstGeom prst="rect">
            <a:avLst/>
          </a:prstGeom>
        </p:spPr>
      </p:pic>
    </p:spTree>
    <p:extLst>
      <p:ext uri="{BB962C8B-B14F-4D97-AF65-F5344CB8AC3E}">
        <p14:creationId xmlns:p14="http://schemas.microsoft.com/office/powerpoint/2010/main" val="2288296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439</TotalTime>
  <Words>709</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Copperplate Gothic Bold</vt:lpstr>
      <vt:lpstr>Corbel</vt:lpstr>
      <vt:lpstr>Times New Roman</vt:lpstr>
      <vt:lpstr>Wingdings</vt:lpstr>
      <vt:lpstr>Parallax</vt:lpstr>
      <vt:lpstr>         CAPSTONE PROJECT EXECUTION &amp; REPORT WRITING     TOPIC:- SMART DOOR LOCK SYSTEM</vt:lpstr>
      <vt:lpstr>PowerPoint Presentation</vt:lpstr>
      <vt:lpstr>INTRODUCTION</vt:lpstr>
      <vt:lpstr>COMPONENTS REQUIRED</vt:lpstr>
      <vt:lpstr>PowerPoint Presentation</vt:lpstr>
      <vt:lpstr>CIRCUIT DIAGRAM </vt:lpstr>
      <vt:lpstr>WORKING </vt:lpstr>
      <vt:lpstr>ADVANTAGES </vt:lpstr>
      <vt:lpstr>APPLICATIONS</vt:lpstr>
      <vt:lpstr>CONCLUSION</vt:lpstr>
      <vt:lpstr>FUTURE SCOPE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Bhanushali</dc:creator>
  <cp:lastModifiedBy>Pranjal Bhanushali</cp:lastModifiedBy>
  <cp:revision>12</cp:revision>
  <dcterms:created xsi:type="dcterms:W3CDTF">2022-08-26T14:04:03Z</dcterms:created>
  <dcterms:modified xsi:type="dcterms:W3CDTF">2023-05-05T17:51:25Z</dcterms:modified>
</cp:coreProperties>
</file>