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njwol Regmi" initials="PR" lastIdx="1" clrIdx="0">
    <p:extLst>
      <p:ext uri="{19B8F6BF-5375-455C-9EA6-DF929625EA0E}">
        <p15:presenceInfo xmlns:p15="http://schemas.microsoft.com/office/powerpoint/2012/main" userId="5c6e6cae4c83bd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225" autoAdjust="0"/>
    <p:restoredTop sz="86353" autoAdjust="0"/>
  </p:normalViewPr>
  <p:slideViewPr>
    <p:cSldViewPr snapToGrid="0">
      <p:cViewPr>
        <p:scale>
          <a:sx n="75" d="100"/>
          <a:sy n="75" d="100"/>
        </p:scale>
        <p:origin x="1550" y="379"/>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E93F4-1C39-4226-972F-A17067780D60}" type="datetimeFigureOut">
              <a:rPr lang="en-US" smtClean="0"/>
              <a:t>3/18/2025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AF12F-FBC4-4021-B365-C651FAD523EF}" type="slidenum">
              <a:rPr lang="en-US" smtClean="0"/>
              <a:t>‹#›</a:t>
            </a:fld>
            <a:endParaRPr lang="en-US"/>
          </a:p>
        </p:txBody>
      </p:sp>
    </p:spTree>
    <p:extLst>
      <p:ext uri="{BB962C8B-B14F-4D97-AF65-F5344CB8AC3E}">
        <p14:creationId xmlns:p14="http://schemas.microsoft.com/office/powerpoint/2010/main" val="31906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AF12F-FBC4-4021-B365-C651FAD523EF}" type="slidenum">
              <a:rPr lang="en-US" smtClean="0"/>
              <a:t>1</a:t>
            </a:fld>
            <a:endParaRPr lang="en-US"/>
          </a:p>
        </p:txBody>
      </p:sp>
    </p:spTree>
    <p:extLst>
      <p:ext uri="{BB962C8B-B14F-4D97-AF65-F5344CB8AC3E}">
        <p14:creationId xmlns:p14="http://schemas.microsoft.com/office/powerpoint/2010/main" val="1410552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C266C0-01A9-4B11-8599-4F3FA1D31EC5}" type="datetimeFigureOut">
              <a:rPr lang="en-US" smtClean="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B2E3D5-5ADD-4424-A54F-B0D3E9AD5A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972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C266C0-01A9-4B11-8599-4F3FA1D31EC5}" type="datetimeFigureOut">
              <a:rPr lang="en-US" smtClean="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B2E3D5-5ADD-4424-A54F-B0D3E9AD5AB8}" type="slidenum">
              <a:rPr lang="en-US" smtClean="0"/>
              <a:t>‹#›</a:t>
            </a:fld>
            <a:endParaRPr lang="en-US" dirty="0"/>
          </a:p>
        </p:txBody>
      </p:sp>
    </p:spTree>
    <p:extLst>
      <p:ext uri="{BB962C8B-B14F-4D97-AF65-F5344CB8AC3E}">
        <p14:creationId xmlns:p14="http://schemas.microsoft.com/office/powerpoint/2010/main" val="366477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C266C0-01A9-4B11-8599-4F3FA1D31EC5}" type="datetimeFigureOut">
              <a:rPr lang="en-US" smtClean="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B2E3D5-5ADD-4424-A54F-B0D3E9AD5AB8}" type="slidenum">
              <a:rPr lang="en-US" smtClean="0"/>
              <a:t>‹#›</a:t>
            </a:fld>
            <a:endParaRPr lang="en-US" dirty="0"/>
          </a:p>
        </p:txBody>
      </p:sp>
    </p:spTree>
    <p:extLst>
      <p:ext uri="{BB962C8B-B14F-4D97-AF65-F5344CB8AC3E}">
        <p14:creationId xmlns:p14="http://schemas.microsoft.com/office/powerpoint/2010/main" val="4134723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C266C0-01A9-4B11-8599-4F3FA1D31EC5}" type="datetimeFigureOut">
              <a:rPr lang="en-US" smtClean="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B2E3D5-5ADD-4424-A54F-B0D3E9AD5AB8}" type="slidenum">
              <a:rPr lang="en-US" smtClean="0"/>
              <a:t>‹#›</a:t>
            </a:fld>
            <a:endParaRPr lang="en-US" dirty="0"/>
          </a:p>
        </p:txBody>
      </p:sp>
    </p:spTree>
    <p:extLst>
      <p:ext uri="{BB962C8B-B14F-4D97-AF65-F5344CB8AC3E}">
        <p14:creationId xmlns:p14="http://schemas.microsoft.com/office/powerpoint/2010/main" val="322979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C266C0-01A9-4B11-8599-4F3FA1D31EC5}" type="datetimeFigureOut">
              <a:rPr lang="en-US" smtClean="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B2E3D5-5ADD-4424-A54F-B0D3E9AD5A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45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C266C0-01A9-4B11-8599-4F3FA1D31EC5}" type="datetimeFigureOut">
              <a:rPr lang="en-US" smtClean="0"/>
              <a:t>3/18/2025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B2E3D5-5ADD-4424-A54F-B0D3E9AD5AB8}" type="slidenum">
              <a:rPr lang="en-US" smtClean="0"/>
              <a:t>‹#›</a:t>
            </a:fld>
            <a:endParaRPr lang="en-US" dirty="0"/>
          </a:p>
        </p:txBody>
      </p:sp>
    </p:spTree>
    <p:extLst>
      <p:ext uri="{BB962C8B-B14F-4D97-AF65-F5344CB8AC3E}">
        <p14:creationId xmlns:p14="http://schemas.microsoft.com/office/powerpoint/2010/main" val="1068581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C266C0-01A9-4B11-8599-4F3FA1D31EC5}" type="datetimeFigureOut">
              <a:rPr lang="en-US" smtClean="0"/>
              <a:t>3/18/2025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B2E3D5-5ADD-4424-A54F-B0D3E9AD5AB8}" type="slidenum">
              <a:rPr lang="en-US" smtClean="0"/>
              <a:t>‹#›</a:t>
            </a:fld>
            <a:endParaRPr lang="en-US" dirty="0"/>
          </a:p>
        </p:txBody>
      </p:sp>
    </p:spTree>
    <p:extLst>
      <p:ext uri="{BB962C8B-B14F-4D97-AF65-F5344CB8AC3E}">
        <p14:creationId xmlns:p14="http://schemas.microsoft.com/office/powerpoint/2010/main" val="285405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C266C0-01A9-4B11-8599-4F3FA1D31EC5}" type="datetimeFigureOut">
              <a:rPr lang="en-US" smtClean="0"/>
              <a:t>3/18/2025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B2E3D5-5ADD-4424-A54F-B0D3E9AD5AB8}" type="slidenum">
              <a:rPr lang="en-US" smtClean="0"/>
              <a:t>‹#›</a:t>
            </a:fld>
            <a:endParaRPr lang="en-US" dirty="0"/>
          </a:p>
        </p:txBody>
      </p:sp>
    </p:spTree>
    <p:extLst>
      <p:ext uri="{BB962C8B-B14F-4D97-AF65-F5344CB8AC3E}">
        <p14:creationId xmlns:p14="http://schemas.microsoft.com/office/powerpoint/2010/main" val="1237036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C266C0-01A9-4B11-8599-4F3FA1D31EC5}" type="datetimeFigureOut">
              <a:rPr lang="en-US" smtClean="0"/>
              <a:t>3/18/2025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71B2E3D5-5ADD-4424-A54F-B0D3E9AD5AB8}" type="slidenum">
              <a:rPr lang="en-US" smtClean="0"/>
              <a:t>‹#›</a:t>
            </a:fld>
            <a:endParaRPr lang="en-US" dirty="0"/>
          </a:p>
        </p:txBody>
      </p:sp>
    </p:spTree>
    <p:extLst>
      <p:ext uri="{BB962C8B-B14F-4D97-AF65-F5344CB8AC3E}">
        <p14:creationId xmlns:p14="http://schemas.microsoft.com/office/powerpoint/2010/main" val="53802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1C266C0-01A9-4B11-8599-4F3FA1D31EC5}" type="datetimeFigureOut">
              <a:rPr lang="en-US" smtClean="0"/>
              <a:t>3/18/2025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B2E3D5-5ADD-4424-A54F-B0D3E9AD5AB8}" type="slidenum">
              <a:rPr lang="en-US" smtClean="0"/>
              <a:t>‹#›</a:t>
            </a:fld>
            <a:endParaRPr lang="en-US" dirty="0"/>
          </a:p>
        </p:txBody>
      </p:sp>
    </p:spTree>
    <p:extLst>
      <p:ext uri="{BB962C8B-B14F-4D97-AF65-F5344CB8AC3E}">
        <p14:creationId xmlns:p14="http://schemas.microsoft.com/office/powerpoint/2010/main" val="586805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C266C0-01A9-4B11-8599-4F3FA1D31EC5}" type="datetimeFigureOut">
              <a:rPr lang="en-US" smtClean="0"/>
              <a:t>3/18/2025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B2E3D5-5ADD-4424-A54F-B0D3E9AD5AB8}" type="slidenum">
              <a:rPr lang="en-US" smtClean="0"/>
              <a:t>‹#›</a:t>
            </a:fld>
            <a:endParaRPr lang="en-US" dirty="0"/>
          </a:p>
        </p:txBody>
      </p:sp>
    </p:spTree>
    <p:extLst>
      <p:ext uri="{BB962C8B-B14F-4D97-AF65-F5344CB8AC3E}">
        <p14:creationId xmlns:p14="http://schemas.microsoft.com/office/powerpoint/2010/main" val="2784458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C266C0-01A9-4B11-8599-4F3FA1D31EC5}" type="datetimeFigureOut">
              <a:rPr lang="en-US" smtClean="0"/>
              <a:t>3/18/2025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1B2E3D5-5ADD-4424-A54F-B0D3E9AD5AB8}"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735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B7BE-982E-C849-76BB-BE541B25291F}"/>
              </a:ext>
            </a:extLst>
          </p:cNvPr>
          <p:cNvSpPr>
            <a:spLocks noGrp="1"/>
          </p:cNvSpPr>
          <p:nvPr>
            <p:ph type="title"/>
          </p:nvPr>
        </p:nvSpPr>
        <p:spPr>
          <a:xfrm>
            <a:off x="1097280" y="76200"/>
            <a:ext cx="10058400" cy="1450757"/>
          </a:xfrm>
        </p:spPr>
        <p:txBody>
          <a:bodyPr>
            <a:normAutofit/>
          </a:bodyPr>
          <a:lstStyle/>
          <a:p>
            <a:pPr algn="ctr"/>
            <a:r>
              <a:rPr lang="en-US" b="1" i="1" dirty="0"/>
              <a:t>Importance of Communication for IT professionals</a:t>
            </a:r>
          </a:p>
        </p:txBody>
      </p:sp>
      <p:sp>
        <p:nvSpPr>
          <p:cNvPr id="3" name="Subtitle 2">
            <a:extLst>
              <a:ext uri="{FF2B5EF4-FFF2-40B4-BE49-F238E27FC236}">
                <a16:creationId xmlns:a16="http://schemas.microsoft.com/office/drawing/2014/main" id="{C7BB8DBF-63F3-F461-BA0D-8335C76DDB0D}"/>
              </a:ext>
            </a:extLst>
          </p:cNvPr>
          <p:cNvSpPr>
            <a:spLocks noGrp="1"/>
          </p:cNvSpPr>
          <p:nvPr>
            <p:ph idx="1"/>
          </p:nvPr>
        </p:nvSpPr>
        <p:spPr>
          <a:xfrm>
            <a:off x="949960" y="1788160"/>
            <a:ext cx="10292080" cy="4511040"/>
          </a:xfrm>
        </p:spPr>
        <p:txBody>
          <a:bodyPr>
            <a:normAutofit fontScale="25000" lnSpcReduction="20000"/>
          </a:bodyPr>
          <a:lstStyle/>
          <a:p>
            <a:pPr algn="just"/>
            <a:r>
              <a:rPr lang="en-US" sz="5600" dirty="0"/>
              <a:t>Everywhere involves communication. No one is able to communicate with one another without communication. When interviewing IT experts, the majority of IT businesses have found a lack of communication skills. Effective communication is important for the success of any company. One of the greatest human inventions of today's age is search engine technology. Technology is essential to the industrial age, and computer technology improves the number of IT expert work options. Computer technology requires education and ongoing research. IT specialists need to be open to embracing new technological advancements. IT professionals require not only technical knowledge but also strong communication abilities.</a:t>
            </a:r>
          </a:p>
          <a:p>
            <a:pPr algn="just"/>
            <a:r>
              <a:rPr lang="en-US" sz="5600" dirty="0"/>
              <a:t>These days, the majority of companies communicate with their clients by phone and email. Companies should treat their customers with efficiency and friendliness in order to establish long-lasting connections. If a client finds a communication issue that could be affecting the business of the firm, it is important to respond to them in a timely manner. If you can communicate well, the company will see you as confident. Another example of an IT professional is a computer engineer. They must be to able communicate with a wide range of individuals. IT professionals need to be able to operate both alone and together. They also need to have strong communication skills because being an IT professional is not just about you working with a computer.IT professional must understand how communication takes place in different conditions.</a:t>
            </a:r>
          </a:p>
          <a:p>
            <a:pPr algn="just"/>
            <a:r>
              <a:rPr lang="en-US" sz="5600" dirty="0"/>
              <a:t>Since IT professionals must communicate successfully with all of their business and professional competitors, it becomes even more important for them to develop strong communication skills. Technical communication skills are becoming more and more important as the professional world gets more diverse, competitive, and focused on outcomes. Technical communication tasks have been significantly changed by the information technology revolution, and new types of communications skills will be needed in the changing technological environment. These abilities include the capacity to understand and communicate difficult technical knowledge in an understandable manner. They also include the capacity to understand and communicate numerical data, understanding other cultures, and information research. Changes in science and technology are a reflection of multiple developments in the way people think of technical communication abilities.</a:t>
            </a:r>
          </a:p>
          <a:p>
            <a:pPr algn="just"/>
            <a:r>
              <a:rPr lang="en-US" sz="5600" dirty="0"/>
              <a:t>Building strong interpersonal communication skills is essential for effective collaboration and relationship-building in the IT industry. IT professionals should focus on active listening, empathy, and understanding others' perspectives. It's likely that you, as an IT executive, are pressed for time and resources. You may also be aware that developing your communication skills is essential to growing professionally and delivering outstanding customer services. You already know that many systems, including the human body, SaaS platforms, and beehives, succeed or fail based on their capacity to maintain the flow of essential information, as systems thinking is certainly one of your strong points. </a:t>
            </a:r>
            <a:endParaRPr lang="en-US" sz="5600" i="1" dirty="0"/>
          </a:p>
          <a:p>
            <a:pPr algn="just"/>
            <a:endParaRPr lang="en-US" sz="5600" i="1" dirty="0"/>
          </a:p>
          <a:p>
            <a:pPr algn="just"/>
            <a:endParaRPr lang="en-US" i="1" dirty="0"/>
          </a:p>
          <a:p>
            <a:pPr algn="just"/>
            <a:r>
              <a:rPr lang="en-US" i="1" dirty="0"/>
              <a:t> </a:t>
            </a:r>
          </a:p>
          <a:p>
            <a:pPr algn="just"/>
            <a:endParaRPr lang="en-US" i="1" dirty="0"/>
          </a:p>
          <a:p>
            <a:pPr algn="l"/>
            <a:endParaRPr lang="en-US" i="1" dirty="0"/>
          </a:p>
          <a:p>
            <a:pPr algn="l"/>
            <a:endParaRPr lang="en-US" i="1" dirty="0"/>
          </a:p>
          <a:p>
            <a:pPr algn="l"/>
            <a:endParaRPr lang="en-US" i="1" dirty="0"/>
          </a:p>
          <a:p>
            <a:pPr algn="l"/>
            <a:endParaRPr lang="en-US" i="1" dirty="0"/>
          </a:p>
        </p:txBody>
      </p:sp>
    </p:spTree>
    <p:extLst>
      <p:ext uri="{BB962C8B-B14F-4D97-AF65-F5344CB8AC3E}">
        <p14:creationId xmlns:p14="http://schemas.microsoft.com/office/powerpoint/2010/main" val="14509138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64</TotalTime>
  <Words>520</Words>
  <Application>Microsoft Office PowerPoint</Application>
  <PresentationFormat>Widescreen</PresentationFormat>
  <Paragraphs>12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Calibri Light</vt:lpstr>
      <vt:lpstr>Retrospect</vt:lpstr>
      <vt:lpstr>Importance of Communication for IT professionals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Importance of Communication for IT professionals</dc:title>
  <dc:creator>Pranjwol Regmi</dc:creator>
  <cp:lastModifiedBy>Pranjwol Regmi</cp:lastModifiedBy>
  <cp:revision>2</cp:revision>
  <dcterms:created xsi:type="dcterms:W3CDTF">2024-01-11T17:15:58Z</dcterms:created>
  <dcterms:modified xsi:type="dcterms:W3CDTF">2025-03-17T18:58:16Z</dcterms:modified>
</cp:coreProperties>
</file>