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b34a75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0b34a75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c6662ef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0c6662ef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0c6662ef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0c6662ef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0b34a758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0b34a758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b34a7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b34a7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b34a75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0b34a75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0b34a75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0b34a75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0b34a75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0b34a75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0b34a758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0b34a75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16 x 16 data struct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b34a758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b34a758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0b34a758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0b34a758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b34a758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b34a758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TAB7306F1Znk7zx2nKen7F4Vxm297y9K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 7: Jonathon Krienbrink, Prannoy Namala, Esther Ojokojo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120" name="Google Shape;120;p22" title="Kazam_screencast_0000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475" y="1308175"/>
            <a:ext cx="59210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smashing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Output message : </a:t>
            </a:r>
            <a:r>
              <a:rPr b="1" lang="en"/>
              <a:t>stack smashing detected : &lt;unknown&gt; terminated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Difficulties which were overcome during the course of the project: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Robot not able to move forward in the simulator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 with reading walls of a cell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 with setting the stack of visited cells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Debugging based on an external UI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</a:t>
            </a:r>
            <a:r>
              <a:rPr lang="en"/>
              <a:t>rienting which attributes and methods should belong to each class and properly setting them up to access available attributes.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better algorithm (eg: A* search algorithm)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adjacency lists alongside better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 adjacency list is a collection of unordered lists in which each element contains the locations of neighbouring cells for one cell of the maze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645900" y="1709850"/>
            <a:ext cx="78522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THANK YOU</a:t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Planning for a range of land based robots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from a start position (left-bottom corner) to the goal position (4 cells in the center of the maze) needs to be generated in a 16x16 maze.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walls in the maze are hidden initially and the path needs to be regenerated if there is a wall in the generated path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Starts at root node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Reaches maximum depth in each branch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Backtracking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600" y="1076400"/>
            <a:ext cx="369570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Class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Interacts with the MMS simulator.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with helpful methods for robot actions in the simulator.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mainly uses: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Wall functions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Movement functions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interface functions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Class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393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Abstract Class: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LandBasedRobot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Concrete Classes: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LandBasedTracked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LandBasedWheeled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Methods for motion and getters for robot position and direction have been created </a:t>
            </a:r>
            <a:endParaRPr sz="20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650" y="549025"/>
            <a:ext cx="4090650" cy="40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 Class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07150" y="1152475"/>
            <a:ext cx="371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16X16 data struct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 each struct: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wall position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the cell been visited before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 cell one of the preset goal cells?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Appropriate getters and setters have been created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350" y="1372125"/>
            <a:ext cx="5263524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Class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Initializing the maze and setting goal position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61613" l="24093" r="-581" t="0"/>
          <a:stretch/>
        </p:blipFill>
        <p:spPr>
          <a:xfrm>
            <a:off x="2579825" y="1611125"/>
            <a:ext cx="4501801" cy="334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Class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DFS Implementation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36409" l="24104" r="0" t="38130"/>
          <a:stretch/>
        </p:blipFill>
        <p:spPr>
          <a:xfrm>
            <a:off x="2343300" y="1963768"/>
            <a:ext cx="4012101" cy="19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Class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Moving the robot and checking for completion of the objective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23687" r="0" t="62801"/>
          <a:stretch/>
        </p:blipFill>
        <p:spPr>
          <a:xfrm>
            <a:off x="2335875" y="1660025"/>
            <a:ext cx="4034276" cy="29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