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31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A8841A-0C24-4491-B0E5-E10EA254C511}" v="10" dt="2024-06-05T06:02:21.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918187897870" userId="5ed18b7dc3905faa" providerId="LiveId" clId="{A1A8841A-0C24-4491-B0E5-E10EA254C511}"/>
    <pc:docChg chg="custSel addSld delSld modSld">
      <pc:chgData name="918187897870" userId="5ed18b7dc3905faa" providerId="LiveId" clId="{A1A8841A-0C24-4491-B0E5-E10EA254C511}" dt="2024-06-05T06:02:21.279" v="76"/>
      <pc:docMkLst>
        <pc:docMk/>
      </pc:docMkLst>
      <pc:sldChg chg="modSp mod">
        <pc:chgData name="918187897870" userId="5ed18b7dc3905faa" providerId="LiveId" clId="{A1A8841A-0C24-4491-B0E5-E10EA254C511}" dt="2024-06-05T06:02:21.279" v="76"/>
        <pc:sldMkLst>
          <pc:docMk/>
          <pc:sldMk cId="1085330626" sldId="256"/>
        </pc:sldMkLst>
        <pc:spChg chg="mod">
          <ac:chgData name="918187897870" userId="5ed18b7dc3905faa" providerId="LiveId" clId="{A1A8841A-0C24-4491-B0E5-E10EA254C511}" dt="2024-06-05T06:02:21.279" v="76"/>
          <ac:spMkLst>
            <pc:docMk/>
            <pc:sldMk cId="1085330626" sldId="256"/>
            <ac:spMk id="2" creationId="{E655084C-1B04-E542-41D6-89C278769A51}"/>
          </ac:spMkLst>
        </pc:spChg>
        <pc:spChg chg="mod">
          <ac:chgData name="918187897870" userId="5ed18b7dc3905faa" providerId="LiveId" clId="{A1A8841A-0C24-4491-B0E5-E10EA254C511}" dt="2024-06-05T06:02:21.279" v="76"/>
          <ac:spMkLst>
            <pc:docMk/>
            <pc:sldMk cId="1085330626" sldId="256"/>
            <ac:spMk id="3" creationId="{CE14C592-14AD-D531-94C8-2FA85CA18949}"/>
          </ac:spMkLst>
        </pc:spChg>
      </pc:sldChg>
      <pc:sldChg chg="modSp">
        <pc:chgData name="918187897870" userId="5ed18b7dc3905faa" providerId="LiveId" clId="{A1A8841A-0C24-4491-B0E5-E10EA254C511}" dt="2024-06-05T06:02:21.279" v="76"/>
        <pc:sldMkLst>
          <pc:docMk/>
          <pc:sldMk cId="3469600188" sldId="257"/>
        </pc:sldMkLst>
        <pc:spChg chg="mod">
          <ac:chgData name="918187897870" userId="5ed18b7dc3905faa" providerId="LiveId" clId="{A1A8841A-0C24-4491-B0E5-E10EA254C511}" dt="2024-06-05T06:02:21.279" v="76"/>
          <ac:spMkLst>
            <pc:docMk/>
            <pc:sldMk cId="3469600188" sldId="257"/>
            <ac:spMk id="2" creationId="{5D3A2667-0C5C-427B-6ADA-274D51F65D3C}"/>
          </ac:spMkLst>
        </pc:spChg>
        <pc:spChg chg="mod">
          <ac:chgData name="918187897870" userId="5ed18b7dc3905faa" providerId="LiveId" clId="{A1A8841A-0C24-4491-B0E5-E10EA254C511}" dt="2024-06-05T06:02:21.279" v="76"/>
          <ac:spMkLst>
            <pc:docMk/>
            <pc:sldMk cId="3469600188" sldId="257"/>
            <ac:spMk id="3" creationId="{87466C84-9A36-AF33-6895-ED9A04B682EB}"/>
          </ac:spMkLst>
        </pc:spChg>
      </pc:sldChg>
      <pc:sldChg chg="modSp">
        <pc:chgData name="918187897870" userId="5ed18b7dc3905faa" providerId="LiveId" clId="{A1A8841A-0C24-4491-B0E5-E10EA254C511}" dt="2024-06-05T06:02:21.279" v="76"/>
        <pc:sldMkLst>
          <pc:docMk/>
          <pc:sldMk cId="1200654028" sldId="258"/>
        </pc:sldMkLst>
        <pc:spChg chg="mod">
          <ac:chgData name="918187897870" userId="5ed18b7dc3905faa" providerId="LiveId" clId="{A1A8841A-0C24-4491-B0E5-E10EA254C511}" dt="2024-06-05T06:02:21.279" v="76"/>
          <ac:spMkLst>
            <pc:docMk/>
            <pc:sldMk cId="1200654028" sldId="258"/>
            <ac:spMk id="2" creationId="{773A7A62-79E6-368D-0253-87271A11889C}"/>
          </ac:spMkLst>
        </pc:spChg>
        <pc:spChg chg="mod">
          <ac:chgData name="918187897870" userId="5ed18b7dc3905faa" providerId="LiveId" clId="{A1A8841A-0C24-4491-B0E5-E10EA254C511}" dt="2024-06-05T06:02:21.279" v="76"/>
          <ac:spMkLst>
            <pc:docMk/>
            <pc:sldMk cId="1200654028" sldId="258"/>
            <ac:spMk id="3" creationId="{5DC56E48-43BF-EA6F-EA36-0E69E5ECDAFC}"/>
          </ac:spMkLst>
        </pc:spChg>
      </pc:sldChg>
      <pc:sldChg chg="modSp">
        <pc:chgData name="918187897870" userId="5ed18b7dc3905faa" providerId="LiveId" clId="{A1A8841A-0C24-4491-B0E5-E10EA254C511}" dt="2024-06-05T06:02:21.279" v="76"/>
        <pc:sldMkLst>
          <pc:docMk/>
          <pc:sldMk cId="437704148" sldId="259"/>
        </pc:sldMkLst>
        <pc:spChg chg="mod">
          <ac:chgData name="918187897870" userId="5ed18b7dc3905faa" providerId="LiveId" clId="{A1A8841A-0C24-4491-B0E5-E10EA254C511}" dt="2024-06-05T06:02:21.279" v="76"/>
          <ac:spMkLst>
            <pc:docMk/>
            <pc:sldMk cId="437704148" sldId="259"/>
            <ac:spMk id="2" creationId="{A8F75412-E131-C602-A951-BD6930893CE9}"/>
          </ac:spMkLst>
        </pc:spChg>
        <pc:spChg chg="mod">
          <ac:chgData name="918187897870" userId="5ed18b7dc3905faa" providerId="LiveId" clId="{A1A8841A-0C24-4491-B0E5-E10EA254C511}" dt="2024-06-05T06:02:21.279" v="76"/>
          <ac:spMkLst>
            <pc:docMk/>
            <pc:sldMk cId="437704148" sldId="259"/>
            <ac:spMk id="3" creationId="{E49ACA7E-77FC-2F4E-5004-7F936671B201}"/>
          </ac:spMkLst>
        </pc:spChg>
      </pc:sldChg>
      <pc:sldChg chg="modSp mod">
        <pc:chgData name="918187897870" userId="5ed18b7dc3905faa" providerId="LiveId" clId="{A1A8841A-0C24-4491-B0E5-E10EA254C511}" dt="2024-06-05T06:01:47.973" v="72" actId="1076"/>
        <pc:sldMkLst>
          <pc:docMk/>
          <pc:sldMk cId="2083517518" sldId="260"/>
        </pc:sldMkLst>
        <pc:spChg chg="mod">
          <ac:chgData name="918187897870" userId="5ed18b7dc3905faa" providerId="LiveId" clId="{A1A8841A-0C24-4491-B0E5-E10EA254C511}" dt="2024-06-05T06:01:35.107" v="69" actId="1076"/>
          <ac:spMkLst>
            <pc:docMk/>
            <pc:sldMk cId="2083517518" sldId="260"/>
            <ac:spMk id="36" creationId="{1D19DE1F-2DE9-17F7-BA41-6AF4115D6A67}"/>
          </ac:spMkLst>
        </pc:spChg>
        <pc:spChg chg="mod">
          <ac:chgData name="918187897870" userId="5ed18b7dc3905faa" providerId="LiveId" clId="{A1A8841A-0C24-4491-B0E5-E10EA254C511}" dt="2024-06-05T06:01:42.600" v="70" actId="14100"/>
          <ac:spMkLst>
            <pc:docMk/>
            <pc:sldMk cId="2083517518" sldId="260"/>
            <ac:spMk id="41" creationId="{D26A689F-56AE-9B8D-DC3F-028BC7764783}"/>
          </ac:spMkLst>
        </pc:spChg>
        <pc:picChg chg="mod">
          <ac:chgData name="918187897870" userId="5ed18b7dc3905faa" providerId="LiveId" clId="{A1A8841A-0C24-4491-B0E5-E10EA254C511}" dt="2024-06-05T06:01:15.851" v="64" actId="1076"/>
          <ac:picMkLst>
            <pc:docMk/>
            <pc:sldMk cId="2083517518" sldId="260"/>
            <ac:picMk id="15" creationId="{2272CC26-36DA-1A0C-D4DB-7A67B3EB0864}"/>
          </ac:picMkLst>
        </pc:picChg>
        <pc:picChg chg="mod">
          <ac:chgData name="918187897870" userId="5ed18b7dc3905faa" providerId="LiveId" clId="{A1A8841A-0C24-4491-B0E5-E10EA254C511}" dt="2024-06-05T06:01:47.973" v="72" actId="1076"/>
          <ac:picMkLst>
            <pc:docMk/>
            <pc:sldMk cId="2083517518" sldId="260"/>
            <ac:picMk id="23" creationId="{B4DDB104-5F1E-BF24-8683-6220BD2DA2E9}"/>
          </ac:picMkLst>
        </pc:picChg>
        <pc:picChg chg="mod">
          <ac:chgData name="918187897870" userId="5ed18b7dc3905faa" providerId="LiveId" clId="{A1A8841A-0C24-4491-B0E5-E10EA254C511}" dt="2024-06-05T06:01:45.800" v="71" actId="1076"/>
          <ac:picMkLst>
            <pc:docMk/>
            <pc:sldMk cId="2083517518" sldId="260"/>
            <ac:picMk id="25" creationId="{08C31C85-2DD7-FC1D-3F8B-B6F616AA1812}"/>
          </ac:picMkLst>
        </pc:picChg>
      </pc:sldChg>
      <pc:sldChg chg="addSp delSp modSp new mod">
        <pc:chgData name="918187897870" userId="5ed18b7dc3905faa" providerId="LiveId" clId="{A1A8841A-0C24-4491-B0E5-E10EA254C511}" dt="2024-06-05T06:02:04.799" v="74" actId="27636"/>
        <pc:sldMkLst>
          <pc:docMk/>
          <pc:sldMk cId="988801751" sldId="261"/>
        </pc:sldMkLst>
        <pc:spChg chg="mod">
          <ac:chgData name="918187897870" userId="5ed18b7dc3905faa" providerId="LiveId" clId="{A1A8841A-0C24-4491-B0E5-E10EA254C511}" dt="2024-06-05T06:02:04.799" v="74" actId="27636"/>
          <ac:spMkLst>
            <pc:docMk/>
            <pc:sldMk cId="988801751" sldId="261"/>
            <ac:spMk id="2" creationId="{FEDCB12B-A26C-AB0F-10A8-5CE0B01CFF3A}"/>
          </ac:spMkLst>
        </pc:spChg>
        <pc:spChg chg="del">
          <ac:chgData name="918187897870" userId="5ed18b7dc3905faa" providerId="LiveId" clId="{A1A8841A-0C24-4491-B0E5-E10EA254C511}" dt="2024-06-05T05:56:40.477" v="3"/>
          <ac:spMkLst>
            <pc:docMk/>
            <pc:sldMk cId="988801751" sldId="261"/>
            <ac:spMk id="3" creationId="{09116E71-D1A4-6552-E650-09B05540C77E}"/>
          </ac:spMkLst>
        </pc:spChg>
        <pc:spChg chg="add mod">
          <ac:chgData name="918187897870" userId="5ed18b7dc3905faa" providerId="LiveId" clId="{A1A8841A-0C24-4491-B0E5-E10EA254C511}" dt="2024-06-05T05:57:46.316" v="33" actId="123"/>
          <ac:spMkLst>
            <pc:docMk/>
            <pc:sldMk cId="988801751" sldId="261"/>
            <ac:spMk id="4" creationId="{40D2AF0A-C1D8-5882-4DFB-46F48F9E4BCC}"/>
          </ac:spMkLst>
        </pc:spChg>
      </pc:sldChg>
      <pc:sldChg chg="delSp modSp new mod">
        <pc:chgData name="918187897870" userId="5ed18b7dc3905faa" providerId="LiveId" clId="{A1A8841A-0C24-4491-B0E5-E10EA254C511}" dt="2024-06-05T05:57:57.327" v="34" actId="123"/>
        <pc:sldMkLst>
          <pc:docMk/>
          <pc:sldMk cId="3117244821" sldId="262"/>
        </pc:sldMkLst>
        <pc:spChg chg="del">
          <ac:chgData name="918187897870" userId="5ed18b7dc3905faa" providerId="LiveId" clId="{A1A8841A-0C24-4491-B0E5-E10EA254C511}" dt="2024-06-05T05:57:32.523" v="10" actId="478"/>
          <ac:spMkLst>
            <pc:docMk/>
            <pc:sldMk cId="3117244821" sldId="262"/>
            <ac:spMk id="2" creationId="{199826F6-7E3F-68FE-3001-2FEFB38341AC}"/>
          </ac:spMkLst>
        </pc:spChg>
        <pc:spChg chg="mod">
          <ac:chgData name="918187897870" userId="5ed18b7dc3905faa" providerId="LiveId" clId="{A1A8841A-0C24-4491-B0E5-E10EA254C511}" dt="2024-06-05T05:57:57.327" v="34" actId="123"/>
          <ac:spMkLst>
            <pc:docMk/>
            <pc:sldMk cId="3117244821" sldId="262"/>
            <ac:spMk id="3" creationId="{338FB601-5D05-3211-40A4-9B7057BF5FEB}"/>
          </ac:spMkLst>
        </pc:spChg>
      </pc:sldChg>
      <pc:sldChg chg="delSp new del mod">
        <pc:chgData name="918187897870" userId="5ed18b7dc3905faa" providerId="LiveId" clId="{A1A8841A-0C24-4491-B0E5-E10EA254C511}" dt="2024-06-05T05:59:28.832" v="37" actId="2696"/>
        <pc:sldMkLst>
          <pc:docMk/>
          <pc:sldMk cId="2664141659" sldId="263"/>
        </pc:sldMkLst>
        <pc:spChg chg="del">
          <ac:chgData name="918187897870" userId="5ed18b7dc3905faa" providerId="LiveId" clId="{A1A8841A-0C24-4491-B0E5-E10EA254C511}" dt="2024-06-05T05:58:17.809" v="36" actId="478"/>
          <ac:spMkLst>
            <pc:docMk/>
            <pc:sldMk cId="2664141659" sldId="263"/>
            <ac:spMk id="2" creationId="{3B50D651-B4D9-5B7C-D784-3EE10F794AA5}"/>
          </ac:spMkLst>
        </pc:spChg>
      </pc:sldChg>
      <pc:sldChg chg="delSp add mod">
        <pc:chgData name="918187897870" userId="5ed18b7dc3905faa" providerId="LiveId" clId="{A1A8841A-0C24-4491-B0E5-E10EA254C511}" dt="2024-06-05T05:59:36.560" v="39" actId="478"/>
        <pc:sldMkLst>
          <pc:docMk/>
          <pc:sldMk cId="0" sldId="316"/>
        </pc:sldMkLst>
        <pc:spChg chg="del">
          <ac:chgData name="918187897870" userId="5ed18b7dc3905faa" providerId="LiveId" clId="{A1A8841A-0C24-4491-B0E5-E10EA254C511}" dt="2024-06-05T05:59:36.560" v="39" actId="478"/>
          <ac:spMkLst>
            <pc:docMk/>
            <pc:sldMk cId="0" sldId="316"/>
            <ac:spMk id="2" creationId="{3C489A61-3FBC-F553-0E5B-9D7C1B4E189A}"/>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05:48:02.433"/>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05:48:07.783"/>
    </inkml:context>
    <inkml:brush xml:id="br0">
      <inkml:brushProperty name="width" value="0.05" units="cm"/>
      <inkml:brushProperty name="height" value="0.05"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FB6ABF-8393-4D2C-AB52-B8DB0104213F}"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87A22-BAC0-4CB2-BE16-BBDC9D3F971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3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B6ABF-8393-4D2C-AB52-B8DB0104213F}"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87A22-BAC0-4CB2-BE16-BBDC9D3F9713}" type="slidenum">
              <a:rPr lang="en-IN" smtClean="0"/>
              <a:t>‹#›</a:t>
            </a:fld>
            <a:endParaRPr lang="en-IN"/>
          </a:p>
        </p:txBody>
      </p:sp>
    </p:spTree>
    <p:extLst>
      <p:ext uri="{BB962C8B-B14F-4D97-AF65-F5344CB8AC3E}">
        <p14:creationId xmlns:p14="http://schemas.microsoft.com/office/powerpoint/2010/main" val="2692581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B6ABF-8393-4D2C-AB52-B8DB0104213F}"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87A22-BAC0-4CB2-BE16-BBDC9D3F9713}" type="slidenum">
              <a:rPr lang="en-IN" smtClean="0"/>
              <a:t>‹#›</a:t>
            </a:fld>
            <a:endParaRPr lang="en-IN"/>
          </a:p>
        </p:txBody>
      </p:sp>
    </p:spTree>
    <p:extLst>
      <p:ext uri="{BB962C8B-B14F-4D97-AF65-F5344CB8AC3E}">
        <p14:creationId xmlns:p14="http://schemas.microsoft.com/office/powerpoint/2010/main" val="107713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B6ABF-8393-4D2C-AB52-B8DB0104213F}"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87A22-BAC0-4CB2-BE16-BBDC9D3F9713}" type="slidenum">
              <a:rPr lang="en-IN" smtClean="0"/>
              <a:t>‹#›</a:t>
            </a:fld>
            <a:endParaRPr lang="en-IN"/>
          </a:p>
        </p:txBody>
      </p:sp>
    </p:spTree>
    <p:extLst>
      <p:ext uri="{BB962C8B-B14F-4D97-AF65-F5344CB8AC3E}">
        <p14:creationId xmlns:p14="http://schemas.microsoft.com/office/powerpoint/2010/main" val="895636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B6ABF-8393-4D2C-AB52-B8DB0104213F}"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87A22-BAC0-4CB2-BE16-BBDC9D3F971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67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FB6ABF-8393-4D2C-AB52-B8DB0104213F}"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87A22-BAC0-4CB2-BE16-BBDC9D3F9713}" type="slidenum">
              <a:rPr lang="en-IN" smtClean="0"/>
              <a:t>‹#›</a:t>
            </a:fld>
            <a:endParaRPr lang="en-IN"/>
          </a:p>
        </p:txBody>
      </p:sp>
    </p:spTree>
    <p:extLst>
      <p:ext uri="{BB962C8B-B14F-4D97-AF65-F5344CB8AC3E}">
        <p14:creationId xmlns:p14="http://schemas.microsoft.com/office/powerpoint/2010/main" val="905409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FB6ABF-8393-4D2C-AB52-B8DB0104213F}" type="datetimeFigureOut">
              <a:rPr lang="en-IN" smtClean="0"/>
              <a:t>05-06-2024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887A22-BAC0-4CB2-BE16-BBDC9D3F9713}" type="slidenum">
              <a:rPr lang="en-IN" smtClean="0"/>
              <a:t>‹#›</a:t>
            </a:fld>
            <a:endParaRPr lang="en-IN"/>
          </a:p>
        </p:txBody>
      </p:sp>
    </p:spTree>
    <p:extLst>
      <p:ext uri="{BB962C8B-B14F-4D97-AF65-F5344CB8AC3E}">
        <p14:creationId xmlns:p14="http://schemas.microsoft.com/office/powerpoint/2010/main" val="160765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FB6ABF-8393-4D2C-AB52-B8DB0104213F}" type="datetimeFigureOut">
              <a:rPr lang="en-IN" smtClean="0"/>
              <a:t>05-06-2024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887A22-BAC0-4CB2-BE16-BBDC9D3F9713}" type="slidenum">
              <a:rPr lang="en-IN" smtClean="0"/>
              <a:t>‹#›</a:t>
            </a:fld>
            <a:endParaRPr lang="en-IN"/>
          </a:p>
        </p:txBody>
      </p:sp>
    </p:spTree>
    <p:extLst>
      <p:ext uri="{BB962C8B-B14F-4D97-AF65-F5344CB8AC3E}">
        <p14:creationId xmlns:p14="http://schemas.microsoft.com/office/powerpoint/2010/main" val="214469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FB6ABF-8393-4D2C-AB52-B8DB0104213F}" type="datetimeFigureOut">
              <a:rPr lang="en-IN" smtClean="0"/>
              <a:t>05-06-2024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F887A22-BAC0-4CB2-BE16-BBDC9D3F9713}" type="slidenum">
              <a:rPr lang="en-IN" smtClean="0"/>
              <a:t>‹#›</a:t>
            </a:fld>
            <a:endParaRPr lang="en-IN"/>
          </a:p>
        </p:txBody>
      </p:sp>
    </p:spTree>
    <p:extLst>
      <p:ext uri="{BB962C8B-B14F-4D97-AF65-F5344CB8AC3E}">
        <p14:creationId xmlns:p14="http://schemas.microsoft.com/office/powerpoint/2010/main" val="293445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FB6ABF-8393-4D2C-AB52-B8DB0104213F}" type="datetimeFigureOut">
              <a:rPr lang="en-IN" smtClean="0"/>
              <a:t>05-06-2024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887A22-BAC0-4CB2-BE16-BBDC9D3F9713}" type="slidenum">
              <a:rPr lang="en-IN" smtClean="0"/>
              <a:t>‹#›</a:t>
            </a:fld>
            <a:endParaRPr lang="en-IN"/>
          </a:p>
        </p:txBody>
      </p:sp>
    </p:spTree>
    <p:extLst>
      <p:ext uri="{BB962C8B-B14F-4D97-AF65-F5344CB8AC3E}">
        <p14:creationId xmlns:p14="http://schemas.microsoft.com/office/powerpoint/2010/main" val="360905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B6ABF-8393-4D2C-AB52-B8DB0104213F}"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87A22-BAC0-4CB2-BE16-BBDC9D3F9713}" type="slidenum">
              <a:rPr lang="en-IN" smtClean="0"/>
              <a:t>‹#›</a:t>
            </a:fld>
            <a:endParaRPr lang="en-IN"/>
          </a:p>
        </p:txBody>
      </p:sp>
    </p:spTree>
    <p:extLst>
      <p:ext uri="{BB962C8B-B14F-4D97-AF65-F5344CB8AC3E}">
        <p14:creationId xmlns:p14="http://schemas.microsoft.com/office/powerpoint/2010/main" val="386309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FFB6ABF-8393-4D2C-AB52-B8DB0104213F}" type="datetimeFigureOut">
              <a:rPr lang="en-IN" smtClean="0"/>
              <a:t>05-06-2024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887A22-BAC0-4CB2-BE16-BBDC9D3F971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2311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customXml" Target="../ink/ink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084C-1B04-E542-41D6-89C278769A51}"/>
              </a:ext>
            </a:extLst>
          </p:cNvPr>
          <p:cNvSpPr>
            <a:spLocks noGrp="1"/>
          </p:cNvSpPr>
          <p:nvPr>
            <p:ph type="ctrTitle"/>
          </p:nvPr>
        </p:nvSpPr>
        <p:spPr/>
        <p:txBody>
          <a:bodyPr/>
          <a:lstStyle/>
          <a:p>
            <a:r>
              <a:rPr lang="en-US" dirty="0">
                <a:solidFill>
                  <a:srgbClr val="FF0000"/>
                </a:solidFill>
              </a:rPr>
              <a:t>HIGHWAY SERVICE SYSTEM</a:t>
            </a:r>
            <a:endParaRPr lang="en-IN" dirty="0">
              <a:solidFill>
                <a:srgbClr val="FF0000"/>
              </a:solidFill>
            </a:endParaRPr>
          </a:p>
        </p:txBody>
      </p:sp>
      <p:sp>
        <p:nvSpPr>
          <p:cNvPr id="3" name="Subtitle 2">
            <a:extLst>
              <a:ext uri="{FF2B5EF4-FFF2-40B4-BE49-F238E27FC236}">
                <a16:creationId xmlns:a16="http://schemas.microsoft.com/office/drawing/2014/main" id="{CE14C592-14AD-D531-94C8-2FA85CA18949}"/>
              </a:ext>
            </a:extLst>
          </p:cNvPr>
          <p:cNvSpPr>
            <a:spLocks noGrp="1"/>
          </p:cNvSpPr>
          <p:nvPr>
            <p:ph type="subTitle" idx="1"/>
          </p:nvPr>
        </p:nvSpPr>
        <p:spPr/>
        <p:txBody>
          <a:bodyPr/>
          <a:lstStyle/>
          <a:p>
            <a:r>
              <a:rPr lang="en-US" dirty="0"/>
              <a:t>Android  application| GPS</a:t>
            </a:r>
            <a:endParaRPr lang="en-IN" dirty="0"/>
          </a:p>
        </p:txBody>
      </p:sp>
    </p:spTree>
    <p:extLst>
      <p:ext uri="{BB962C8B-B14F-4D97-AF65-F5344CB8AC3E}">
        <p14:creationId xmlns:p14="http://schemas.microsoft.com/office/powerpoint/2010/main" val="1085330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2667-0C5C-427B-6ADA-274D51F65D3C}"/>
              </a:ext>
            </a:extLst>
          </p:cNvPr>
          <p:cNvSpPr>
            <a:spLocks noGrp="1"/>
          </p:cNvSpPr>
          <p:nvPr>
            <p:ph type="title"/>
          </p:nvPr>
        </p:nvSpPr>
        <p:spPr/>
        <p:txBody>
          <a:bodyPr/>
          <a:lstStyle/>
          <a:p>
            <a:pPr algn="ctr"/>
            <a:r>
              <a:rPr lang="en-US" dirty="0">
                <a:solidFill>
                  <a:srgbClr val="7030A0"/>
                </a:solidFill>
              </a:rPr>
              <a:t>PROBLEM STATEMENT</a:t>
            </a:r>
            <a:endParaRPr lang="en-IN" dirty="0">
              <a:solidFill>
                <a:srgbClr val="7030A0"/>
              </a:solidFill>
            </a:endParaRPr>
          </a:p>
        </p:txBody>
      </p:sp>
      <p:sp>
        <p:nvSpPr>
          <p:cNvPr id="3" name="Content Placeholder 2">
            <a:extLst>
              <a:ext uri="{FF2B5EF4-FFF2-40B4-BE49-F238E27FC236}">
                <a16:creationId xmlns:a16="http://schemas.microsoft.com/office/drawing/2014/main" id="{87466C84-9A36-AF33-6895-ED9A04B682EB}"/>
              </a:ext>
            </a:extLst>
          </p:cNvPr>
          <p:cNvSpPr>
            <a:spLocks noGrp="1"/>
          </p:cNvSpPr>
          <p:nvPr>
            <p:ph idx="1"/>
          </p:nvPr>
        </p:nvSpPr>
        <p:spPr/>
        <p:txBody>
          <a:bodyPr/>
          <a:lstStyle/>
          <a:p>
            <a:r>
              <a:rPr lang="en-US" dirty="0"/>
              <a:t>Introducing a highway management service where customers with vehicle issues can use our website to contact nearby mechanics via GPS for emergency assistance, with mechanics alerted through our mobile app to promptly address the problem, earning payment based on the situation.</a:t>
            </a:r>
          </a:p>
          <a:p>
            <a:endParaRPr lang="en-IN" dirty="0"/>
          </a:p>
        </p:txBody>
      </p:sp>
    </p:spTree>
    <p:extLst>
      <p:ext uri="{BB962C8B-B14F-4D97-AF65-F5344CB8AC3E}">
        <p14:creationId xmlns:p14="http://schemas.microsoft.com/office/powerpoint/2010/main" val="346960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7A62-79E6-368D-0253-87271A11889C}"/>
              </a:ext>
            </a:extLst>
          </p:cNvPr>
          <p:cNvSpPr>
            <a:spLocks noGrp="1"/>
          </p:cNvSpPr>
          <p:nvPr>
            <p:ph type="title"/>
          </p:nvPr>
        </p:nvSpPr>
        <p:spPr/>
        <p:txBody>
          <a:bodyPr/>
          <a:lstStyle/>
          <a:p>
            <a:pPr algn="ctr"/>
            <a:r>
              <a:rPr lang="en-IN" sz="4400" dirty="0">
                <a:solidFill>
                  <a:srgbClr val="7030A0"/>
                </a:solidFill>
              </a:rPr>
              <a:t>OBJECTIVES  &amp; OUTCOMES</a:t>
            </a:r>
            <a:endParaRPr lang="en-IN" dirty="0">
              <a:solidFill>
                <a:srgbClr val="7030A0"/>
              </a:solidFill>
            </a:endParaRPr>
          </a:p>
        </p:txBody>
      </p:sp>
      <p:sp>
        <p:nvSpPr>
          <p:cNvPr id="3" name="Content Placeholder 2">
            <a:extLst>
              <a:ext uri="{FF2B5EF4-FFF2-40B4-BE49-F238E27FC236}">
                <a16:creationId xmlns:a16="http://schemas.microsoft.com/office/drawing/2014/main" id="{5DC56E48-43BF-EA6F-EA36-0E69E5ECDAFC}"/>
              </a:ext>
            </a:extLst>
          </p:cNvPr>
          <p:cNvSpPr>
            <a:spLocks noGrp="1"/>
          </p:cNvSpPr>
          <p:nvPr>
            <p:ph idx="1"/>
          </p:nvPr>
        </p:nvSpPr>
        <p:spPr/>
        <p:txBody>
          <a:bodyPr/>
          <a:lstStyle/>
          <a:p>
            <a:r>
              <a:rPr lang="en-US" dirty="0"/>
              <a:t>Hence costumer/victim can get satisfied in emergency.</a:t>
            </a:r>
          </a:p>
          <a:p>
            <a:r>
              <a:rPr lang="en-US" dirty="0"/>
              <a:t>Secured by any time(24*7).</a:t>
            </a:r>
          </a:p>
          <a:p>
            <a:r>
              <a:rPr lang="en-US" dirty="0"/>
              <a:t>Our service provider who is working under our company can get paid and our company get be benefited.</a:t>
            </a:r>
          </a:p>
          <a:p>
            <a:endParaRPr lang="en-IN" dirty="0"/>
          </a:p>
        </p:txBody>
      </p:sp>
    </p:spTree>
    <p:extLst>
      <p:ext uri="{BB962C8B-B14F-4D97-AF65-F5344CB8AC3E}">
        <p14:creationId xmlns:p14="http://schemas.microsoft.com/office/powerpoint/2010/main" val="120065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5412-E131-C602-A951-BD6930893CE9}"/>
              </a:ext>
            </a:extLst>
          </p:cNvPr>
          <p:cNvSpPr>
            <a:spLocks noGrp="1"/>
          </p:cNvSpPr>
          <p:nvPr>
            <p:ph type="title"/>
          </p:nvPr>
        </p:nvSpPr>
        <p:spPr/>
        <p:txBody>
          <a:bodyPr/>
          <a:lstStyle/>
          <a:p>
            <a:pPr algn="ctr"/>
            <a:r>
              <a:rPr lang="en-US" dirty="0"/>
              <a:t>REQUIREMENTS</a:t>
            </a:r>
            <a:endParaRPr lang="en-IN" dirty="0"/>
          </a:p>
        </p:txBody>
      </p:sp>
      <p:sp>
        <p:nvSpPr>
          <p:cNvPr id="3" name="Content Placeholder 2">
            <a:extLst>
              <a:ext uri="{FF2B5EF4-FFF2-40B4-BE49-F238E27FC236}">
                <a16:creationId xmlns:a16="http://schemas.microsoft.com/office/drawing/2014/main" id="{E49ACA7E-77FC-2F4E-5004-7F936671B201}"/>
              </a:ext>
            </a:extLst>
          </p:cNvPr>
          <p:cNvSpPr>
            <a:spLocks noGrp="1"/>
          </p:cNvSpPr>
          <p:nvPr>
            <p:ph idx="1"/>
          </p:nvPr>
        </p:nvSpPr>
        <p:spPr/>
        <p:txBody>
          <a:bodyPr/>
          <a:lstStyle/>
          <a:p>
            <a:r>
              <a:rPr lang="en-US" dirty="0"/>
              <a:t>Android Application</a:t>
            </a:r>
            <a:r>
              <a:rPr lang="en-IN" dirty="0"/>
              <a:t> with GPS tracker.</a:t>
            </a:r>
          </a:p>
          <a:p>
            <a:r>
              <a:rPr lang="en-IN" dirty="0"/>
              <a:t>Service provider</a:t>
            </a:r>
          </a:p>
          <a:p>
            <a:r>
              <a:rPr lang="en-IN" dirty="0"/>
              <a:t>Marketing the innovation idea/about the Android App.</a:t>
            </a:r>
            <a:endParaRPr lang="en-US" dirty="0"/>
          </a:p>
        </p:txBody>
      </p:sp>
    </p:spTree>
    <p:extLst>
      <p:ext uri="{BB962C8B-B14F-4D97-AF65-F5344CB8AC3E}">
        <p14:creationId xmlns:p14="http://schemas.microsoft.com/office/powerpoint/2010/main" val="43770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D011-9A80-880E-CC9E-8F25D5D95521}"/>
              </a:ext>
            </a:extLst>
          </p:cNvPr>
          <p:cNvSpPr>
            <a:spLocks noGrp="1"/>
          </p:cNvSpPr>
          <p:nvPr>
            <p:ph type="title"/>
          </p:nvPr>
        </p:nvSpPr>
        <p:spPr>
          <a:xfrm>
            <a:off x="894197" y="396287"/>
            <a:ext cx="10515600" cy="1325563"/>
          </a:xfrm>
        </p:spPr>
        <p:txBody>
          <a:bodyPr/>
          <a:lstStyle/>
          <a:p>
            <a:pPr algn="ctr"/>
            <a:r>
              <a:rPr lang="en-US" dirty="0"/>
              <a:t>Planned Diagram</a:t>
            </a:r>
            <a:endParaRPr lang="en-IN" dirty="0"/>
          </a:p>
        </p:txBody>
      </p:sp>
      <p:pic>
        <p:nvPicPr>
          <p:cNvPr id="7" name="Picture 6">
            <a:extLst>
              <a:ext uri="{FF2B5EF4-FFF2-40B4-BE49-F238E27FC236}">
                <a16:creationId xmlns:a16="http://schemas.microsoft.com/office/drawing/2014/main" id="{DB8B4913-D3C7-D7D3-862D-3C8249746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2762" y="1723492"/>
            <a:ext cx="1865376" cy="1167384"/>
          </a:xfrm>
          <a:prstGeom prst="rect">
            <a:avLst/>
          </a:prstGeom>
        </p:spPr>
      </p:pic>
      <p:pic>
        <p:nvPicPr>
          <p:cNvPr id="11" name="Picture 10">
            <a:extLst>
              <a:ext uri="{FF2B5EF4-FFF2-40B4-BE49-F238E27FC236}">
                <a16:creationId xmlns:a16="http://schemas.microsoft.com/office/drawing/2014/main" id="{2542134B-D162-CEE1-47FD-9423344DFF66}"/>
              </a:ext>
            </a:extLst>
          </p:cNvPr>
          <p:cNvPicPr>
            <a:picLocks noChangeAspect="1"/>
          </p:cNvPicPr>
          <p:nvPr/>
        </p:nvPicPr>
        <p:blipFill>
          <a:blip r:embed="rId3"/>
          <a:stretch>
            <a:fillRect/>
          </a:stretch>
        </p:blipFill>
        <p:spPr>
          <a:xfrm>
            <a:off x="522796" y="1545005"/>
            <a:ext cx="2525731" cy="1419974"/>
          </a:xfrm>
          <a:prstGeom prst="rect">
            <a:avLst/>
          </a:prstGeom>
        </p:spPr>
      </p:pic>
      <p:pic>
        <p:nvPicPr>
          <p:cNvPr id="13" name="Picture 12">
            <a:extLst>
              <a:ext uri="{FF2B5EF4-FFF2-40B4-BE49-F238E27FC236}">
                <a16:creationId xmlns:a16="http://schemas.microsoft.com/office/drawing/2014/main" id="{6B7C9099-19AB-B500-6689-E2C9E10C3D8C}"/>
              </a:ext>
            </a:extLst>
          </p:cNvPr>
          <p:cNvPicPr>
            <a:picLocks noChangeAspect="1"/>
          </p:cNvPicPr>
          <p:nvPr/>
        </p:nvPicPr>
        <p:blipFill>
          <a:blip r:embed="rId4"/>
          <a:stretch>
            <a:fillRect/>
          </a:stretch>
        </p:blipFill>
        <p:spPr>
          <a:xfrm>
            <a:off x="7317483" y="1515035"/>
            <a:ext cx="1639760" cy="1639760"/>
          </a:xfrm>
          <a:prstGeom prst="rect">
            <a:avLst/>
          </a:prstGeom>
        </p:spPr>
      </p:pic>
      <p:pic>
        <p:nvPicPr>
          <p:cNvPr id="15" name="Picture 14">
            <a:extLst>
              <a:ext uri="{FF2B5EF4-FFF2-40B4-BE49-F238E27FC236}">
                <a16:creationId xmlns:a16="http://schemas.microsoft.com/office/drawing/2014/main" id="{2272CC26-36DA-1A0C-D4DB-7A67B3EB0864}"/>
              </a:ext>
            </a:extLst>
          </p:cNvPr>
          <p:cNvPicPr>
            <a:picLocks noChangeAspect="1"/>
          </p:cNvPicPr>
          <p:nvPr/>
        </p:nvPicPr>
        <p:blipFill>
          <a:blip r:embed="rId5"/>
          <a:stretch>
            <a:fillRect/>
          </a:stretch>
        </p:blipFill>
        <p:spPr>
          <a:xfrm>
            <a:off x="9544421" y="2764853"/>
            <a:ext cx="1865376" cy="1639760"/>
          </a:xfrm>
          <a:prstGeom prst="rect">
            <a:avLst/>
          </a:prstGeom>
        </p:spPr>
      </p:pic>
      <p:pic>
        <p:nvPicPr>
          <p:cNvPr id="17" name="Picture 16">
            <a:extLst>
              <a:ext uri="{FF2B5EF4-FFF2-40B4-BE49-F238E27FC236}">
                <a16:creationId xmlns:a16="http://schemas.microsoft.com/office/drawing/2014/main" id="{91776008-8464-F49D-2CB7-CB241D2283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935" y="4627680"/>
            <a:ext cx="1406539" cy="1175105"/>
          </a:xfrm>
          <a:prstGeom prst="rect">
            <a:avLst/>
          </a:prstGeom>
        </p:spPr>
      </p:pic>
      <p:pic>
        <p:nvPicPr>
          <p:cNvPr id="21" name="Picture 20">
            <a:extLst>
              <a:ext uri="{FF2B5EF4-FFF2-40B4-BE49-F238E27FC236}">
                <a16:creationId xmlns:a16="http://schemas.microsoft.com/office/drawing/2014/main" id="{43D2A61D-54AD-B116-6F87-2F970D94A662}"/>
              </a:ext>
            </a:extLst>
          </p:cNvPr>
          <p:cNvPicPr>
            <a:picLocks noChangeAspect="1"/>
          </p:cNvPicPr>
          <p:nvPr/>
        </p:nvPicPr>
        <p:blipFill>
          <a:blip r:embed="rId7"/>
          <a:stretch>
            <a:fillRect/>
          </a:stretch>
        </p:blipFill>
        <p:spPr>
          <a:xfrm>
            <a:off x="4596051" y="4604853"/>
            <a:ext cx="1555946" cy="1557991"/>
          </a:xfrm>
          <a:prstGeom prst="rect">
            <a:avLst/>
          </a:prstGeom>
        </p:spPr>
      </p:pic>
      <p:pic>
        <p:nvPicPr>
          <p:cNvPr id="23" name="Picture 22">
            <a:extLst>
              <a:ext uri="{FF2B5EF4-FFF2-40B4-BE49-F238E27FC236}">
                <a16:creationId xmlns:a16="http://schemas.microsoft.com/office/drawing/2014/main" id="{B4DDB104-5F1E-BF24-8683-6220BD2DA2E9}"/>
              </a:ext>
            </a:extLst>
          </p:cNvPr>
          <p:cNvPicPr>
            <a:picLocks noChangeAspect="1"/>
          </p:cNvPicPr>
          <p:nvPr/>
        </p:nvPicPr>
        <p:blipFill>
          <a:blip r:embed="rId8"/>
          <a:stretch>
            <a:fillRect/>
          </a:stretch>
        </p:blipFill>
        <p:spPr>
          <a:xfrm>
            <a:off x="699875" y="4649076"/>
            <a:ext cx="2730320" cy="1594256"/>
          </a:xfrm>
          <a:prstGeom prst="rect">
            <a:avLst/>
          </a:prstGeom>
        </p:spPr>
      </p:pic>
      <p:pic>
        <p:nvPicPr>
          <p:cNvPr id="25" name="Picture 24">
            <a:extLst>
              <a:ext uri="{FF2B5EF4-FFF2-40B4-BE49-F238E27FC236}">
                <a16:creationId xmlns:a16="http://schemas.microsoft.com/office/drawing/2014/main" id="{08C31C85-2DD7-FC1D-3F8B-B6F616AA1812}"/>
              </a:ext>
            </a:extLst>
          </p:cNvPr>
          <p:cNvPicPr>
            <a:picLocks noChangeAspect="1"/>
          </p:cNvPicPr>
          <p:nvPr/>
        </p:nvPicPr>
        <p:blipFill>
          <a:blip r:embed="rId9"/>
          <a:stretch>
            <a:fillRect/>
          </a:stretch>
        </p:blipFill>
        <p:spPr>
          <a:xfrm>
            <a:off x="1353389" y="3662231"/>
            <a:ext cx="1134944" cy="965643"/>
          </a:xfrm>
          <a:prstGeom prst="rect">
            <a:avLst/>
          </a:prstGeom>
        </p:spPr>
      </p:pic>
      <p:pic>
        <p:nvPicPr>
          <p:cNvPr id="27" name="Picture 26">
            <a:extLst>
              <a:ext uri="{FF2B5EF4-FFF2-40B4-BE49-F238E27FC236}">
                <a16:creationId xmlns:a16="http://schemas.microsoft.com/office/drawing/2014/main" id="{F19FAAD8-1501-F24B-261B-F3B5735B5D53}"/>
              </a:ext>
            </a:extLst>
          </p:cNvPr>
          <p:cNvPicPr>
            <a:picLocks noChangeAspect="1"/>
          </p:cNvPicPr>
          <p:nvPr/>
        </p:nvPicPr>
        <p:blipFill>
          <a:blip r:embed="rId10"/>
          <a:stretch>
            <a:fillRect/>
          </a:stretch>
        </p:blipFill>
        <p:spPr>
          <a:xfrm>
            <a:off x="9852069" y="1540008"/>
            <a:ext cx="1025774" cy="750774"/>
          </a:xfrm>
          <a:prstGeom prst="rect">
            <a:avLst/>
          </a:prstGeom>
        </p:spPr>
      </p:pic>
      <p:pic>
        <p:nvPicPr>
          <p:cNvPr id="29" name="Picture 28">
            <a:extLst>
              <a:ext uri="{FF2B5EF4-FFF2-40B4-BE49-F238E27FC236}">
                <a16:creationId xmlns:a16="http://schemas.microsoft.com/office/drawing/2014/main" id="{109D2D76-E594-1198-A874-B91066FE92CD}"/>
              </a:ext>
            </a:extLst>
          </p:cNvPr>
          <p:cNvPicPr>
            <a:picLocks noChangeAspect="1"/>
          </p:cNvPicPr>
          <p:nvPr/>
        </p:nvPicPr>
        <p:blipFill>
          <a:blip r:embed="rId11"/>
          <a:stretch>
            <a:fillRect/>
          </a:stretch>
        </p:blipFill>
        <p:spPr>
          <a:xfrm>
            <a:off x="7167716" y="4627680"/>
            <a:ext cx="1717126" cy="1690191"/>
          </a:xfrm>
          <a:prstGeom prst="rect">
            <a:avLst/>
          </a:prstGeom>
        </p:spPr>
      </p:pic>
      <p:sp>
        <p:nvSpPr>
          <p:cNvPr id="30" name="Arrow: Right 29">
            <a:extLst>
              <a:ext uri="{FF2B5EF4-FFF2-40B4-BE49-F238E27FC236}">
                <a16:creationId xmlns:a16="http://schemas.microsoft.com/office/drawing/2014/main" id="{0AE04F3A-E55F-F6BE-C4DF-FED278F99452}"/>
              </a:ext>
            </a:extLst>
          </p:cNvPr>
          <p:cNvSpPr/>
          <p:nvPr/>
        </p:nvSpPr>
        <p:spPr>
          <a:xfrm>
            <a:off x="3411794" y="2163097"/>
            <a:ext cx="531559" cy="2654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63E3ABA5-1FD0-F772-963F-57946D78D0F8}"/>
              </a:ext>
            </a:extLst>
          </p:cNvPr>
          <p:cNvSpPr/>
          <p:nvPr/>
        </p:nvSpPr>
        <p:spPr>
          <a:xfrm>
            <a:off x="6459078" y="2202179"/>
            <a:ext cx="531559" cy="2654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58EABC5C-455A-781E-245E-C8816BD54286}"/>
              </a:ext>
            </a:extLst>
          </p:cNvPr>
          <p:cNvSpPr/>
          <p:nvPr/>
        </p:nvSpPr>
        <p:spPr>
          <a:xfrm>
            <a:off x="9138876" y="2139639"/>
            <a:ext cx="531559" cy="2654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9DEACFAC-7A6F-0EF6-32FD-034CA24BF401}"/>
              </a:ext>
            </a:extLst>
          </p:cNvPr>
          <p:cNvSpPr/>
          <p:nvPr/>
        </p:nvSpPr>
        <p:spPr>
          <a:xfrm rot="10800000">
            <a:off x="3430196" y="5387898"/>
            <a:ext cx="531559" cy="2654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1C11E28C-411F-69C3-10EF-21A9DA6AD9DB}"/>
              </a:ext>
            </a:extLst>
          </p:cNvPr>
          <p:cNvSpPr/>
          <p:nvPr/>
        </p:nvSpPr>
        <p:spPr>
          <a:xfrm rot="10800000">
            <a:off x="6459077" y="5313468"/>
            <a:ext cx="531559" cy="2654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id="{971B1004-D0D2-5C94-C7B3-B199995EB5D5}"/>
              </a:ext>
            </a:extLst>
          </p:cNvPr>
          <p:cNvSpPr/>
          <p:nvPr/>
        </p:nvSpPr>
        <p:spPr>
          <a:xfrm rot="10800000">
            <a:off x="8884842" y="5313468"/>
            <a:ext cx="531559" cy="2654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1D19DE1F-2DE9-17F7-BA41-6AF4115D6A67}"/>
              </a:ext>
            </a:extLst>
          </p:cNvPr>
          <p:cNvSpPr/>
          <p:nvPr/>
        </p:nvSpPr>
        <p:spPr>
          <a:xfrm rot="5400000">
            <a:off x="10149323" y="2377326"/>
            <a:ext cx="359743" cy="2425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12">
            <p14:nvContentPartPr>
              <p14:cNvPr id="38" name="Ink 37">
                <a:extLst>
                  <a:ext uri="{FF2B5EF4-FFF2-40B4-BE49-F238E27FC236}">
                    <a16:creationId xmlns:a16="http://schemas.microsoft.com/office/drawing/2014/main" id="{BAFC29DF-6A41-580D-D8BC-DB1777D8AF83}"/>
                  </a:ext>
                </a:extLst>
              </p14:cNvPr>
              <p14:cNvContentPartPr/>
              <p14:nvPr/>
            </p14:nvContentPartPr>
            <p14:xfrm>
              <a:off x="9743737" y="3018108"/>
              <a:ext cx="360" cy="360"/>
            </p14:xfrm>
          </p:contentPart>
        </mc:Choice>
        <mc:Fallback>
          <p:pic>
            <p:nvPicPr>
              <p:cNvPr id="38" name="Ink 37">
                <a:extLst>
                  <a:ext uri="{FF2B5EF4-FFF2-40B4-BE49-F238E27FC236}">
                    <a16:creationId xmlns:a16="http://schemas.microsoft.com/office/drawing/2014/main" id="{BAFC29DF-6A41-580D-D8BC-DB1777D8AF83}"/>
                  </a:ext>
                </a:extLst>
              </p:cNvPr>
              <p:cNvPicPr/>
              <p:nvPr/>
            </p:nvPicPr>
            <p:blipFill>
              <a:blip r:embed="rId13"/>
              <a:stretch>
                <a:fillRect/>
              </a:stretch>
            </p:blipFill>
            <p:spPr>
              <a:xfrm>
                <a:off x="9735097" y="300946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9" name="Ink 38">
                <a:extLst>
                  <a:ext uri="{FF2B5EF4-FFF2-40B4-BE49-F238E27FC236}">
                    <a16:creationId xmlns:a16="http://schemas.microsoft.com/office/drawing/2014/main" id="{EAFE9EF9-3E58-A561-B5BC-28304C205792}"/>
                  </a:ext>
                </a:extLst>
              </p14:cNvPr>
              <p14:cNvContentPartPr/>
              <p14:nvPr/>
            </p14:nvContentPartPr>
            <p14:xfrm>
              <a:off x="8996377" y="3795348"/>
              <a:ext cx="360" cy="360"/>
            </p14:xfrm>
          </p:contentPart>
        </mc:Choice>
        <mc:Fallback>
          <p:pic>
            <p:nvPicPr>
              <p:cNvPr id="39" name="Ink 38">
                <a:extLst>
                  <a:ext uri="{FF2B5EF4-FFF2-40B4-BE49-F238E27FC236}">
                    <a16:creationId xmlns:a16="http://schemas.microsoft.com/office/drawing/2014/main" id="{EAFE9EF9-3E58-A561-B5BC-28304C205792}"/>
                  </a:ext>
                </a:extLst>
              </p:cNvPr>
              <p:cNvPicPr/>
              <p:nvPr/>
            </p:nvPicPr>
            <p:blipFill>
              <a:blip r:embed="rId13"/>
              <a:stretch>
                <a:fillRect/>
              </a:stretch>
            </p:blipFill>
            <p:spPr>
              <a:xfrm>
                <a:off x="8987737" y="3786348"/>
                <a:ext cx="18000" cy="18000"/>
              </a:xfrm>
              <a:prstGeom prst="rect">
                <a:avLst/>
              </a:prstGeom>
            </p:spPr>
          </p:pic>
        </mc:Fallback>
      </mc:AlternateContent>
      <p:sp>
        <p:nvSpPr>
          <p:cNvPr id="41" name="TextBox 40">
            <a:extLst>
              <a:ext uri="{FF2B5EF4-FFF2-40B4-BE49-F238E27FC236}">
                <a16:creationId xmlns:a16="http://schemas.microsoft.com/office/drawing/2014/main" id="{D26A689F-56AE-9B8D-DC3F-028BC7764783}"/>
              </a:ext>
            </a:extLst>
          </p:cNvPr>
          <p:cNvSpPr txBox="1"/>
          <p:nvPr/>
        </p:nvSpPr>
        <p:spPr>
          <a:xfrm>
            <a:off x="8809709" y="924232"/>
            <a:ext cx="3382292" cy="369332"/>
          </a:xfrm>
          <a:prstGeom prst="rect">
            <a:avLst/>
          </a:prstGeom>
          <a:noFill/>
        </p:spPr>
        <p:txBody>
          <a:bodyPr wrap="square" rtlCol="0">
            <a:spAutoFit/>
          </a:bodyPr>
          <a:lstStyle/>
          <a:p>
            <a:pPr algn="ctr"/>
            <a:r>
              <a:rPr lang="en-US" dirty="0"/>
              <a:t>Service Provider Zone</a:t>
            </a:r>
            <a:endParaRPr lang="en-IN" dirty="0"/>
          </a:p>
        </p:txBody>
      </p:sp>
      <p:cxnSp>
        <p:nvCxnSpPr>
          <p:cNvPr id="44" name="Straight Connector 43">
            <a:extLst>
              <a:ext uri="{FF2B5EF4-FFF2-40B4-BE49-F238E27FC236}">
                <a16:creationId xmlns:a16="http://schemas.microsoft.com/office/drawing/2014/main" id="{2882D862-9B46-6732-9D93-90BE0CD22BE2}"/>
              </a:ext>
            </a:extLst>
          </p:cNvPr>
          <p:cNvCxnSpPr/>
          <p:nvPr/>
        </p:nvCxnSpPr>
        <p:spPr>
          <a:xfrm>
            <a:off x="9232490" y="1366684"/>
            <a:ext cx="0" cy="4951187"/>
          </a:xfrm>
          <a:prstGeom prst="line">
            <a:avLst/>
          </a:prstGeom>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2DD2886E-37A2-C01F-83F9-760F7ACCBC18}"/>
              </a:ext>
            </a:extLst>
          </p:cNvPr>
          <p:cNvCxnSpPr/>
          <p:nvPr/>
        </p:nvCxnSpPr>
        <p:spPr>
          <a:xfrm>
            <a:off x="9232490" y="1366684"/>
            <a:ext cx="279200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CF745E92-D25F-2CE9-6A63-9115304754DE}"/>
              </a:ext>
            </a:extLst>
          </p:cNvPr>
          <p:cNvCxnSpPr>
            <a:cxnSpLocks/>
          </p:cNvCxnSpPr>
          <p:nvPr/>
        </p:nvCxnSpPr>
        <p:spPr>
          <a:xfrm>
            <a:off x="9232490" y="6317871"/>
            <a:ext cx="2871019" cy="43123"/>
          </a:xfrm>
          <a:prstGeom prst="line">
            <a:avLst/>
          </a:prstGeom>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9DE9C447-2F3A-8899-EFEC-E0558DEFCD21}"/>
              </a:ext>
            </a:extLst>
          </p:cNvPr>
          <p:cNvCxnSpPr>
            <a:cxnSpLocks/>
          </p:cNvCxnSpPr>
          <p:nvPr/>
        </p:nvCxnSpPr>
        <p:spPr>
          <a:xfrm>
            <a:off x="12024498" y="1366684"/>
            <a:ext cx="52732" cy="499431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8351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B12B-A26C-AB0F-10A8-5CE0B01CFF3A}"/>
              </a:ext>
            </a:extLst>
          </p:cNvPr>
          <p:cNvSpPr>
            <a:spLocks noGrp="1"/>
          </p:cNvSpPr>
          <p:nvPr>
            <p:ph type="title"/>
          </p:nvPr>
        </p:nvSpPr>
        <p:spPr>
          <a:xfrm>
            <a:off x="1868128" y="982132"/>
            <a:ext cx="9028469" cy="490685"/>
          </a:xfrm>
        </p:spPr>
        <p:txBody>
          <a:bodyPr>
            <a:normAutofit fontScale="90000"/>
          </a:bodyPr>
          <a:lstStyle/>
          <a:p>
            <a:pPr algn="ctr"/>
            <a:r>
              <a:rPr lang="en-US" dirty="0"/>
              <a:t>IMPLEMENTATION STEPS</a:t>
            </a:r>
            <a:endParaRPr lang="en-IN" dirty="0"/>
          </a:p>
        </p:txBody>
      </p:sp>
      <p:sp>
        <p:nvSpPr>
          <p:cNvPr id="4" name="Rectangle 1">
            <a:extLst>
              <a:ext uri="{FF2B5EF4-FFF2-40B4-BE49-F238E27FC236}">
                <a16:creationId xmlns:a16="http://schemas.microsoft.com/office/drawing/2014/main" id="{40D2AF0A-C1D8-5882-4DFB-46F48F9E4BCC}"/>
              </a:ext>
            </a:extLst>
          </p:cNvPr>
          <p:cNvSpPr>
            <a:spLocks noGrp="1" noChangeArrowheads="1"/>
          </p:cNvSpPr>
          <p:nvPr>
            <p:ph idx="1"/>
          </p:nvPr>
        </p:nvSpPr>
        <p:spPr bwMode="auto">
          <a:xfrm>
            <a:off x="943897" y="1472817"/>
            <a:ext cx="1006823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Develop the Website and App: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a user-friendly website and mobile app.</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GPS functionality for real-time location tracking.</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Mechanic Registration: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Onboard certified mechanics onto the platform.</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they have the necessary tools and equipment.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User Registration: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Allow users to sign up and create profiles.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an easy-to-use interface for reporting vehicle issues.</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Request for Assistance: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a feature for users to request help via the website or app.</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Capture details of the vehicle issue and user location.</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Emergency Alerts: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an alert system to notify nearby mechanics of a service request.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mechanics receive detailed information about the issue.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880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FB601-5D05-3211-40A4-9B7057BF5FEB}"/>
              </a:ext>
            </a:extLst>
          </p:cNvPr>
          <p:cNvSpPr>
            <a:spLocks noGrp="1"/>
          </p:cNvSpPr>
          <p:nvPr>
            <p:ph idx="1"/>
          </p:nvPr>
        </p:nvSpPr>
        <p:spPr>
          <a:xfrm>
            <a:off x="838200" y="806245"/>
            <a:ext cx="10515600" cy="5370718"/>
          </a:xfrm>
        </p:spPr>
        <p:txBody>
          <a:bodyPr/>
          <a:lstStyle/>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Service Dispatch: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Enable mechanics to accept service requests and navigate to the user's location.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real-time tracking for both users and mechanics.</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Problem Resolution: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Mechanics assess and fix the vehicle problem on-site.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quality service through user feedback and ratings.</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Payment 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Facilitate payment transactions through the app.</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a transparent billing system based on the issue resolved.</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1" i="0" u="none" strike="noStrike" cap="none" normalizeH="0" baseline="0" dirty="0">
                <a:ln>
                  <a:noFill/>
                </a:ln>
                <a:solidFill>
                  <a:schemeClr val="tx1"/>
                </a:solidFill>
                <a:effectLst/>
                <a:latin typeface="Arial" panose="020B0604020202020204" pitchFamily="34" charset="0"/>
              </a:rPr>
              <a:t>Revenue Sharing: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Automatically deduct 30% of the service fee for the company.</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Disburse the remaining payment to the mechanic.</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1" i="0" u="none" strike="noStrike" cap="none" normalizeH="0" baseline="0" dirty="0">
                <a:ln>
                  <a:noFill/>
                </a:ln>
                <a:solidFill>
                  <a:schemeClr val="tx1"/>
                </a:solidFill>
                <a:effectLst/>
                <a:latin typeface="Arial" panose="020B0604020202020204" pitchFamily="34" charset="0"/>
              </a:rPr>
              <a:t>Customer Support: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24/7 customer support for both users and mechanics.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Address any disputes or issues promptly.</a:t>
            </a:r>
          </a:p>
          <a:p>
            <a:pPr algn="just"/>
            <a:endParaRPr lang="en-IN" dirty="0"/>
          </a:p>
        </p:txBody>
      </p:sp>
    </p:spTree>
    <p:extLst>
      <p:ext uri="{BB962C8B-B14F-4D97-AF65-F5344CB8AC3E}">
        <p14:creationId xmlns:p14="http://schemas.microsoft.com/office/powerpoint/2010/main" val="311724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81400" y="2590801"/>
            <a:ext cx="4800600" cy="1015663"/>
          </a:xfrm>
          <a:prstGeom prst="rect">
            <a:avLst/>
          </a:prstGeom>
          <a:noFill/>
        </p:spPr>
        <p:txBody>
          <a:bodyPr wrap="square" rtlCol="0">
            <a:spAutoFit/>
          </a:bodyPr>
          <a:lstStyle/>
          <a:p>
            <a:pPr algn="just"/>
            <a:r>
              <a:rPr lang="en-US" sz="6000" dirty="0">
                <a:latin typeface="Forte" pitchFamily="66" charset="0"/>
              </a:rPr>
              <a:t>THANK  YOU</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70</TotalTime>
  <Words>345</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Forte</vt:lpstr>
      <vt:lpstr>Retrospect</vt:lpstr>
      <vt:lpstr>HIGHWAY SERVICE SYSTEM</vt:lpstr>
      <vt:lpstr>PROBLEM STATEMENT</vt:lpstr>
      <vt:lpstr>OBJECTIVES  &amp; OUTCOMES</vt:lpstr>
      <vt:lpstr>REQUIREMENTS</vt:lpstr>
      <vt:lpstr>Planned Diagram</vt:lpstr>
      <vt:lpstr>IMPLEMENTATION STEPS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918187897870</dc:creator>
  <cp:lastModifiedBy>918187897870</cp:lastModifiedBy>
  <cp:revision>1</cp:revision>
  <dcterms:created xsi:type="dcterms:W3CDTF">2024-06-05T04:51:46Z</dcterms:created>
  <dcterms:modified xsi:type="dcterms:W3CDTF">2024-06-05T06:02:23Z</dcterms:modified>
</cp:coreProperties>
</file>