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4"/>
  </p:sldMasterIdLst>
  <p:notesMasterIdLst>
    <p:notesMasterId r:id="rId20"/>
  </p:notesMasterIdLst>
  <p:sldIdLst>
    <p:sldId id="256" r:id="rId5"/>
    <p:sldId id="257" r:id="rId6"/>
    <p:sldId id="272" r:id="rId7"/>
    <p:sldId id="273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4" r:id="rId17"/>
    <p:sldId id="269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4D5E0-83D3-4FD9-A847-873272123D88}" v="62" dt="2022-10-10T18:25: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113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47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fdbb836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fdbb8362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5fdbb8362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dbb8362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fdbb8362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5fdbb83626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dbb8362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dbb83626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5fdbb83626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963601" y="251937"/>
            <a:ext cx="10529739" cy="139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Booking System 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814624"/>
            <a:ext cx="3322800" cy="19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Pranoy Bhan</a:t>
            </a:r>
            <a:endParaRPr lang="en-IN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(2020a1r114)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153400" y="3714752"/>
            <a:ext cx="4038600" cy="14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-Department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1808871" y="6021288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18471" y="1865382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0050" y="2571744"/>
            <a:ext cx="3625477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94F-9487-218F-854B-B32F1BCA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943" y="2768600"/>
            <a:ext cx="7358114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D9A5020-1E80-D36B-2FE0-02223E53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36525"/>
            <a:ext cx="11162456" cy="84420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FB964-5F51-BC99-C666-9C8BE059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980727"/>
            <a:ext cx="11449272" cy="5544617"/>
          </a:xfrm>
        </p:spPr>
        <p:txBody>
          <a:bodyPr/>
          <a:lstStyle/>
          <a:p>
            <a:pPr marL="11430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038600" y="6669360"/>
            <a:ext cx="4114800" cy="52115"/>
          </a:xfrm>
        </p:spPr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164805-CF4D-0712-7FBD-7C6DD24A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15398"/>
            <a:ext cx="11665296" cy="54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</p:spPr>
        <p:txBody>
          <a:bodyPr>
            <a:noAutofit/>
          </a:bodyPr>
          <a:lstStyle/>
          <a:p>
            <a:r>
              <a:rPr lang="en-US" b="1" dirty="0"/>
              <a:t>DEMONSTRATION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212B-BEBE-0605-9B49-6C9226B8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5499" cy="6272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C618-12B2-6B0B-70DB-61A61A79311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038600" y="6415342"/>
            <a:ext cx="4114800" cy="365125"/>
          </a:xfrm>
        </p:spPr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272D-F4AE-8A21-32FD-045B9170FF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E21C6-D2CA-858B-5C6A-36CAE6DA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537"/>
            <a:ext cx="11079335" cy="62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56B5EC66-4B57-7A1C-3B4A-642A0DA7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16" y="1869282"/>
            <a:ext cx="7750969" cy="3119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8165"/>
            <a:ext cx="10515600" cy="1325563"/>
          </a:xfrm>
        </p:spPr>
        <p:txBody>
          <a:bodyPr/>
          <a:lstStyle/>
          <a:p>
            <a:r>
              <a:rPr lang="en-US" sz="3200" b="1" dirty="0"/>
              <a:t>                                         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412776"/>
            <a:ext cx="10515600" cy="4581612"/>
          </a:xfrm>
        </p:spPr>
        <p:txBody>
          <a:bodyPr>
            <a:normAutofit fontScale="70000" lnSpcReduction="20000"/>
          </a:bodyPr>
          <a:lstStyle/>
          <a:p>
            <a:pPr marL="419100">
              <a:lnSpc>
                <a:spcPct val="150000"/>
              </a:lnSpc>
              <a:buSzPts val="2400"/>
            </a:pPr>
            <a:r>
              <a:rPr lang="en-US" sz="2400" dirty="0"/>
              <a:t>Internship Information </a:t>
            </a:r>
          </a:p>
          <a:p>
            <a:pPr marL="419100">
              <a:lnSpc>
                <a:spcPct val="150000"/>
              </a:lnSpc>
              <a:buSzPts val="2400"/>
            </a:pPr>
            <a:r>
              <a:rPr lang="en-US" sz="2400" dirty="0"/>
              <a:t>Training Topic</a:t>
            </a:r>
          </a:p>
          <a:p>
            <a:pPr marL="419100">
              <a:lnSpc>
                <a:spcPct val="150000"/>
              </a:lnSpc>
              <a:buSzPts val="2400"/>
            </a:pPr>
            <a:r>
              <a:rPr lang="en-US" sz="2400" dirty="0"/>
              <a:t>What I learnt about the python during my internship </a:t>
            </a:r>
          </a:p>
          <a:p>
            <a:pPr marL="419100">
              <a:lnSpc>
                <a:spcPct val="150000"/>
              </a:lnSpc>
              <a:buSzPts val="2400"/>
            </a:pPr>
            <a:r>
              <a:rPr lang="en-US" sz="2400" dirty="0"/>
              <a:t> Problem Statement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Solution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Tech Stack</a:t>
            </a:r>
          </a:p>
          <a:p>
            <a:pPr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Features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Workflow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Demonstration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Online car booking system using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fdbb8362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Arial"/>
                <a:ea typeface="Arial"/>
                <a:cs typeface="Arial"/>
                <a:sym typeface="Arial"/>
              </a:rPr>
              <a:t>TRAINING TOPICS</a:t>
            </a:r>
            <a:endParaRPr dirty="0"/>
          </a:p>
        </p:txBody>
      </p:sp>
      <p:sp>
        <p:nvSpPr>
          <p:cNvPr id="98" name="Google Shape;98;g15fdbb83626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g15fdbb83626_0_0"/>
          <p:cNvSpPr txBox="1"/>
          <p:nvPr/>
        </p:nvSpPr>
        <p:spPr>
          <a:xfrm>
            <a:off x="1071575" y="2062750"/>
            <a:ext cx="35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g15fdbb8362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50" y="2927275"/>
            <a:ext cx="53149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5fdbb83626_0_0"/>
          <p:cNvSpPr txBox="1"/>
          <p:nvPr/>
        </p:nvSpPr>
        <p:spPr>
          <a:xfrm>
            <a:off x="4580975" y="2062750"/>
            <a:ext cx="35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15fdbb83626_0_0"/>
          <p:cNvSpPr txBox="1"/>
          <p:nvPr/>
        </p:nvSpPr>
        <p:spPr>
          <a:xfrm>
            <a:off x="8610600" y="2062750"/>
            <a:ext cx="35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5fdbb83626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b="0" i="0">
                <a:solidFill>
                  <a:srgbClr val="88888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car booking system using python</a:t>
            </a:r>
            <a:endParaRPr lang="en-IN">
              <a:effectLst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15fdbb83626_0_0"/>
          <p:cNvSpPr txBox="1"/>
          <p:nvPr/>
        </p:nvSpPr>
        <p:spPr>
          <a:xfrm>
            <a:off x="567650" y="1539550"/>
            <a:ext cx="999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Training consists of Three parts: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C93E923-3FE1-44C7-CE9E-2B0573BD4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48" y="2874045"/>
            <a:ext cx="4483850" cy="17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dbb83626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Topics</a:t>
            </a:r>
            <a:endParaRPr/>
          </a:p>
        </p:txBody>
      </p:sp>
      <p:sp>
        <p:nvSpPr>
          <p:cNvPr id="112" name="Google Shape;112;g15fdbb83626_0_17"/>
          <p:cNvSpPr txBox="1">
            <a:spLocks noGrp="1"/>
          </p:cNvSpPr>
          <p:nvPr>
            <p:ph type="body" idx="1"/>
          </p:nvPr>
        </p:nvSpPr>
        <p:spPr>
          <a:xfrm>
            <a:off x="470225" y="1825625"/>
            <a:ext cx="2980500" cy="253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1700" b="1" dirty="0"/>
              <a:t>Introduction</a:t>
            </a:r>
            <a:r>
              <a:rPr lang="en-US" sz="1700" dirty="0"/>
              <a:t>			</a:t>
            </a:r>
            <a:endParaRPr sz="1700" dirty="0"/>
          </a:p>
          <a:p>
            <a:pPr marL="40640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700" dirty="0"/>
              <a:t> Features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Setting up path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Working with Python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Basic Syntax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Variable and Data Types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Operator</a:t>
            </a:r>
            <a:endParaRPr sz="1700" dirty="0"/>
          </a:p>
        </p:txBody>
      </p:sp>
      <p:sp>
        <p:nvSpPr>
          <p:cNvPr id="113" name="Google Shape;113;g15fdbb83626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4" name="Google Shape;114;g15fdbb83626_0_17"/>
          <p:cNvSpPr txBox="1">
            <a:spLocks noGrp="1"/>
          </p:cNvSpPr>
          <p:nvPr>
            <p:ph type="body" idx="1"/>
          </p:nvPr>
        </p:nvSpPr>
        <p:spPr>
          <a:xfrm>
            <a:off x="3114600" y="1825625"/>
            <a:ext cx="2743200" cy="160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b="1" dirty="0"/>
              <a:t>Conditional statement</a:t>
            </a:r>
            <a:r>
              <a:rPr lang="en-US" sz="1700" dirty="0"/>
              <a:t>	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If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If- else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Nested if-else</a:t>
            </a:r>
            <a:endParaRPr sz="1700" dirty="0"/>
          </a:p>
        </p:txBody>
      </p:sp>
      <p:sp>
        <p:nvSpPr>
          <p:cNvPr id="115" name="Google Shape;115;g15fdbb83626_0_17"/>
          <p:cNvSpPr txBox="1">
            <a:spLocks noGrp="1"/>
          </p:cNvSpPr>
          <p:nvPr>
            <p:ph type="body" idx="1"/>
          </p:nvPr>
        </p:nvSpPr>
        <p:spPr>
          <a:xfrm>
            <a:off x="5440825" y="1825625"/>
            <a:ext cx="2228100" cy="187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b="1"/>
              <a:t>Looping	</a:t>
            </a:r>
            <a:r>
              <a:rPr lang="en-US" sz="1700"/>
              <a:t>	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While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Nested loops</a:t>
            </a:r>
            <a:endParaRPr sz="1700"/>
          </a:p>
        </p:txBody>
      </p:sp>
      <p:sp>
        <p:nvSpPr>
          <p:cNvPr id="116" name="Google Shape;116;g15fdbb83626_0_17"/>
          <p:cNvSpPr txBox="1">
            <a:spLocks noGrp="1"/>
          </p:cNvSpPr>
          <p:nvPr>
            <p:ph type="body" idx="1"/>
          </p:nvPr>
        </p:nvSpPr>
        <p:spPr>
          <a:xfrm>
            <a:off x="7135650" y="1825625"/>
            <a:ext cx="2645100" cy="176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1700" b="1"/>
              <a:t>Control Statements</a:t>
            </a:r>
            <a:r>
              <a:rPr lang="en-US" sz="1700"/>
              <a:t>	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Break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Continue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Pass</a:t>
            </a:r>
            <a:endParaRPr sz="1700"/>
          </a:p>
        </p:txBody>
      </p:sp>
      <p:sp>
        <p:nvSpPr>
          <p:cNvPr id="117" name="Google Shape;117;g15fdbb83626_0_17"/>
          <p:cNvSpPr txBox="1">
            <a:spLocks noGrp="1"/>
          </p:cNvSpPr>
          <p:nvPr>
            <p:ph type="body" idx="1"/>
          </p:nvPr>
        </p:nvSpPr>
        <p:spPr>
          <a:xfrm>
            <a:off x="9161200" y="1825625"/>
            <a:ext cx="26451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1700" b="1"/>
              <a:t>String Manipulation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Accessing Strings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Basic Operations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String slices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Function and Method</a:t>
            </a:r>
            <a:endParaRPr sz="1700"/>
          </a:p>
        </p:txBody>
      </p:sp>
      <p:sp>
        <p:nvSpPr>
          <p:cNvPr id="118" name="Google Shape;118;g15fdbb83626_0_17"/>
          <p:cNvSpPr txBox="1">
            <a:spLocks noGrp="1"/>
          </p:cNvSpPr>
          <p:nvPr>
            <p:ph type="body" idx="1"/>
          </p:nvPr>
        </p:nvSpPr>
        <p:spPr>
          <a:xfrm>
            <a:off x="470225" y="4439025"/>
            <a:ext cx="19986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US" sz="1700" b="1"/>
              <a:t>Data Structure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List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Tuple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Dictionary</a:t>
            </a:r>
            <a:endParaRPr sz="1700"/>
          </a:p>
        </p:txBody>
      </p:sp>
      <p:sp>
        <p:nvSpPr>
          <p:cNvPr id="119" name="Google Shape;119;g15fdbb83626_0_17"/>
          <p:cNvSpPr txBox="1">
            <a:spLocks noGrp="1"/>
          </p:cNvSpPr>
          <p:nvPr>
            <p:ph type="body" idx="1"/>
          </p:nvPr>
        </p:nvSpPr>
        <p:spPr>
          <a:xfrm>
            <a:off x="2480750" y="4496925"/>
            <a:ext cx="26451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42887"/>
              <a:buNone/>
            </a:pPr>
            <a:r>
              <a:rPr lang="en-US" sz="1853" b="1"/>
              <a:t>Function	</a:t>
            </a:r>
            <a:r>
              <a:rPr lang="en-US" sz="1745"/>
              <a:t>			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Defining a function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Calling a function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Types of functions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Function Arguments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Anonymous functions</a:t>
            </a:r>
            <a:endParaRPr sz="1745"/>
          </a:p>
          <a:p>
            <a:pPr marL="457200" lvl="0" indent="-3227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45"/>
              <a:t>Global and local variables</a:t>
            </a:r>
            <a:endParaRPr sz="1745"/>
          </a:p>
        </p:txBody>
      </p:sp>
      <p:sp>
        <p:nvSpPr>
          <p:cNvPr id="120" name="Google Shape;120;g15fdbb83626_0_17"/>
          <p:cNvSpPr txBox="1">
            <a:spLocks noGrp="1"/>
          </p:cNvSpPr>
          <p:nvPr>
            <p:ph type="body" idx="1"/>
          </p:nvPr>
        </p:nvSpPr>
        <p:spPr>
          <a:xfrm>
            <a:off x="5125850" y="4439025"/>
            <a:ext cx="26451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45" b="1"/>
              <a:t>Modules</a:t>
            </a:r>
            <a:r>
              <a:rPr lang="en-US" sz="1745"/>
              <a:t>				</a:t>
            </a:r>
            <a:endParaRPr sz="1745"/>
          </a:p>
          <a:p>
            <a:pPr marL="457200" lvl="0" indent="-33940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45"/>
              <a:buChar char="•"/>
            </a:pPr>
            <a:r>
              <a:rPr lang="en-US" sz="1745"/>
              <a:t>Importing module</a:t>
            </a:r>
            <a:endParaRPr sz="1745"/>
          </a:p>
          <a:p>
            <a:pPr marL="457200" lvl="0" indent="-3394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5"/>
              <a:buChar char="•"/>
            </a:pPr>
            <a:r>
              <a:rPr lang="en-US" sz="1745"/>
              <a:t>Math module</a:t>
            </a:r>
            <a:endParaRPr sz="1745"/>
          </a:p>
          <a:p>
            <a:pPr marL="457200" lvl="0" indent="-3394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5"/>
              <a:buChar char="•"/>
            </a:pPr>
            <a:r>
              <a:rPr lang="en-US" sz="1745"/>
              <a:t>Random module</a:t>
            </a:r>
            <a:endParaRPr sz="1745"/>
          </a:p>
          <a:p>
            <a:pPr marL="457200" lvl="0" indent="-3394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5"/>
              <a:buChar char="•"/>
            </a:pPr>
            <a:r>
              <a:rPr lang="en-US" sz="1745"/>
              <a:t>Packages</a:t>
            </a:r>
            <a:endParaRPr sz="1745"/>
          </a:p>
          <a:p>
            <a:pPr marL="457200" lvl="0" indent="-3394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5"/>
              <a:buChar char="•"/>
            </a:pPr>
            <a:r>
              <a:rPr lang="en-US" sz="1745"/>
              <a:t>Composition</a:t>
            </a:r>
            <a:endParaRPr sz="1745"/>
          </a:p>
        </p:txBody>
      </p:sp>
      <p:sp>
        <p:nvSpPr>
          <p:cNvPr id="121" name="Google Shape;121;g15fdbb83626_0_17"/>
          <p:cNvSpPr txBox="1">
            <a:spLocks noGrp="1"/>
          </p:cNvSpPr>
          <p:nvPr>
            <p:ph type="body" idx="1"/>
          </p:nvPr>
        </p:nvSpPr>
        <p:spPr>
          <a:xfrm>
            <a:off x="7353200" y="4439025"/>
            <a:ext cx="27999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 b="1"/>
              <a:t>OOPS	</a:t>
            </a:r>
            <a:r>
              <a:rPr lang="en-US" sz="3179"/>
              <a:t>			</a:t>
            </a:r>
            <a:endParaRPr sz="3179"/>
          </a:p>
          <a:p>
            <a:pPr marL="457200" lvl="0" indent="-33721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Class and object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Attributes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Inheritance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Overloading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Overriding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Data Hiding</a:t>
            </a:r>
            <a:r>
              <a:rPr lang="en-US" sz="2210"/>
              <a:t>	</a:t>
            </a:r>
            <a:r>
              <a:rPr lang="en-US" sz="1745"/>
              <a:t>	</a:t>
            </a:r>
            <a:endParaRPr sz="1745"/>
          </a:p>
        </p:txBody>
      </p:sp>
      <p:sp>
        <p:nvSpPr>
          <p:cNvPr id="122" name="Google Shape;122;g15fdbb83626_0_17"/>
          <p:cNvSpPr txBox="1">
            <a:spLocks noGrp="1"/>
          </p:cNvSpPr>
          <p:nvPr>
            <p:ph type="body" idx="1"/>
          </p:nvPr>
        </p:nvSpPr>
        <p:spPr>
          <a:xfrm>
            <a:off x="9334400" y="4439025"/>
            <a:ext cx="2799900" cy="19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78"/>
              <a:buNone/>
            </a:pPr>
            <a:r>
              <a:rPr lang="en-US" sz="3179" b="1"/>
              <a:t>Exception Handling	</a:t>
            </a:r>
            <a:r>
              <a:rPr lang="en-US" sz="3179"/>
              <a:t>	</a:t>
            </a:r>
            <a:endParaRPr sz="3179"/>
          </a:p>
          <a:p>
            <a:pPr marL="457200" lvl="0" indent="-33721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Exception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Exception Handling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Except clause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Try-finally clause</a:t>
            </a:r>
            <a:endParaRPr sz="3600"/>
          </a:p>
          <a:p>
            <a:pPr marL="457200" lvl="0" indent="-3372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User Defined Exceptions</a:t>
            </a:r>
            <a:r>
              <a:rPr lang="en-US" sz="2000"/>
              <a:t>	</a:t>
            </a:r>
            <a:r>
              <a:rPr lang="en-US" sz="1745"/>
              <a:t>	</a:t>
            </a:r>
            <a:endParaRPr sz="1745"/>
          </a:p>
        </p:txBody>
      </p:sp>
      <p:sp>
        <p:nvSpPr>
          <p:cNvPr id="123" name="Google Shape;123;g15fdbb83626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b="0" i="0">
                <a:solidFill>
                  <a:srgbClr val="88888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car booking system using python</a:t>
            </a:r>
            <a:endParaRPr lang="en-IN">
              <a:effectLst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4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fdbb83626_0_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 Topics(Continued)</a:t>
            </a:r>
            <a:endParaRPr/>
          </a:p>
        </p:txBody>
      </p:sp>
      <p:sp>
        <p:nvSpPr>
          <p:cNvPr id="130" name="Google Shape;130;g15fdbb83626_0_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510400" cy="216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b="1"/>
              <a:t>Database	</a:t>
            </a:r>
            <a:r>
              <a:rPr lang="en-US" sz="1700"/>
              <a:t>	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Introduction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Connections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Executing queries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Transactions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Handling error</a:t>
            </a:r>
            <a:endParaRPr sz="1700"/>
          </a:p>
        </p:txBody>
      </p:sp>
      <p:sp>
        <p:nvSpPr>
          <p:cNvPr id="131" name="Google Shape;131;g15fdbb83626_0_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g15fdbb83626_0_51"/>
          <p:cNvSpPr txBox="1">
            <a:spLocks noGrp="1"/>
          </p:cNvSpPr>
          <p:nvPr>
            <p:ph type="body" idx="1"/>
          </p:nvPr>
        </p:nvSpPr>
        <p:spPr>
          <a:xfrm>
            <a:off x="3530175" y="1825625"/>
            <a:ext cx="2510400" cy="216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b="1"/>
              <a:t>GUI Programming</a:t>
            </a:r>
            <a:r>
              <a:rPr lang="en-US" sz="1700"/>
              <a:t>		</a:t>
            </a:r>
            <a:endParaRPr sz="17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700"/>
              <a:t>Introduction</a:t>
            </a:r>
            <a:endParaRPr sz="17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700"/>
              <a:t>Tkinter programming</a:t>
            </a:r>
            <a:endParaRPr sz="17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700"/>
              <a:t>Tkinter widgets</a:t>
            </a:r>
            <a:endParaRPr sz="1700"/>
          </a:p>
        </p:txBody>
      </p:sp>
      <p:sp>
        <p:nvSpPr>
          <p:cNvPr id="133" name="Google Shape;133;g15fdbb83626_0_51"/>
          <p:cNvSpPr txBox="1"/>
          <p:nvPr/>
        </p:nvSpPr>
        <p:spPr>
          <a:xfrm>
            <a:off x="897425" y="4098725"/>
            <a:ext cx="991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We have used topic like OOPS,Exception handling,Tkinter,Database for creating our project which we will see in detail in further slides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5fdbb83626_0_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b="0" i="0">
                <a:solidFill>
                  <a:srgbClr val="88888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car booking system using python</a:t>
            </a:r>
            <a:endParaRPr lang="en-IN">
              <a:effectLst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12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86976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dirty="0"/>
              <a:t>Problem Statement</a:t>
            </a:r>
            <a:endParaRPr sz="3200" b="1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212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The process of car booking manually has always been a complicated task.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Issues in traditional System: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	</a:t>
            </a:r>
            <a:r>
              <a:rPr lang="en-US" sz="2400" dirty="0"/>
              <a:t>-Risk of human error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	-Manual booking is time-consuming</a:t>
            </a:r>
          </a:p>
          <a:p>
            <a:pPr marL="0" lvl="0" indent="457200">
              <a:lnSpc>
                <a:spcPct val="150000"/>
              </a:lnSpc>
              <a:spcBef>
                <a:spcPts val="400"/>
              </a:spcBef>
              <a:buSzPts val="1100"/>
              <a:buNone/>
            </a:pPr>
            <a:r>
              <a:rPr lang="en-US" sz="2400" dirty="0"/>
              <a:t>	-Too much paperwork</a:t>
            </a:r>
          </a:p>
          <a:p>
            <a:pPr marL="0" lvl="0" indent="0" algn="just">
              <a:lnSpc>
                <a:spcPct val="150000"/>
              </a:lnSpc>
              <a:spcBef>
                <a:spcPts val="40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133"/>
              </a:spcBef>
              <a:spcAft>
                <a:spcPts val="133"/>
              </a:spcAft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Online car booking system using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09588" y="928670"/>
            <a:ext cx="10515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1" dirty="0"/>
              <a:t>Solution	</a:t>
            </a:r>
            <a:endParaRPr sz="3200" b="1"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 Online car booking system using python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2000240"/>
            <a:ext cx="10515600" cy="4351338"/>
          </a:xfrm>
        </p:spPr>
        <p:txBody>
          <a:bodyPr>
            <a:normAutofit/>
          </a:bodyPr>
          <a:lstStyle/>
          <a:p>
            <a:pPr marL="609585" lvl="0" indent="-423323" algn="just">
              <a:lnSpc>
                <a:spcPct val="160000"/>
              </a:lnSpc>
              <a:spcBef>
                <a:spcPts val="0"/>
              </a:spcBef>
              <a:buSzPts val="1400"/>
              <a:buChar char="●"/>
            </a:pPr>
            <a:r>
              <a:rPr lang="en-US" sz="2600" dirty="0"/>
              <a:t>Our system would be able to monitor and track the number of bookings that are created by the user.</a:t>
            </a:r>
          </a:p>
          <a:p>
            <a:pPr marL="609585" lvl="0" indent="-423323">
              <a:lnSpc>
                <a:spcPct val="160000"/>
              </a:lnSpc>
              <a:spcBef>
                <a:spcPts val="0"/>
              </a:spcBef>
              <a:buSzPts val="1400"/>
              <a:buChar char="●"/>
            </a:pPr>
            <a:r>
              <a:rPr lang="en-US" sz="2600" dirty="0"/>
              <a:t>The system can keep the booking records and also appointment time . </a:t>
            </a:r>
          </a:p>
          <a:p>
            <a:pPr marL="609585" lvl="0" indent="-423323">
              <a:lnSpc>
                <a:spcPct val="160000"/>
              </a:lnSpc>
              <a:spcBef>
                <a:spcPts val="0"/>
              </a:spcBef>
              <a:buSzPts val="1400"/>
              <a:buChar char="●"/>
            </a:pPr>
            <a:r>
              <a:rPr lang="en-US" sz="2600" dirty="0"/>
              <a:t>The user create their appointment by itself which help the customer to save their precious time .</a:t>
            </a:r>
          </a:p>
          <a:p>
            <a:pPr marL="609585" lvl="0" indent="0">
              <a:spcBef>
                <a:spcPts val="267"/>
              </a:spcBef>
              <a:spcAft>
                <a:spcPts val="16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 Online car booking system using python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9588" y="285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Tech Stack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3968" y="150017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Python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SQL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 err="1"/>
              <a:t>Tkinter</a:t>
            </a:r>
            <a:r>
              <a:rPr lang="en-US" sz="2200" dirty="0"/>
              <a:t> 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75583"/>
          </a:xfrm>
        </p:spPr>
        <p:txBody>
          <a:bodyPr>
            <a:normAutofit fontScale="92500" lnSpcReduction="10000"/>
          </a:bodyPr>
          <a:lstStyle/>
          <a:p>
            <a:pPr marL="609585" lvl="0" indent="-440466" algn="just">
              <a:lnSpc>
                <a:spcPct val="15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/>
              <a:t>Real time monitoring</a:t>
            </a:r>
          </a:p>
          <a:p>
            <a:pPr marL="609585" lvl="0" indent="-440466" algn="just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Appointment and Booking Module</a:t>
            </a:r>
          </a:p>
          <a:p>
            <a:pPr marL="609585" lvl="0" indent="-440466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Manage Booking Details</a:t>
            </a:r>
          </a:p>
          <a:p>
            <a:pPr marL="609585" lvl="0" indent="-440466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It avoids the long waiting period.</a:t>
            </a:r>
          </a:p>
          <a:p>
            <a:pPr marL="609585" lvl="0" indent="-440466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Dealer and customer Dashboard.</a:t>
            </a:r>
          </a:p>
          <a:p>
            <a:pPr marL="609585" lvl="0" indent="-440466">
              <a:lnSpc>
                <a:spcPct val="150000"/>
              </a:lnSpc>
              <a:spcBef>
                <a:spcPts val="133"/>
              </a:spcBef>
              <a:buSzPts val="2400"/>
              <a:buFont typeface="Times New Roman"/>
              <a:buChar char="●"/>
            </a:pPr>
            <a:r>
              <a:rPr lang="en-US" sz="2400" dirty="0"/>
              <a:t>Audio Demonstration </a:t>
            </a:r>
          </a:p>
          <a:p>
            <a:pPr marL="169119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400" dirty="0"/>
              <a:t>  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 Online car booking system using python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BE5B79FB4D84BBEE9BF4A8B460968" ma:contentTypeVersion="5" ma:contentTypeDescription="Create a new document." ma:contentTypeScope="" ma:versionID="73851a9989d7d6baf8126f7c9f885187">
  <xsd:schema xmlns:xsd="http://www.w3.org/2001/XMLSchema" xmlns:xs="http://www.w3.org/2001/XMLSchema" xmlns:p="http://schemas.microsoft.com/office/2006/metadata/properties" xmlns:ns3="78768b4c-4e2b-4bef-a86b-d39e7678656b" xmlns:ns4="03a4e11e-d573-4035-9c62-650f9da353b7" targetNamespace="http://schemas.microsoft.com/office/2006/metadata/properties" ma:root="true" ma:fieldsID="4f8fd07a926f9c60fd9808f6cddd2a1f" ns3:_="" ns4:_="">
    <xsd:import namespace="78768b4c-4e2b-4bef-a86b-d39e7678656b"/>
    <xsd:import namespace="03a4e11e-d573-4035-9c62-650f9da353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68b4c-4e2b-4bef-a86b-d39e767865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4e11e-d573-4035-9c62-650f9da353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3EA03-5D86-4FD0-A84B-4D5E0D64EEA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03a4e11e-d573-4035-9c62-650f9da353b7"/>
    <ds:schemaRef ds:uri="http://schemas.microsoft.com/office/infopath/2007/PartnerControls"/>
    <ds:schemaRef ds:uri="http://schemas.openxmlformats.org/package/2006/metadata/core-properties"/>
    <ds:schemaRef ds:uri="78768b4c-4e2b-4bef-a86b-d39e7678656b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D49565F-8E17-453E-9432-7B7C3A1A49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54AF7-1183-4B2F-B864-CADD04CFE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68b4c-4e2b-4bef-a86b-d39e7678656b"/>
    <ds:schemaRef ds:uri="03a4e11e-d573-4035-9c62-650f9da353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474</Words>
  <Application>Microsoft Office PowerPoint</Application>
  <PresentationFormat>Widescreen</PresentationFormat>
  <Paragraphs>150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                                          Contents</vt:lpstr>
      <vt:lpstr>TRAINING TOPICS</vt:lpstr>
      <vt:lpstr>Training Topics</vt:lpstr>
      <vt:lpstr>Training Topics(Continued)</vt:lpstr>
      <vt:lpstr>Problem Statement</vt:lpstr>
      <vt:lpstr>Solution </vt:lpstr>
      <vt:lpstr>Tech Stack</vt:lpstr>
      <vt:lpstr>Features</vt:lpstr>
      <vt:lpstr>WORKFLOW</vt:lpstr>
      <vt:lpstr>WORKFLOW</vt:lpstr>
      <vt:lpstr>DEMONSTRATION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Raina</dc:creator>
  <cp:lastModifiedBy>Pranoy</cp:lastModifiedBy>
  <cp:revision>14</cp:revision>
  <dcterms:modified xsi:type="dcterms:W3CDTF">2022-10-11T05:36:38Z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0x010100737BE5B79FB4D84BBEE9BF4A8B460968</vt:lpwstr>
  </property>
</Properties>
</file>