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3E42F5-1189-43AF-BE69-F4128B29BE5A}" v="65" dt="2021-07-14T05:13:37.28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F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rgbClr val="2E25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rgbClr val="2E25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A6B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"/>
            <a:ext cx="3277870" cy="2353310"/>
          </a:xfrm>
          <a:custGeom>
            <a:avLst/>
            <a:gdLst/>
            <a:ahLst/>
            <a:cxnLst/>
            <a:rect l="l" t="t" r="r" b="b"/>
            <a:pathLst>
              <a:path w="3277870" h="2353310">
                <a:moveTo>
                  <a:pt x="0" y="0"/>
                </a:moveTo>
                <a:lnTo>
                  <a:pt x="3277470" y="0"/>
                </a:lnTo>
                <a:lnTo>
                  <a:pt x="3225950" y="235433"/>
                </a:lnTo>
                <a:lnTo>
                  <a:pt x="3051001" y="741259"/>
                </a:lnTo>
                <a:lnTo>
                  <a:pt x="2807570" y="1002077"/>
                </a:lnTo>
                <a:lnTo>
                  <a:pt x="2399108" y="1194804"/>
                </a:lnTo>
                <a:lnTo>
                  <a:pt x="1736208" y="1470392"/>
                </a:lnTo>
                <a:lnTo>
                  <a:pt x="1538535" y="1556502"/>
                </a:lnTo>
                <a:lnTo>
                  <a:pt x="1394421" y="1622036"/>
                </a:lnTo>
                <a:lnTo>
                  <a:pt x="1300788" y="1666294"/>
                </a:lnTo>
                <a:lnTo>
                  <a:pt x="1209403" y="1711081"/>
                </a:lnTo>
                <a:lnTo>
                  <a:pt x="1164631" y="1733691"/>
                </a:lnTo>
                <a:lnTo>
                  <a:pt x="1120515" y="1756458"/>
                </a:lnTo>
                <a:lnTo>
                  <a:pt x="1077087" y="1779387"/>
                </a:lnTo>
                <a:lnTo>
                  <a:pt x="1034378" y="1802488"/>
                </a:lnTo>
                <a:lnTo>
                  <a:pt x="992418" y="1825767"/>
                </a:lnTo>
                <a:lnTo>
                  <a:pt x="951240" y="1849233"/>
                </a:lnTo>
                <a:lnTo>
                  <a:pt x="910875" y="1872893"/>
                </a:lnTo>
                <a:lnTo>
                  <a:pt x="871355" y="1896755"/>
                </a:lnTo>
                <a:lnTo>
                  <a:pt x="832710" y="1920827"/>
                </a:lnTo>
                <a:lnTo>
                  <a:pt x="794972" y="1945117"/>
                </a:lnTo>
                <a:lnTo>
                  <a:pt x="758172" y="1969632"/>
                </a:lnTo>
                <a:lnTo>
                  <a:pt x="722343" y="1994380"/>
                </a:lnTo>
                <a:lnTo>
                  <a:pt x="687514" y="2019370"/>
                </a:lnTo>
                <a:lnTo>
                  <a:pt x="653719" y="2044608"/>
                </a:lnTo>
                <a:lnTo>
                  <a:pt x="620987" y="2070103"/>
                </a:lnTo>
                <a:lnTo>
                  <a:pt x="589350" y="2095863"/>
                </a:lnTo>
                <a:lnTo>
                  <a:pt x="558841" y="2121894"/>
                </a:lnTo>
                <a:lnTo>
                  <a:pt x="51185" y="2342882"/>
                </a:lnTo>
                <a:lnTo>
                  <a:pt x="0" y="2352682"/>
                </a:lnTo>
                <a:lnTo>
                  <a:pt x="0" y="0"/>
                </a:lnTo>
                <a:close/>
              </a:path>
            </a:pathLst>
          </a:custGeom>
          <a:solidFill>
            <a:srgbClr val="DF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"/>
            <a:ext cx="2727960" cy="1913255"/>
          </a:xfrm>
          <a:custGeom>
            <a:avLst/>
            <a:gdLst/>
            <a:ahLst/>
            <a:cxnLst/>
            <a:rect l="l" t="t" r="r" b="b"/>
            <a:pathLst>
              <a:path w="2727960" h="1913255">
                <a:moveTo>
                  <a:pt x="2663650" y="0"/>
                </a:moveTo>
                <a:lnTo>
                  <a:pt x="2727667" y="0"/>
                </a:lnTo>
                <a:lnTo>
                  <a:pt x="2716339" y="13407"/>
                </a:lnTo>
                <a:lnTo>
                  <a:pt x="2683000" y="52285"/>
                </a:lnTo>
                <a:lnTo>
                  <a:pt x="2648189" y="92251"/>
                </a:lnTo>
                <a:lnTo>
                  <a:pt x="2611893" y="133246"/>
                </a:lnTo>
                <a:lnTo>
                  <a:pt x="2574409" y="174862"/>
                </a:lnTo>
                <a:lnTo>
                  <a:pt x="2535568" y="217214"/>
                </a:lnTo>
                <a:lnTo>
                  <a:pt x="2495511" y="260066"/>
                </a:lnTo>
                <a:lnTo>
                  <a:pt x="2454302" y="303274"/>
                </a:lnTo>
                <a:lnTo>
                  <a:pt x="2412006" y="346690"/>
                </a:lnTo>
                <a:lnTo>
                  <a:pt x="2368686" y="390167"/>
                </a:lnTo>
                <a:lnTo>
                  <a:pt x="2324406" y="433559"/>
                </a:lnTo>
                <a:lnTo>
                  <a:pt x="2279231" y="476718"/>
                </a:lnTo>
                <a:lnTo>
                  <a:pt x="2233223" y="519499"/>
                </a:lnTo>
                <a:lnTo>
                  <a:pt x="2186448" y="561754"/>
                </a:lnTo>
                <a:lnTo>
                  <a:pt x="2138970" y="603337"/>
                </a:lnTo>
                <a:lnTo>
                  <a:pt x="2090851" y="644101"/>
                </a:lnTo>
                <a:lnTo>
                  <a:pt x="2042157" y="683899"/>
                </a:lnTo>
                <a:lnTo>
                  <a:pt x="1992950" y="722585"/>
                </a:lnTo>
                <a:lnTo>
                  <a:pt x="1943296" y="760011"/>
                </a:lnTo>
                <a:lnTo>
                  <a:pt x="1893258" y="796032"/>
                </a:lnTo>
                <a:lnTo>
                  <a:pt x="1842900" y="830500"/>
                </a:lnTo>
                <a:lnTo>
                  <a:pt x="1792287" y="863268"/>
                </a:lnTo>
                <a:lnTo>
                  <a:pt x="1741481" y="894190"/>
                </a:lnTo>
                <a:lnTo>
                  <a:pt x="1690547" y="923120"/>
                </a:lnTo>
                <a:lnTo>
                  <a:pt x="1639549" y="949910"/>
                </a:lnTo>
                <a:lnTo>
                  <a:pt x="1588552" y="974413"/>
                </a:lnTo>
                <a:lnTo>
                  <a:pt x="1537618" y="996484"/>
                </a:lnTo>
                <a:lnTo>
                  <a:pt x="1486812" y="1015974"/>
                </a:lnTo>
                <a:lnTo>
                  <a:pt x="1432703" y="1035547"/>
                </a:lnTo>
                <a:lnTo>
                  <a:pt x="1380143" y="1055247"/>
                </a:lnTo>
                <a:lnTo>
                  <a:pt x="1329051" y="1075094"/>
                </a:lnTo>
                <a:lnTo>
                  <a:pt x="1279350" y="1095111"/>
                </a:lnTo>
                <a:lnTo>
                  <a:pt x="1230960" y="1115318"/>
                </a:lnTo>
                <a:lnTo>
                  <a:pt x="1183803" y="1135736"/>
                </a:lnTo>
                <a:lnTo>
                  <a:pt x="1137799" y="1156386"/>
                </a:lnTo>
                <a:lnTo>
                  <a:pt x="1092869" y="1177289"/>
                </a:lnTo>
                <a:lnTo>
                  <a:pt x="1048935" y="1198468"/>
                </a:lnTo>
                <a:lnTo>
                  <a:pt x="1005918" y="1219941"/>
                </a:lnTo>
                <a:lnTo>
                  <a:pt x="963737" y="1241731"/>
                </a:lnTo>
                <a:lnTo>
                  <a:pt x="922316" y="1263859"/>
                </a:lnTo>
                <a:lnTo>
                  <a:pt x="881574" y="1286346"/>
                </a:lnTo>
                <a:lnTo>
                  <a:pt x="841432" y="1309212"/>
                </a:lnTo>
                <a:lnTo>
                  <a:pt x="801813" y="1332479"/>
                </a:lnTo>
                <a:lnTo>
                  <a:pt x="762636" y="1356168"/>
                </a:lnTo>
                <a:lnTo>
                  <a:pt x="723822" y="1380300"/>
                </a:lnTo>
                <a:lnTo>
                  <a:pt x="685294" y="1404897"/>
                </a:lnTo>
                <a:lnTo>
                  <a:pt x="646971" y="1429978"/>
                </a:lnTo>
                <a:lnTo>
                  <a:pt x="608775" y="1455566"/>
                </a:lnTo>
                <a:lnTo>
                  <a:pt x="570627" y="1481681"/>
                </a:lnTo>
                <a:lnTo>
                  <a:pt x="532448" y="1508344"/>
                </a:lnTo>
                <a:lnTo>
                  <a:pt x="494158" y="1535577"/>
                </a:lnTo>
                <a:lnTo>
                  <a:pt x="455680" y="1563400"/>
                </a:lnTo>
                <a:lnTo>
                  <a:pt x="416934" y="1591835"/>
                </a:lnTo>
                <a:lnTo>
                  <a:pt x="338321" y="1650624"/>
                </a:lnTo>
                <a:lnTo>
                  <a:pt x="257689" y="1712112"/>
                </a:lnTo>
                <a:lnTo>
                  <a:pt x="0" y="1912811"/>
                </a:lnTo>
                <a:lnTo>
                  <a:pt x="0" y="1851378"/>
                </a:lnTo>
                <a:lnTo>
                  <a:pt x="230277" y="1671603"/>
                </a:lnTo>
                <a:lnTo>
                  <a:pt x="311301" y="1609641"/>
                </a:lnTo>
                <a:lnTo>
                  <a:pt x="390351" y="1550398"/>
                </a:lnTo>
                <a:lnTo>
                  <a:pt x="429334" y="1521742"/>
                </a:lnTo>
                <a:lnTo>
                  <a:pt x="468063" y="1493701"/>
                </a:lnTo>
                <a:lnTo>
                  <a:pt x="506616" y="1466253"/>
                </a:lnTo>
                <a:lnTo>
                  <a:pt x="545072" y="1439378"/>
                </a:lnTo>
                <a:lnTo>
                  <a:pt x="583512" y="1413052"/>
                </a:lnTo>
                <a:lnTo>
                  <a:pt x="622015" y="1387255"/>
                </a:lnTo>
                <a:lnTo>
                  <a:pt x="660659" y="1361966"/>
                </a:lnTo>
                <a:lnTo>
                  <a:pt x="699526" y="1337162"/>
                </a:lnTo>
                <a:lnTo>
                  <a:pt x="738693" y="1312822"/>
                </a:lnTo>
                <a:lnTo>
                  <a:pt x="778241" y="1288925"/>
                </a:lnTo>
                <a:lnTo>
                  <a:pt x="818248" y="1265448"/>
                </a:lnTo>
                <a:lnTo>
                  <a:pt x="858796" y="1242371"/>
                </a:lnTo>
                <a:lnTo>
                  <a:pt x="899961" y="1219672"/>
                </a:lnTo>
                <a:lnTo>
                  <a:pt x="941826" y="1197330"/>
                </a:lnTo>
                <a:lnTo>
                  <a:pt x="984467" y="1175322"/>
                </a:lnTo>
                <a:lnTo>
                  <a:pt x="1027966" y="1153627"/>
                </a:lnTo>
                <a:lnTo>
                  <a:pt x="1072402" y="1132224"/>
                </a:lnTo>
                <a:lnTo>
                  <a:pt x="1117854" y="1111091"/>
                </a:lnTo>
                <a:lnTo>
                  <a:pt x="1164401" y="1090207"/>
                </a:lnTo>
                <a:lnTo>
                  <a:pt x="1212123" y="1069549"/>
                </a:lnTo>
                <a:lnTo>
                  <a:pt x="1261099" y="1049098"/>
                </a:lnTo>
                <a:lnTo>
                  <a:pt x="1311409" y="1028830"/>
                </a:lnTo>
                <a:lnTo>
                  <a:pt x="1363133" y="1008724"/>
                </a:lnTo>
                <a:lnTo>
                  <a:pt x="1416349" y="988759"/>
                </a:lnTo>
                <a:lnTo>
                  <a:pt x="1471137" y="968914"/>
                </a:lnTo>
                <a:lnTo>
                  <a:pt x="1514865" y="952399"/>
                </a:lnTo>
                <a:lnTo>
                  <a:pt x="1558733" y="933804"/>
                </a:lnTo>
                <a:lnTo>
                  <a:pt x="1602685" y="913249"/>
                </a:lnTo>
                <a:lnTo>
                  <a:pt x="1646664" y="890854"/>
                </a:lnTo>
                <a:lnTo>
                  <a:pt x="1690615" y="866736"/>
                </a:lnTo>
                <a:lnTo>
                  <a:pt x="1734481" y="841017"/>
                </a:lnTo>
                <a:lnTo>
                  <a:pt x="1778208" y="813814"/>
                </a:lnTo>
                <a:lnTo>
                  <a:pt x="1821738" y="785248"/>
                </a:lnTo>
                <a:lnTo>
                  <a:pt x="1865016" y="755437"/>
                </a:lnTo>
                <a:lnTo>
                  <a:pt x="1907986" y="724501"/>
                </a:lnTo>
                <a:lnTo>
                  <a:pt x="1950591" y="692559"/>
                </a:lnTo>
                <a:lnTo>
                  <a:pt x="1992777" y="659730"/>
                </a:lnTo>
                <a:lnTo>
                  <a:pt x="2034486" y="626134"/>
                </a:lnTo>
                <a:lnTo>
                  <a:pt x="2075664" y="591890"/>
                </a:lnTo>
                <a:lnTo>
                  <a:pt x="2116253" y="557116"/>
                </a:lnTo>
                <a:lnTo>
                  <a:pt x="2156198" y="521934"/>
                </a:lnTo>
                <a:lnTo>
                  <a:pt x="2195443" y="486460"/>
                </a:lnTo>
                <a:lnTo>
                  <a:pt x="2233932" y="450816"/>
                </a:lnTo>
                <a:lnTo>
                  <a:pt x="2271609" y="415120"/>
                </a:lnTo>
                <a:lnTo>
                  <a:pt x="2308418" y="379492"/>
                </a:lnTo>
                <a:lnTo>
                  <a:pt x="2344303" y="344050"/>
                </a:lnTo>
                <a:lnTo>
                  <a:pt x="2379208" y="308914"/>
                </a:lnTo>
                <a:lnTo>
                  <a:pt x="2413078" y="274203"/>
                </a:lnTo>
                <a:lnTo>
                  <a:pt x="2445855" y="240037"/>
                </a:lnTo>
                <a:lnTo>
                  <a:pt x="2477484" y="206535"/>
                </a:lnTo>
                <a:lnTo>
                  <a:pt x="2511530" y="170016"/>
                </a:lnTo>
                <a:lnTo>
                  <a:pt x="2545398" y="133159"/>
                </a:lnTo>
                <a:lnTo>
                  <a:pt x="2578847" y="96226"/>
                </a:lnTo>
                <a:lnTo>
                  <a:pt x="2612106" y="58954"/>
                </a:lnTo>
                <a:lnTo>
                  <a:pt x="2645093" y="21431"/>
                </a:lnTo>
                <a:lnTo>
                  <a:pt x="2663650" y="0"/>
                </a:lnTo>
                <a:close/>
              </a:path>
            </a:pathLst>
          </a:custGeom>
          <a:solidFill>
            <a:srgbClr val="2E25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55653" y="8429854"/>
            <a:ext cx="4132579" cy="1857375"/>
          </a:xfrm>
          <a:custGeom>
            <a:avLst/>
            <a:gdLst/>
            <a:ahLst/>
            <a:cxnLst/>
            <a:rect l="l" t="t" r="r" b="b"/>
            <a:pathLst>
              <a:path w="4132580" h="1857375">
                <a:moveTo>
                  <a:pt x="4132345" y="1857135"/>
                </a:moveTo>
                <a:lnTo>
                  <a:pt x="0" y="1857135"/>
                </a:lnTo>
                <a:lnTo>
                  <a:pt x="130131" y="1717643"/>
                </a:lnTo>
                <a:lnTo>
                  <a:pt x="607667" y="1492217"/>
                </a:lnTo>
                <a:lnTo>
                  <a:pt x="1520667" y="1110245"/>
                </a:lnTo>
                <a:lnTo>
                  <a:pt x="1714970" y="1023506"/>
                </a:lnTo>
                <a:lnTo>
                  <a:pt x="1856647" y="957511"/>
                </a:lnTo>
                <a:lnTo>
                  <a:pt x="1948827" y="912983"/>
                </a:lnTo>
                <a:lnTo>
                  <a:pt x="2038976" y="867975"/>
                </a:lnTo>
                <a:lnTo>
                  <a:pt x="2126912" y="822443"/>
                </a:lnTo>
                <a:lnTo>
                  <a:pt x="2169993" y="799466"/>
                </a:lnTo>
                <a:lnTo>
                  <a:pt x="2212451" y="776340"/>
                </a:lnTo>
                <a:lnTo>
                  <a:pt x="2254265" y="753062"/>
                </a:lnTo>
                <a:lnTo>
                  <a:pt x="2295411" y="729623"/>
                </a:lnTo>
                <a:lnTo>
                  <a:pt x="2335866" y="706020"/>
                </a:lnTo>
                <a:lnTo>
                  <a:pt x="2375608" y="682245"/>
                </a:lnTo>
                <a:lnTo>
                  <a:pt x="2414614" y="658295"/>
                </a:lnTo>
                <a:lnTo>
                  <a:pt x="2452860" y="634162"/>
                </a:lnTo>
                <a:lnTo>
                  <a:pt x="2490325" y="609841"/>
                </a:lnTo>
                <a:lnTo>
                  <a:pt x="2526984" y="585326"/>
                </a:lnTo>
                <a:lnTo>
                  <a:pt x="2562815" y="560613"/>
                </a:lnTo>
                <a:lnTo>
                  <a:pt x="2597796" y="535694"/>
                </a:lnTo>
                <a:lnTo>
                  <a:pt x="2631904" y="510566"/>
                </a:lnTo>
                <a:lnTo>
                  <a:pt x="2665114" y="485220"/>
                </a:lnTo>
                <a:lnTo>
                  <a:pt x="2697406" y="459653"/>
                </a:lnTo>
                <a:lnTo>
                  <a:pt x="2728755" y="433859"/>
                </a:lnTo>
                <a:lnTo>
                  <a:pt x="2759140" y="407831"/>
                </a:lnTo>
                <a:lnTo>
                  <a:pt x="3352645" y="149349"/>
                </a:lnTo>
                <a:lnTo>
                  <a:pt x="4132345" y="0"/>
                </a:lnTo>
                <a:lnTo>
                  <a:pt x="4132345" y="1857135"/>
                </a:lnTo>
                <a:close/>
              </a:path>
            </a:pathLst>
          </a:custGeom>
          <a:solidFill>
            <a:srgbClr val="DF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510140" y="8612084"/>
            <a:ext cx="2778125" cy="1675130"/>
          </a:xfrm>
          <a:custGeom>
            <a:avLst/>
            <a:gdLst/>
            <a:ahLst/>
            <a:cxnLst/>
            <a:rect l="l" t="t" r="r" b="b"/>
            <a:pathLst>
              <a:path w="2778125" h="1675129">
                <a:moveTo>
                  <a:pt x="115550" y="1674905"/>
                </a:moveTo>
                <a:lnTo>
                  <a:pt x="0" y="1674905"/>
                </a:lnTo>
                <a:lnTo>
                  <a:pt x="13522" y="1666632"/>
                </a:lnTo>
                <a:lnTo>
                  <a:pt x="64541" y="1637186"/>
                </a:lnTo>
                <a:lnTo>
                  <a:pt x="115631" y="1609543"/>
                </a:lnTo>
                <a:lnTo>
                  <a:pt x="166744" y="1583811"/>
                </a:lnTo>
                <a:lnTo>
                  <a:pt x="217834" y="1560097"/>
                </a:lnTo>
                <a:lnTo>
                  <a:pt x="268853" y="1538510"/>
                </a:lnTo>
                <a:lnTo>
                  <a:pt x="319754" y="1519158"/>
                </a:lnTo>
                <a:lnTo>
                  <a:pt x="375006" y="1499207"/>
                </a:lnTo>
                <a:lnTo>
                  <a:pt x="428873" y="1479146"/>
                </a:lnTo>
                <a:lnTo>
                  <a:pt x="481417" y="1458958"/>
                </a:lnTo>
                <a:lnTo>
                  <a:pt x="532699" y="1438627"/>
                </a:lnTo>
                <a:lnTo>
                  <a:pt x="582779" y="1418137"/>
                </a:lnTo>
                <a:lnTo>
                  <a:pt x="631720" y="1397471"/>
                </a:lnTo>
                <a:lnTo>
                  <a:pt x="679581" y="1376613"/>
                </a:lnTo>
                <a:lnTo>
                  <a:pt x="726425" y="1355546"/>
                </a:lnTo>
                <a:lnTo>
                  <a:pt x="772313" y="1334255"/>
                </a:lnTo>
                <a:lnTo>
                  <a:pt x="817305" y="1312722"/>
                </a:lnTo>
                <a:lnTo>
                  <a:pt x="861463" y="1290932"/>
                </a:lnTo>
                <a:lnTo>
                  <a:pt x="904848" y="1268869"/>
                </a:lnTo>
                <a:lnTo>
                  <a:pt x="947521" y="1246515"/>
                </a:lnTo>
                <a:lnTo>
                  <a:pt x="989544" y="1223855"/>
                </a:lnTo>
                <a:lnTo>
                  <a:pt x="1030977" y="1200872"/>
                </a:lnTo>
                <a:lnTo>
                  <a:pt x="1071882" y="1177551"/>
                </a:lnTo>
                <a:lnTo>
                  <a:pt x="1112320" y="1153873"/>
                </a:lnTo>
                <a:lnTo>
                  <a:pt x="1152352" y="1129824"/>
                </a:lnTo>
                <a:lnTo>
                  <a:pt x="1192039" y="1105387"/>
                </a:lnTo>
                <a:lnTo>
                  <a:pt x="1231442" y="1080546"/>
                </a:lnTo>
                <a:lnTo>
                  <a:pt x="1270623" y="1055283"/>
                </a:lnTo>
                <a:lnTo>
                  <a:pt x="1309643" y="1029584"/>
                </a:lnTo>
                <a:lnTo>
                  <a:pt x="1348563" y="1003432"/>
                </a:lnTo>
                <a:lnTo>
                  <a:pt x="1387444" y="976809"/>
                </a:lnTo>
                <a:lnTo>
                  <a:pt x="1426347" y="949701"/>
                </a:lnTo>
                <a:lnTo>
                  <a:pt x="1465333" y="922090"/>
                </a:lnTo>
                <a:lnTo>
                  <a:pt x="1543801" y="865296"/>
                </a:lnTo>
                <a:lnTo>
                  <a:pt x="1623336" y="806296"/>
                </a:lnTo>
                <a:lnTo>
                  <a:pt x="1745712" y="713375"/>
                </a:lnTo>
                <a:lnTo>
                  <a:pt x="2007579" y="510000"/>
                </a:lnTo>
                <a:lnTo>
                  <a:pt x="2048355" y="477721"/>
                </a:lnTo>
                <a:lnTo>
                  <a:pt x="2265976" y="308169"/>
                </a:lnTo>
                <a:lnTo>
                  <a:pt x="2323685" y="265089"/>
                </a:lnTo>
                <a:lnTo>
                  <a:pt x="2382375" y="223895"/>
                </a:lnTo>
                <a:lnTo>
                  <a:pt x="2441920" y="184545"/>
                </a:lnTo>
                <a:lnTo>
                  <a:pt x="2502193" y="146997"/>
                </a:lnTo>
                <a:lnTo>
                  <a:pt x="2563068" y="111211"/>
                </a:lnTo>
                <a:lnTo>
                  <a:pt x="2624421" y="77145"/>
                </a:lnTo>
                <a:lnTo>
                  <a:pt x="2686124" y="44758"/>
                </a:lnTo>
                <a:lnTo>
                  <a:pt x="2748052" y="14008"/>
                </a:lnTo>
                <a:lnTo>
                  <a:pt x="2777858" y="0"/>
                </a:lnTo>
                <a:lnTo>
                  <a:pt x="2777858" y="62047"/>
                </a:lnTo>
                <a:lnTo>
                  <a:pt x="2722923" y="89096"/>
                </a:lnTo>
                <a:lnTo>
                  <a:pt x="2660663" y="121541"/>
                </a:lnTo>
                <a:lnTo>
                  <a:pt x="2598746" y="155714"/>
                </a:lnTo>
                <a:lnTo>
                  <a:pt x="2537305" y="191660"/>
                </a:lnTo>
                <a:lnTo>
                  <a:pt x="2476472" y="229422"/>
                </a:lnTo>
                <a:lnTo>
                  <a:pt x="2416382" y="269043"/>
                </a:lnTo>
                <a:lnTo>
                  <a:pt x="2357168" y="310568"/>
                </a:lnTo>
                <a:lnTo>
                  <a:pt x="2298963" y="354039"/>
                </a:lnTo>
                <a:lnTo>
                  <a:pt x="2209165" y="423083"/>
                </a:lnTo>
                <a:lnTo>
                  <a:pt x="1825049" y="724253"/>
                </a:lnTo>
                <a:lnTo>
                  <a:pt x="1703411" y="817665"/>
                </a:lnTo>
                <a:lnTo>
                  <a:pt x="1624566" y="877024"/>
                </a:lnTo>
                <a:lnTo>
                  <a:pt x="1546984" y="934195"/>
                </a:lnTo>
                <a:lnTo>
                  <a:pt x="1508525" y="961999"/>
                </a:lnTo>
                <a:lnTo>
                  <a:pt x="1470211" y="989302"/>
                </a:lnTo>
                <a:lnTo>
                  <a:pt x="1431985" y="1016120"/>
                </a:lnTo>
                <a:lnTo>
                  <a:pt x="1393790" y="1042468"/>
                </a:lnTo>
                <a:lnTo>
                  <a:pt x="1355569" y="1068363"/>
                </a:lnTo>
                <a:lnTo>
                  <a:pt x="1317264" y="1093818"/>
                </a:lnTo>
                <a:lnTo>
                  <a:pt x="1278819" y="1118851"/>
                </a:lnTo>
                <a:lnTo>
                  <a:pt x="1240178" y="1143476"/>
                </a:lnTo>
                <a:lnTo>
                  <a:pt x="1201281" y="1167709"/>
                </a:lnTo>
                <a:lnTo>
                  <a:pt x="1162074" y="1191565"/>
                </a:lnTo>
                <a:lnTo>
                  <a:pt x="1122498" y="1215059"/>
                </a:lnTo>
                <a:lnTo>
                  <a:pt x="1082497" y="1238208"/>
                </a:lnTo>
                <a:lnTo>
                  <a:pt x="1042013" y="1261027"/>
                </a:lnTo>
                <a:lnTo>
                  <a:pt x="1000990" y="1283531"/>
                </a:lnTo>
                <a:lnTo>
                  <a:pt x="959371" y="1305735"/>
                </a:lnTo>
                <a:lnTo>
                  <a:pt x="917097" y="1327656"/>
                </a:lnTo>
                <a:lnTo>
                  <a:pt x="874114" y="1349309"/>
                </a:lnTo>
                <a:lnTo>
                  <a:pt x="830362" y="1370708"/>
                </a:lnTo>
                <a:lnTo>
                  <a:pt x="785786" y="1391871"/>
                </a:lnTo>
                <a:lnTo>
                  <a:pt x="740328" y="1412811"/>
                </a:lnTo>
                <a:lnTo>
                  <a:pt x="693932" y="1433545"/>
                </a:lnTo>
                <a:lnTo>
                  <a:pt x="646539" y="1454088"/>
                </a:lnTo>
                <a:lnTo>
                  <a:pt x="598094" y="1474455"/>
                </a:lnTo>
                <a:lnTo>
                  <a:pt x="548539" y="1494663"/>
                </a:lnTo>
                <a:lnTo>
                  <a:pt x="497817" y="1514726"/>
                </a:lnTo>
                <a:lnTo>
                  <a:pt x="445872" y="1534660"/>
                </a:lnTo>
                <a:lnTo>
                  <a:pt x="392645" y="1554480"/>
                </a:lnTo>
                <a:lnTo>
                  <a:pt x="338080" y="1574203"/>
                </a:lnTo>
                <a:lnTo>
                  <a:pt x="295490" y="1590128"/>
                </a:lnTo>
                <a:lnTo>
                  <a:pt x="252780" y="1607758"/>
                </a:lnTo>
                <a:lnTo>
                  <a:pt x="209986" y="1627013"/>
                </a:lnTo>
                <a:lnTo>
                  <a:pt x="167148" y="1647811"/>
                </a:lnTo>
                <a:lnTo>
                  <a:pt x="124302" y="1670073"/>
                </a:lnTo>
                <a:lnTo>
                  <a:pt x="115550" y="1674905"/>
                </a:lnTo>
                <a:close/>
              </a:path>
            </a:pathLst>
          </a:custGeom>
          <a:solidFill>
            <a:srgbClr val="2E25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rgbClr val="2E25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3680" y="1658363"/>
            <a:ext cx="3444240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E25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14290" y="2800710"/>
            <a:ext cx="13859418" cy="5853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55585" cy="10286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163592" y="8280734"/>
            <a:ext cx="4124960" cy="2006600"/>
            <a:chOff x="14163592" y="8280734"/>
            <a:chExt cx="4124960" cy="2006600"/>
          </a:xfrm>
        </p:grpSpPr>
        <p:sp>
          <p:nvSpPr>
            <p:cNvPr id="4" name="object 4"/>
            <p:cNvSpPr/>
            <p:nvPr/>
          </p:nvSpPr>
          <p:spPr>
            <a:xfrm>
              <a:off x="14163592" y="8280734"/>
              <a:ext cx="4124960" cy="2006600"/>
            </a:xfrm>
            <a:custGeom>
              <a:avLst/>
              <a:gdLst/>
              <a:ahLst/>
              <a:cxnLst/>
              <a:rect l="l" t="t" r="r" b="b"/>
              <a:pathLst>
                <a:path w="4124959" h="2006600">
                  <a:moveTo>
                    <a:pt x="4124405" y="2006253"/>
                  </a:moveTo>
                  <a:lnTo>
                    <a:pt x="0" y="2006253"/>
                  </a:lnTo>
                  <a:lnTo>
                    <a:pt x="270536" y="1716886"/>
                  </a:lnTo>
                  <a:lnTo>
                    <a:pt x="763838" y="1484523"/>
                  </a:lnTo>
                  <a:lnTo>
                    <a:pt x="1472164" y="1191364"/>
                  </a:lnTo>
                  <a:lnTo>
                    <a:pt x="1767791" y="1064112"/>
                  </a:lnTo>
                  <a:lnTo>
                    <a:pt x="1958883" y="977912"/>
                  </a:lnTo>
                  <a:lnTo>
                    <a:pt x="2098107" y="912310"/>
                  </a:lnTo>
                  <a:lnTo>
                    <a:pt x="2188658" y="868044"/>
                  </a:lnTo>
                  <a:lnTo>
                    <a:pt x="2277203" y="823305"/>
                  </a:lnTo>
                  <a:lnTo>
                    <a:pt x="2363575" y="778051"/>
                  </a:lnTo>
                  <a:lnTo>
                    <a:pt x="2405893" y="755219"/>
                  </a:lnTo>
                  <a:lnTo>
                    <a:pt x="2447605" y="732242"/>
                  </a:lnTo>
                  <a:lnTo>
                    <a:pt x="2488690" y="709116"/>
                  </a:lnTo>
                  <a:lnTo>
                    <a:pt x="2529128" y="685835"/>
                  </a:lnTo>
                  <a:lnTo>
                    <a:pt x="2568896" y="662395"/>
                  </a:lnTo>
                  <a:lnTo>
                    <a:pt x="2607975" y="638789"/>
                  </a:lnTo>
                  <a:lnTo>
                    <a:pt x="2646343" y="615014"/>
                  </a:lnTo>
                  <a:lnTo>
                    <a:pt x="2683980" y="591064"/>
                  </a:lnTo>
                  <a:lnTo>
                    <a:pt x="2720865" y="566933"/>
                  </a:lnTo>
                  <a:lnTo>
                    <a:pt x="2756976" y="542616"/>
                  </a:lnTo>
                  <a:lnTo>
                    <a:pt x="2792293" y="518109"/>
                  </a:lnTo>
                  <a:lnTo>
                    <a:pt x="2826794" y="493406"/>
                  </a:lnTo>
                  <a:lnTo>
                    <a:pt x="2860460" y="468502"/>
                  </a:lnTo>
                  <a:lnTo>
                    <a:pt x="2893269" y="443391"/>
                  </a:lnTo>
                  <a:lnTo>
                    <a:pt x="2925200" y="418070"/>
                  </a:lnTo>
                  <a:lnTo>
                    <a:pt x="2956233" y="392531"/>
                  </a:lnTo>
                  <a:lnTo>
                    <a:pt x="2986345" y="366771"/>
                  </a:lnTo>
                  <a:lnTo>
                    <a:pt x="3599446" y="100335"/>
                  </a:lnTo>
                  <a:lnTo>
                    <a:pt x="4124405" y="0"/>
                  </a:lnTo>
                  <a:lnTo>
                    <a:pt x="4124405" y="20062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481522" y="8564046"/>
              <a:ext cx="2806700" cy="1723389"/>
            </a:xfrm>
            <a:custGeom>
              <a:avLst/>
              <a:gdLst/>
              <a:ahLst/>
              <a:cxnLst/>
              <a:rect l="l" t="t" r="r" b="b"/>
              <a:pathLst>
                <a:path w="2806700" h="1723390">
                  <a:moveTo>
                    <a:pt x="102437" y="1722941"/>
                  </a:moveTo>
                  <a:lnTo>
                    <a:pt x="0" y="1722941"/>
                  </a:lnTo>
                  <a:lnTo>
                    <a:pt x="32605" y="1699150"/>
                  </a:lnTo>
                  <a:lnTo>
                    <a:pt x="83545" y="1663467"/>
                  </a:lnTo>
                  <a:lnTo>
                    <a:pt x="134734" y="1629161"/>
                  </a:lnTo>
                  <a:lnTo>
                    <a:pt x="186125" y="1596335"/>
                  </a:lnTo>
                  <a:lnTo>
                    <a:pt x="237673" y="1565094"/>
                  </a:lnTo>
                  <a:lnTo>
                    <a:pt x="289333" y="1535544"/>
                  </a:lnTo>
                  <a:lnTo>
                    <a:pt x="341058" y="1507789"/>
                  </a:lnTo>
                  <a:lnTo>
                    <a:pt x="392803" y="1481934"/>
                  </a:lnTo>
                  <a:lnTo>
                    <a:pt x="444521" y="1458084"/>
                  </a:lnTo>
                  <a:lnTo>
                    <a:pt x="496168" y="1436344"/>
                  </a:lnTo>
                  <a:lnTo>
                    <a:pt x="547697" y="1416818"/>
                  </a:lnTo>
                  <a:lnTo>
                    <a:pt x="603364" y="1396769"/>
                  </a:lnTo>
                  <a:lnTo>
                    <a:pt x="657670" y="1376612"/>
                  </a:lnTo>
                  <a:lnTo>
                    <a:pt x="710673" y="1356332"/>
                  </a:lnTo>
                  <a:lnTo>
                    <a:pt x="762432" y="1335913"/>
                  </a:lnTo>
                  <a:lnTo>
                    <a:pt x="813005" y="1315339"/>
                  </a:lnTo>
                  <a:lnTo>
                    <a:pt x="862452" y="1294595"/>
                  </a:lnTo>
                  <a:lnTo>
                    <a:pt x="910830" y="1273665"/>
                  </a:lnTo>
                  <a:lnTo>
                    <a:pt x="958198" y="1252533"/>
                  </a:lnTo>
                  <a:lnTo>
                    <a:pt x="1004615" y="1231185"/>
                  </a:lnTo>
                  <a:lnTo>
                    <a:pt x="1050139" y="1209604"/>
                  </a:lnTo>
                  <a:lnTo>
                    <a:pt x="1094829" y="1187774"/>
                  </a:lnTo>
                  <a:lnTo>
                    <a:pt x="1138744" y="1165681"/>
                  </a:lnTo>
                  <a:lnTo>
                    <a:pt x="1181941" y="1143309"/>
                  </a:lnTo>
                  <a:lnTo>
                    <a:pt x="1224480" y="1120641"/>
                  </a:lnTo>
                  <a:lnTo>
                    <a:pt x="1266419" y="1097663"/>
                  </a:lnTo>
                  <a:lnTo>
                    <a:pt x="1307817" y="1074359"/>
                  </a:lnTo>
                  <a:lnTo>
                    <a:pt x="1348732" y="1050712"/>
                  </a:lnTo>
                  <a:lnTo>
                    <a:pt x="1389223" y="1026708"/>
                  </a:lnTo>
                  <a:lnTo>
                    <a:pt x="1429348" y="1002332"/>
                  </a:lnTo>
                  <a:lnTo>
                    <a:pt x="1469166" y="977566"/>
                  </a:lnTo>
                  <a:lnTo>
                    <a:pt x="1508736" y="952396"/>
                  </a:lnTo>
                  <a:lnTo>
                    <a:pt x="1548116" y="926807"/>
                  </a:lnTo>
                  <a:lnTo>
                    <a:pt x="1587365" y="900782"/>
                  </a:lnTo>
                  <a:lnTo>
                    <a:pt x="1626540" y="874305"/>
                  </a:lnTo>
                  <a:lnTo>
                    <a:pt x="1665702" y="847363"/>
                  </a:lnTo>
                  <a:lnTo>
                    <a:pt x="1704908" y="819937"/>
                  </a:lnTo>
                  <a:lnTo>
                    <a:pt x="1744217" y="792014"/>
                  </a:lnTo>
                  <a:lnTo>
                    <a:pt x="1823378" y="734612"/>
                  </a:lnTo>
                  <a:lnTo>
                    <a:pt x="1903653" y="675032"/>
                  </a:lnTo>
                  <a:lnTo>
                    <a:pt x="2027181" y="581302"/>
                  </a:lnTo>
                  <a:lnTo>
                    <a:pt x="2291248" y="376609"/>
                  </a:lnTo>
                  <a:lnTo>
                    <a:pt x="2327294" y="348113"/>
                  </a:lnTo>
                  <a:lnTo>
                    <a:pt x="2558176" y="168567"/>
                  </a:lnTo>
                  <a:lnTo>
                    <a:pt x="2616324" y="125221"/>
                  </a:lnTo>
                  <a:lnTo>
                    <a:pt x="2675439" y="83727"/>
                  </a:lnTo>
                  <a:lnTo>
                    <a:pt x="2735401" y="44043"/>
                  </a:lnTo>
                  <a:lnTo>
                    <a:pt x="2796088" y="6131"/>
                  </a:lnTo>
                  <a:lnTo>
                    <a:pt x="2806475" y="0"/>
                  </a:lnTo>
                  <a:lnTo>
                    <a:pt x="2806475" y="68230"/>
                  </a:lnTo>
                  <a:lnTo>
                    <a:pt x="2766487" y="93253"/>
                  </a:lnTo>
                  <a:lnTo>
                    <a:pt x="2707539" y="132326"/>
                  </a:lnTo>
                  <a:lnTo>
                    <a:pt x="2649421" y="173179"/>
                  </a:lnTo>
                  <a:lnTo>
                    <a:pt x="2592252" y="215849"/>
                  </a:lnTo>
                  <a:lnTo>
                    <a:pt x="2473682" y="307061"/>
                  </a:lnTo>
                  <a:lnTo>
                    <a:pt x="2107907" y="593420"/>
                  </a:lnTo>
                  <a:lnTo>
                    <a:pt x="1985072" y="687645"/>
                  </a:lnTo>
                  <a:lnTo>
                    <a:pt x="1905442" y="747587"/>
                  </a:lnTo>
                  <a:lnTo>
                    <a:pt x="1827111" y="805368"/>
                  </a:lnTo>
                  <a:lnTo>
                    <a:pt x="1749640" y="861106"/>
                  </a:lnTo>
                  <a:lnTo>
                    <a:pt x="1711090" y="888245"/>
                  </a:lnTo>
                  <a:lnTo>
                    <a:pt x="1672591" y="914919"/>
                  </a:lnTo>
                  <a:lnTo>
                    <a:pt x="1634088" y="941141"/>
                  </a:lnTo>
                  <a:lnTo>
                    <a:pt x="1595527" y="966926"/>
                  </a:lnTo>
                  <a:lnTo>
                    <a:pt x="1556853" y="992290"/>
                  </a:lnTo>
                  <a:lnTo>
                    <a:pt x="1518011" y="1017246"/>
                  </a:lnTo>
                  <a:lnTo>
                    <a:pt x="1478946" y="1041811"/>
                  </a:lnTo>
                  <a:lnTo>
                    <a:pt x="1439604" y="1065998"/>
                  </a:lnTo>
                  <a:lnTo>
                    <a:pt x="1399929" y="1089822"/>
                  </a:lnTo>
                  <a:lnTo>
                    <a:pt x="1359868" y="1113299"/>
                  </a:lnTo>
                  <a:lnTo>
                    <a:pt x="1319365" y="1136442"/>
                  </a:lnTo>
                  <a:lnTo>
                    <a:pt x="1278366" y="1159268"/>
                  </a:lnTo>
                  <a:lnTo>
                    <a:pt x="1236817" y="1181790"/>
                  </a:lnTo>
                  <a:lnTo>
                    <a:pt x="1194661" y="1204024"/>
                  </a:lnTo>
                  <a:lnTo>
                    <a:pt x="1151845" y="1225984"/>
                  </a:lnTo>
                  <a:lnTo>
                    <a:pt x="1108314" y="1247686"/>
                  </a:lnTo>
                  <a:lnTo>
                    <a:pt x="1064013" y="1269143"/>
                  </a:lnTo>
                  <a:lnTo>
                    <a:pt x="1018888" y="1290372"/>
                  </a:lnTo>
                  <a:lnTo>
                    <a:pt x="972883" y="1311385"/>
                  </a:lnTo>
                  <a:lnTo>
                    <a:pt x="925945" y="1332200"/>
                  </a:lnTo>
                  <a:lnTo>
                    <a:pt x="878017" y="1352829"/>
                  </a:lnTo>
                  <a:lnTo>
                    <a:pt x="829047" y="1373289"/>
                  </a:lnTo>
                  <a:lnTo>
                    <a:pt x="778978" y="1393593"/>
                  </a:lnTo>
                  <a:lnTo>
                    <a:pt x="727757" y="1413758"/>
                  </a:lnTo>
                  <a:lnTo>
                    <a:pt x="675327" y="1433796"/>
                  </a:lnTo>
                  <a:lnTo>
                    <a:pt x="621636" y="1453725"/>
                  </a:lnTo>
                  <a:lnTo>
                    <a:pt x="566628" y="1473557"/>
                  </a:lnTo>
                  <a:lnTo>
                    <a:pt x="524054" y="1489415"/>
                  </a:lnTo>
                  <a:lnTo>
                    <a:pt x="481361" y="1506921"/>
                  </a:lnTo>
                  <a:lnTo>
                    <a:pt x="438586" y="1526000"/>
                  </a:lnTo>
                  <a:lnTo>
                    <a:pt x="395764" y="1546578"/>
                  </a:lnTo>
                  <a:lnTo>
                    <a:pt x="352929" y="1568577"/>
                  </a:lnTo>
                  <a:lnTo>
                    <a:pt x="310119" y="1591924"/>
                  </a:lnTo>
                  <a:lnTo>
                    <a:pt x="267367" y="1616542"/>
                  </a:lnTo>
                  <a:lnTo>
                    <a:pt x="224710" y="1642356"/>
                  </a:lnTo>
                  <a:lnTo>
                    <a:pt x="182183" y="1669290"/>
                  </a:lnTo>
                  <a:lnTo>
                    <a:pt x="139822" y="1697270"/>
                  </a:lnTo>
                  <a:lnTo>
                    <a:pt x="102437" y="1722941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6598706" y="1028699"/>
            <a:ext cx="661035" cy="661035"/>
            <a:chOff x="16598706" y="1028699"/>
            <a:chExt cx="661035" cy="661035"/>
          </a:xfrm>
        </p:grpSpPr>
        <p:sp>
          <p:nvSpPr>
            <p:cNvPr id="7" name="object 7"/>
            <p:cNvSpPr/>
            <p:nvPr/>
          </p:nvSpPr>
          <p:spPr>
            <a:xfrm>
              <a:off x="16598706" y="1028699"/>
              <a:ext cx="661035" cy="661035"/>
            </a:xfrm>
            <a:custGeom>
              <a:avLst/>
              <a:gdLst/>
              <a:ahLst/>
              <a:cxnLst/>
              <a:rect l="l" t="t" r="r" b="b"/>
              <a:pathLst>
                <a:path w="661034" h="661035">
                  <a:moveTo>
                    <a:pt x="330297" y="660594"/>
                  </a:moveTo>
                  <a:lnTo>
                    <a:pt x="289862" y="658110"/>
                  </a:lnTo>
                  <a:lnTo>
                    <a:pt x="250041" y="650696"/>
                  </a:lnTo>
                  <a:lnTo>
                    <a:pt x="211427" y="638463"/>
                  </a:lnTo>
                  <a:lnTo>
                    <a:pt x="174596" y="621593"/>
                  </a:lnTo>
                  <a:lnTo>
                    <a:pt x="140107" y="600341"/>
                  </a:lnTo>
                  <a:lnTo>
                    <a:pt x="108483" y="575031"/>
                  </a:lnTo>
                  <a:lnTo>
                    <a:pt x="80194" y="546040"/>
                  </a:lnTo>
                  <a:lnTo>
                    <a:pt x="55665" y="513801"/>
                  </a:lnTo>
                  <a:lnTo>
                    <a:pt x="35266" y="478800"/>
                  </a:lnTo>
                  <a:lnTo>
                    <a:pt x="19307" y="441570"/>
                  </a:lnTo>
                  <a:lnTo>
                    <a:pt x="8025" y="402668"/>
                  </a:lnTo>
                  <a:lnTo>
                    <a:pt x="1590" y="362671"/>
                  </a:lnTo>
                  <a:lnTo>
                    <a:pt x="0" y="330297"/>
                  </a:lnTo>
                  <a:lnTo>
                    <a:pt x="99" y="322188"/>
                  </a:lnTo>
                  <a:lnTo>
                    <a:pt x="3574" y="281832"/>
                  </a:lnTo>
                  <a:lnTo>
                    <a:pt x="11963" y="242205"/>
                  </a:lnTo>
                  <a:lnTo>
                    <a:pt x="25142" y="203897"/>
                  </a:lnTo>
                  <a:lnTo>
                    <a:pt x="42911" y="167492"/>
                  </a:lnTo>
                  <a:lnTo>
                    <a:pt x="64999" y="133539"/>
                  </a:lnTo>
                  <a:lnTo>
                    <a:pt x="91078" y="102545"/>
                  </a:lnTo>
                  <a:lnTo>
                    <a:pt x="120758" y="74974"/>
                  </a:lnTo>
                  <a:lnTo>
                    <a:pt x="153590" y="51243"/>
                  </a:lnTo>
                  <a:lnTo>
                    <a:pt x="189077" y="31711"/>
                  </a:lnTo>
                  <a:lnTo>
                    <a:pt x="226687" y="16671"/>
                  </a:lnTo>
                  <a:lnTo>
                    <a:pt x="265858" y="6346"/>
                  </a:lnTo>
                  <a:lnTo>
                    <a:pt x="306001" y="894"/>
                  </a:lnTo>
                  <a:lnTo>
                    <a:pt x="330297" y="0"/>
                  </a:lnTo>
                  <a:lnTo>
                    <a:pt x="338405" y="99"/>
                  </a:lnTo>
                  <a:lnTo>
                    <a:pt x="378762" y="3574"/>
                  </a:lnTo>
                  <a:lnTo>
                    <a:pt x="418389" y="11963"/>
                  </a:lnTo>
                  <a:lnTo>
                    <a:pt x="456696" y="25142"/>
                  </a:lnTo>
                  <a:lnTo>
                    <a:pt x="493102" y="42911"/>
                  </a:lnTo>
                  <a:lnTo>
                    <a:pt x="527055" y="64999"/>
                  </a:lnTo>
                  <a:lnTo>
                    <a:pt x="558049" y="91078"/>
                  </a:lnTo>
                  <a:lnTo>
                    <a:pt x="585621" y="120758"/>
                  </a:lnTo>
                  <a:lnTo>
                    <a:pt x="609351" y="153590"/>
                  </a:lnTo>
                  <a:lnTo>
                    <a:pt x="628882" y="189077"/>
                  </a:lnTo>
                  <a:lnTo>
                    <a:pt x="643922" y="226687"/>
                  </a:lnTo>
                  <a:lnTo>
                    <a:pt x="654247" y="265858"/>
                  </a:lnTo>
                  <a:lnTo>
                    <a:pt x="659699" y="306001"/>
                  </a:lnTo>
                  <a:lnTo>
                    <a:pt x="660594" y="330297"/>
                  </a:lnTo>
                  <a:lnTo>
                    <a:pt x="660495" y="338405"/>
                  </a:lnTo>
                  <a:lnTo>
                    <a:pt x="657020" y="378762"/>
                  </a:lnTo>
                  <a:lnTo>
                    <a:pt x="648630" y="418389"/>
                  </a:lnTo>
                  <a:lnTo>
                    <a:pt x="635452" y="456696"/>
                  </a:lnTo>
                  <a:lnTo>
                    <a:pt x="617683" y="493102"/>
                  </a:lnTo>
                  <a:lnTo>
                    <a:pt x="595594" y="527055"/>
                  </a:lnTo>
                  <a:lnTo>
                    <a:pt x="569515" y="558049"/>
                  </a:lnTo>
                  <a:lnTo>
                    <a:pt x="539835" y="585621"/>
                  </a:lnTo>
                  <a:lnTo>
                    <a:pt x="507003" y="609351"/>
                  </a:lnTo>
                  <a:lnTo>
                    <a:pt x="471517" y="628882"/>
                  </a:lnTo>
                  <a:lnTo>
                    <a:pt x="433907" y="643922"/>
                  </a:lnTo>
                  <a:lnTo>
                    <a:pt x="394735" y="654247"/>
                  </a:lnTo>
                  <a:lnTo>
                    <a:pt x="354592" y="659699"/>
                  </a:lnTo>
                  <a:lnTo>
                    <a:pt x="330297" y="660594"/>
                  </a:lnTo>
                  <a:close/>
                </a:path>
              </a:pathLst>
            </a:custGeom>
            <a:solidFill>
              <a:srgbClr val="4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57415" y="1236960"/>
              <a:ext cx="345222" cy="2408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5494489" y="5151240"/>
            <a:ext cx="1298575" cy="1297305"/>
            <a:chOff x="15494489" y="5151240"/>
            <a:chExt cx="1298575" cy="1297305"/>
          </a:xfrm>
        </p:grpSpPr>
        <p:sp>
          <p:nvSpPr>
            <p:cNvPr id="10" name="object 10"/>
            <p:cNvSpPr/>
            <p:nvPr/>
          </p:nvSpPr>
          <p:spPr>
            <a:xfrm>
              <a:off x="16511955" y="6169182"/>
              <a:ext cx="281305" cy="279400"/>
            </a:xfrm>
            <a:custGeom>
              <a:avLst/>
              <a:gdLst/>
              <a:ahLst/>
              <a:cxnLst/>
              <a:rect l="l" t="t" r="r" b="b"/>
              <a:pathLst>
                <a:path w="281305" h="279400">
                  <a:moveTo>
                    <a:pt x="281076" y="279242"/>
                  </a:moveTo>
                  <a:lnTo>
                    <a:pt x="279120" y="279242"/>
                  </a:lnTo>
                  <a:lnTo>
                    <a:pt x="4336" y="20016"/>
                  </a:lnTo>
                  <a:lnTo>
                    <a:pt x="0" y="15679"/>
                  </a:lnTo>
                  <a:lnTo>
                    <a:pt x="0" y="8672"/>
                  </a:lnTo>
                  <a:lnTo>
                    <a:pt x="8672" y="0"/>
                  </a:lnTo>
                  <a:lnTo>
                    <a:pt x="15714" y="0"/>
                  </a:lnTo>
                  <a:lnTo>
                    <a:pt x="281076" y="265353"/>
                  </a:lnTo>
                  <a:lnTo>
                    <a:pt x="281076" y="279242"/>
                  </a:lnTo>
                  <a:close/>
                </a:path>
              </a:pathLst>
            </a:custGeom>
            <a:solidFill>
              <a:srgbClr val="B4B6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19394" y="5272656"/>
              <a:ext cx="913765" cy="913765"/>
            </a:xfrm>
            <a:custGeom>
              <a:avLst/>
              <a:gdLst/>
              <a:ahLst/>
              <a:cxnLst/>
              <a:rect l="l" t="t" r="r" b="b"/>
              <a:pathLst>
                <a:path w="913765" h="913764">
                  <a:moveTo>
                    <a:pt x="707081" y="913497"/>
                  </a:moveTo>
                  <a:lnTo>
                    <a:pt x="0" y="206378"/>
                  </a:lnTo>
                  <a:lnTo>
                    <a:pt x="206379" y="0"/>
                  </a:lnTo>
                  <a:lnTo>
                    <a:pt x="913461" y="707116"/>
                  </a:lnTo>
                  <a:lnTo>
                    <a:pt x="707081" y="913497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983971" y="5637267"/>
              <a:ext cx="537845" cy="537845"/>
            </a:xfrm>
            <a:custGeom>
              <a:avLst/>
              <a:gdLst/>
              <a:ahLst/>
              <a:cxnLst/>
              <a:rect l="l" t="t" r="r" b="b"/>
              <a:pathLst>
                <a:path w="537844" h="537845">
                  <a:moveTo>
                    <a:pt x="342525" y="537849"/>
                  </a:moveTo>
                  <a:lnTo>
                    <a:pt x="7800" y="214179"/>
                  </a:lnTo>
                  <a:lnTo>
                    <a:pt x="0" y="195341"/>
                  </a:lnTo>
                  <a:lnTo>
                    <a:pt x="1950" y="185305"/>
                  </a:lnTo>
                  <a:lnTo>
                    <a:pt x="7800" y="176471"/>
                  </a:lnTo>
                  <a:lnTo>
                    <a:pt x="176512" y="7800"/>
                  </a:lnTo>
                  <a:lnTo>
                    <a:pt x="185321" y="1950"/>
                  </a:lnTo>
                  <a:lnTo>
                    <a:pt x="195344" y="0"/>
                  </a:lnTo>
                  <a:lnTo>
                    <a:pt x="205367" y="1950"/>
                  </a:lnTo>
                  <a:lnTo>
                    <a:pt x="214176" y="7800"/>
                  </a:lnTo>
                  <a:lnTo>
                    <a:pt x="530048" y="323670"/>
                  </a:lnTo>
                  <a:lnTo>
                    <a:pt x="535897" y="332481"/>
                  </a:lnTo>
                  <a:lnTo>
                    <a:pt x="537846" y="342511"/>
                  </a:lnTo>
                  <a:lnTo>
                    <a:pt x="535897" y="352547"/>
                  </a:lnTo>
                  <a:lnTo>
                    <a:pt x="530048" y="361378"/>
                  </a:lnTo>
                  <a:lnTo>
                    <a:pt x="361375" y="530050"/>
                  </a:lnTo>
                  <a:lnTo>
                    <a:pt x="352560" y="535899"/>
                  </a:lnTo>
                  <a:lnTo>
                    <a:pt x="342525" y="537849"/>
                  </a:lnTo>
                  <a:close/>
                </a:path>
              </a:pathLst>
            </a:custGeom>
            <a:solidFill>
              <a:srgbClr val="EC1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956742" y="5610038"/>
              <a:ext cx="230096" cy="2300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607199" y="5260494"/>
              <a:ext cx="937894" cy="937894"/>
            </a:xfrm>
            <a:custGeom>
              <a:avLst/>
              <a:gdLst/>
              <a:ahLst/>
              <a:cxnLst/>
              <a:rect l="l" t="t" r="r" b="b"/>
              <a:pathLst>
                <a:path w="937894" h="937895">
                  <a:moveTo>
                    <a:pt x="722797" y="937853"/>
                  </a:moveTo>
                  <a:lnTo>
                    <a:pt x="715790" y="937853"/>
                  </a:lnTo>
                  <a:lnTo>
                    <a:pt x="0" y="222064"/>
                  </a:lnTo>
                  <a:lnTo>
                    <a:pt x="0" y="215051"/>
                  </a:lnTo>
                  <a:lnTo>
                    <a:pt x="215051" y="0"/>
                  </a:lnTo>
                  <a:lnTo>
                    <a:pt x="222064" y="0"/>
                  </a:lnTo>
                  <a:lnTo>
                    <a:pt x="249944" y="27880"/>
                  </a:lnTo>
                  <a:lnTo>
                    <a:pt x="218574" y="27880"/>
                  </a:lnTo>
                  <a:lnTo>
                    <a:pt x="27880" y="218540"/>
                  </a:lnTo>
                  <a:lnTo>
                    <a:pt x="719276" y="909970"/>
                  </a:lnTo>
                  <a:lnTo>
                    <a:pt x="750679" y="909970"/>
                  </a:lnTo>
                  <a:lnTo>
                    <a:pt x="722797" y="937853"/>
                  </a:lnTo>
                  <a:close/>
                </a:path>
                <a:path w="937894" h="937895">
                  <a:moveTo>
                    <a:pt x="750679" y="909970"/>
                  </a:moveTo>
                  <a:lnTo>
                    <a:pt x="719276" y="909970"/>
                  </a:lnTo>
                  <a:lnTo>
                    <a:pt x="909968" y="719279"/>
                  </a:lnTo>
                  <a:lnTo>
                    <a:pt x="218574" y="27880"/>
                  </a:lnTo>
                  <a:lnTo>
                    <a:pt x="249944" y="27880"/>
                  </a:lnTo>
                  <a:lnTo>
                    <a:pt x="937850" y="715758"/>
                  </a:lnTo>
                  <a:lnTo>
                    <a:pt x="937850" y="722800"/>
                  </a:lnTo>
                  <a:lnTo>
                    <a:pt x="750679" y="909970"/>
                  </a:lnTo>
                  <a:close/>
                </a:path>
              </a:pathLst>
            </a:custGeom>
            <a:solidFill>
              <a:srgbClr val="C7C7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326475" y="5979773"/>
              <a:ext cx="251304" cy="2464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314854" y="596808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60277" y="274780"/>
                  </a:moveTo>
                  <a:lnTo>
                    <a:pt x="3867" y="225962"/>
                  </a:lnTo>
                  <a:lnTo>
                    <a:pt x="0" y="216275"/>
                  </a:lnTo>
                  <a:lnTo>
                    <a:pt x="1526" y="212477"/>
                  </a:lnTo>
                  <a:lnTo>
                    <a:pt x="210178" y="3867"/>
                  </a:lnTo>
                  <a:lnTo>
                    <a:pt x="212919" y="1084"/>
                  </a:lnTo>
                  <a:lnTo>
                    <a:pt x="236092" y="33033"/>
                  </a:lnTo>
                  <a:lnTo>
                    <a:pt x="212381" y="33033"/>
                  </a:lnTo>
                  <a:lnTo>
                    <a:pt x="32964" y="212442"/>
                  </a:lnTo>
                  <a:lnTo>
                    <a:pt x="33137" y="213023"/>
                  </a:lnTo>
                  <a:lnTo>
                    <a:pt x="119524" y="239205"/>
                  </a:lnTo>
                  <a:lnTo>
                    <a:pt x="136786" y="241970"/>
                  </a:lnTo>
                  <a:lnTo>
                    <a:pt x="196304" y="241970"/>
                  </a:lnTo>
                  <a:lnTo>
                    <a:pt x="167457" y="270817"/>
                  </a:lnTo>
                  <a:lnTo>
                    <a:pt x="164578" y="273731"/>
                  </a:lnTo>
                  <a:lnTo>
                    <a:pt x="160277" y="274780"/>
                  </a:lnTo>
                  <a:close/>
                </a:path>
                <a:path w="274955" h="274954">
                  <a:moveTo>
                    <a:pt x="196304" y="241970"/>
                  </a:moveTo>
                  <a:lnTo>
                    <a:pt x="136786" y="241970"/>
                  </a:lnTo>
                  <a:lnTo>
                    <a:pt x="153860" y="240053"/>
                  </a:lnTo>
                  <a:lnTo>
                    <a:pt x="169823" y="233690"/>
                  </a:lnTo>
                  <a:lnTo>
                    <a:pt x="223048" y="183823"/>
                  </a:lnTo>
                  <a:lnTo>
                    <a:pt x="241906" y="136848"/>
                  </a:lnTo>
                  <a:lnTo>
                    <a:pt x="239145" y="119585"/>
                  </a:lnTo>
                  <a:lnTo>
                    <a:pt x="212954" y="33163"/>
                  </a:lnTo>
                  <a:lnTo>
                    <a:pt x="212381" y="33033"/>
                  </a:lnTo>
                  <a:lnTo>
                    <a:pt x="236092" y="33033"/>
                  </a:lnTo>
                  <a:lnTo>
                    <a:pt x="274711" y="160346"/>
                  </a:lnTo>
                  <a:lnTo>
                    <a:pt x="273627" y="164648"/>
                  </a:lnTo>
                  <a:lnTo>
                    <a:pt x="196304" y="241970"/>
                  </a:lnTo>
                  <a:close/>
                </a:path>
              </a:pathLst>
            </a:custGeom>
            <a:solidFill>
              <a:srgbClr val="C7C7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506906" y="5160202"/>
              <a:ext cx="393700" cy="393700"/>
            </a:xfrm>
            <a:custGeom>
              <a:avLst/>
              <a:gdLst/>
              <a:ahLst/>
              <a:cxnLst/>
              <a:rect l="l" t="t" r="r" b="b"/>
              <a:pathLst>
                <a:path w="393700" h="393700">
                  <a:moveTo>
                    <a:pt x="41217" y="393297"/>
                  </a:moveTo>
                  <a:lnTo>
                    <a:pt x="8182" y="367718"/>
                  </a:lnTo>
                  <a:lnTo>
                    <a:pt x="0" y="352079"/>
                  </a:lnTo>
                  <a:lnTo>
                    <a:pt x="964" y="347594"/>
                  </a:lnTo>
                  <a:lnTo>
                    <a:pt x="347628" y="964"/>
                  </a:lnTo>
                  <a:lnTo>
                    <a:pt x="352108" y="0"/>
                  </a:lnTo>
                  <a:lnTo>
                    <a:pt x="359121" y="2569"/>
                  </a:lnTo>
                  <a:lnTo>
                    <a:pt x="390741" y="34189"/>
                  </a:lnTo>
                  <a:lnTo>
                    <a:pt x="393311" y="41203"/>
                  </a:lnTo>
                  <a:lnTo>
                    <a:pt x="392346" y="45682"/>
                  </a:lnTo>
                  <a:lnTo>
                    <a:pt x="45716" y="392313"/>
                  </a:lnTo>
                  <a:lnTo>
                    <a:pt x="41217" y="393297"/>
                  </a:lnTo>
                  <a:close/>
                </a:path>
              </a:pathLst>
            </a:custGeom>
            <a:solidFill>
              <a:srgbClr val="D6D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524148" y="6181341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5" h="262254">
                  <a:moveTo>
                    <a:pt x="261841" y="261867"/>
                  </a:moveTo>
                  <a:lnTo>
                    <a:pt x="0" y="0"/>
                  </a:lnTo>
                </a:path>
              </a:pathLst>
            </a:custGeom>
            <a:solidFill>
              <a:srgbClr val="DF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166710" y="5936784"/>
              <a:ext cx="91440" cy="90170"/>
            </a:xfrm>
            <a:custGeom>
              <a:avLst/>
              <a:gdLst/>
              <a:ahLst/>
              <a:cxnLst/>
              <a:rect l="l" t="t" r="r" b="b"/>
              <a:pathLst>
                <a:path w="91440" h="90170">
                  <a:moveTo>
                    <a:pt x="15688" y="89604"/>
                  </a:moveTo>
                  <a:lnTo>
                    <a:pt x="0" y="73881"/>
                  </a:lnTo>
                  <a:lnTo>
                    <a:pt x="73074" y="815"/>
                  </a:lnTo>
                  <a:lnTo>
                    <a:pt x="75346" y="0"/>
                  </a:lnTo>
                  <a:lnTo>
                    <a:pt x="80593" y="0"/>
                  </a:lnTo>
                  <a:lnTo>
                    <a:pt x="83646" y="1222"/>
                  </a:lnTo>
                  <a:lnTo>
                    <a:pt x="90350" y="7926"/>
                  </a:lnTo>
                  <a:lnTo>
                    <a:pt x="90827" y="14465"/>
                  </a:lnTo>
                  <a:lnTo>
                    <a:pt x="15688" y="89604"/>
                  </a:lnTo>
                  <a:close/>
                </a:path>
              </a:pathLst>
            </a:custGeom>
            <a:solidFill>
              <a:srgbClr val="3B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159329" y="6010665"/>
              <a:ext cx="23495" cy="22225"/>
            </a:xfrm>
            <a:custGeom>
              <a:avLst/>
              <a:gdLst/>
              <a:ahLst/>
              <a:cxnLst/>
              <a:rect l="l" t="t" r="r" b="b"/>
              <a:pathLst>
                <a:path w="23494" h="22225">
                  <a:moveTo>
                    <a:pt x="15480" y="21854"/>
                  </a:moveTo>
                  <a:lnTo>
                    <a:pt x="10224" y="21854"/>
                  </a:lnTo>
                  <a:lnTo>
                    <a:pt x="7180" y="20631"/>
                  </a:lnTo>
                  <a:lnTo>
                    <a:pt x="468" y="13928"/>
                  </a:lnTo>
                  <a:lnTo>
                    <a:pt x="0" y="7389"/>
                  </a:lnTo>
                  <a:lnTo>
                    <a:pt x="7380" y="0"/>
                  </a:lnTo>
                  <a:lnTo>
                    <a:pt x="23068" y="15723"/>
                  </a:lnTo>
                  <a:lnTo>
                    <a:pt x="17752" y="21039"/>
                  </a:lnTo>
                  <a:close/>
                </a:path>
              </a:pathLst>
            </a:custGeom>
            <a:solidFill>
              <a:srgbClr val="33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995071" y="5763467"/>
              <a:ext cx="83185" cy="83820"/>
            </a:xfrm>
            <a:custGeom>
              <a:avLst/>
              <a:gdLst/>
              <a:ahLst/>
              <a:cxnLst/>
              <a:rect l="l" t="t" r="r" b="b"/>
              <a:pathLst>
                <a:path w="83184" h="83820">
                  <a:moveTo>
                    <a:pt x="15470" y="76322"/>
                  </a:moveTo>
                  <a:lnTo>
                    <a:pt x="3136" y="76322"/>
                  </a:lnTo>
                  <a:lnTo>
                    <a:pt x="4051" y="75949"/>
                  </a:lnTo>
                  <a:lnTo>
                    <a:pt x="4762" y="75273"/>
                  </a:lnTo>
                  <a:lnTo>
                    <a:pt x="80037" y="0"/>
                  </a:lnTo>
                  <a:lnTo>
                    <a:pt x="82646" y="4133"/>
                  </a:lnTo>
                  <a:lnTo>
                    <a:pt x="82510" y="9282"/>
                  </a:lnTo>
                  <a:lnTo>
                    <a:pt x="15470" y="76322"/>
                  </a:lnTo>
                  <a:close/>
                </a:path>
                <a:path w="83184" h="83820">
                  <a:moveTo>
                    <a:pt x="8116" y="83676"/>
                  </a:moveTo>
                  <a:lnTo>
                    <a:pt x="0" y="75576"/>
                  </a:lnTo>
                  <a:lnTo>
                    <a:pt x="392" y="75949"/>
                  </a:lnTo>
                  <a:lnTo>
                    <a:pt x="1307" y="76322"/>
                  </a:lnTo>
                  <a:lnTo>
                    <a:pt x="15470" y="76322"/>
                  </a:lnTo>
                  <a:lnTo>
                    <a:pt x="8116" y="83676"/>
                  </a:lnTo>
                  <a:close/>
                </a:path>
              </a:pathLst>
            </a:custGeom>
            <a:solidFill>
              <a:srgbClr val="3B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987468" y="5757708"/>
              <a:ext cx="88265" cy="82550"/>
            </a:xfrm>
            <a:custGeom>
              <a:avLst/>
              <a:gdLst/>
              <a:ahLst/>
              <a:cxnLst/>
              <a:rect l="l" t="t" r="r" b="b"/>
              <a:pathLst>
                <a:path w="88265" h="82550">
                  <a:moveTo>
                    <a:pt x="10739" y="82082"/>
                  </a:moveTo>
                  <a:lnTo>
                    <a:pt x="8910" y="82082"/>
                  </a:lnTo>
                  <a:lnTo>
                    <a:pt x="7995" y="81709"/>
                  </a:lnTo>
                  <a:lnTo>
                    <a:pt x="0" y="73747"/>
                  </a:lnTo>
                  <a:lnTo>
                    <a:pt x="72937" y="813"/>
                  </a:lnTo>
                  <a:lnTo>
                    <a:pt x="75207" y="0"/>
                  </a:lnTo>
                  <a:lnTo>
                    <a:pt x="80492" y="0"/>
                  </a:lnTo>
                  <a:lnTo>
                    <a:pt x="83507" y="1186"/>
                  </a:lnTo>
                  <a:lnTo>
                    <a:pt x="87165" y="4980"/>
                  </a:lnTo>
                  <a:lnTo>
                    <a:pt x="87640" y="5759"/>
                  </a:lnTo>
                  <a:lnTo>
                    <a:pt x="11654" y="81709"/>
                  </a:lnTo>
                  <a:close/>
                </a:path>
              </a:pathLst>
            </a:custGeom>
            <a:solidFill>
              <a:srgbClr val="1F1C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79948" y="5831456"/>
              <a:ext cx="23495" cy="22225"/>
            </a:xfrm>
            <a:custGeom>
              <a:avLst/>
              <a:gdLst/>
              <a:ahLst/>
              <a:cxnLst/>
              <a:rect l="l" t="t" r="r" b="b"/>
              <a:pathLst>
                <a:path w="23494" h="22225">
                  <a:moveTo>
                    <a:pt x="15481" y="21984"/>
                  </a:moveTo>
                  <a:lnTo>
                    <a:pt x="10230" y="21984"/>
                  </a:lnTo>
                  <a:lnTo>
                    <a:pt x="7181" y="20770"/>
                  </a:lnTo>
                  <a:lnTo>
                    <a:pt x="473" y="14058"/>
                  </a:lnTo>
                  <a:lnTo>
                    <a:pt x="0" y="7527"/>
                  </a:lnTo>
                  <a:lnTo>
                    <a:pt x="7519" y="0"/>
                  </a:lnTo>
                  <a:lnTo>
                    <a:pt x="23238" y="15688"/>
                  </a:lnTo>
                  <a:lnTo>
                    <a:pt x="17784" y="21178"/>
                  </a:lnTo>
                  <a:close/>
                </a:path>
              </a:pathLst>
            </a:custGeom>
            <a:solidFill>
              <a:srgbClr val="33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800603" y="5609665"/>
              <a:ext cx="65890" cy="647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256314" y="6051521"/>
              <a:ext cx="66040" cy="64769"/>
            </a:xfrm>
            <a:custGeom>
              <a:avLst/>
              <a:gdLst/>
              <a:ahLst/>
              <a:cxnLst/>
              <a:rect l="l" t="t" r="r" b="b"/>
              <a:pathLst>
                <a:path w="66040" h="64770">
                  <a:moveTo>
                    <a:pt x="15723" y="64471"/>
                  </a:moveTo>
                  <a:lnTo>
                    <a:pt x="0" y="48783"/>
                  </a:lnTo>
                  <a:lnTo>
                    <a:pt x="47976" y="815"/>
                  </a:lnTo>
                  <a:lnTo>
                    <a:pt x="50170" y="0"/>
                  </a:lnTo>
                  <a:lnTo>
                    <a:pt x="55356" y="0"/>
                  </a:lnTo>
                  <a:lnTo>
                    <a:pt x="58444" y="1257"/>
                  </a:lnTo>
                  <a:lnTo>
                    <a:pt x="65148" y="7961"/>
                  </a:lnTo>
                  <a:lnTo>
                    <a:pt x="65694" y="14465"/>
                  </a:lnTo>
                  <a:lnTo>
                    <a:pt x="15723" y="64471"/>
                  </a:lnTo>
                  <a:close/>
                </a:path>
              </a:pathLst>
            </a:custGeom>
            <a:solidFill>
              <a:srgbClr val="3B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248795" y="6100304"/>
              <a:ext cx="23495" cy="22225"/>
            </a:xfrm>
            <a:custGeom>
              <a:avLst/>
              <a:gdLst/>
              <a:ahLst/>
              <a:cxnLst/>
              <a:rect l="l" t="t" r="r" b="b"/>
              <a:pathLst>
                <a:path w="23494" h="22225">
                  <a:moveTo>
                    <a:pt x="15549" y="21958"/>
                  </a:moveTo>
                  <a:lnTo>
                    <a:pt x="10337" y="21958"/>
                  </a:lnTo>
                  <a:lnTo>
                    <a:pt x="7284" y="20736"/>
                  </a:lnTo>
                  <a:lnTo>
                    <a:pt x="546" y="13997"/>
                  </a:lnTo>
                  <a:lnTo>
                    <a:pt x="0" y="7493"/>
                  </a:lnTo>
                  <a:lnTo>
                    <a:pt x="7519" y="0"/>
                  </a:lnTo>
                  <a:lnTo>
                    <a:pt x="23242" y="15688"/>
                  </a:lnTo>
                  <a:lnTo>
                    <a:pt x="17752" y="21178"/>
                  </a:lnTo>
                  <a:close/>
                </a:path>
              </a:pathLst>
            </a:custGeom>
            <a:solidFill>
              <a:srgbClr val="33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077108" y="5872113"/>
              <a:ext cx="66040" cy="64769"/>
            </a:xfrm>
            <a:custGeom>
              <a:avLst/>
              <a:gdLst/>
              <a:ahLst/>
              <a:cxnLst/>
              <a:rect l="l" t="t" r="r" b="b"/>
              <a:pathLst>
                <a:path w="66040" h="64770">
                  <a:moveTo>
                    <a:pt x="15685" y="64636"/>
                  </a:moveTo>
                  <a:lnTo>
                    <a:pt x="0" y="48947"/>
                  </a:lnTo>
                  <a:lnTo>
                    <a:pt x="48139" y="815"/>
                  </a:lnTo>
                  <a:lnTo>
                    <a:pt x="50341" y="0"/>
                  </a:lnTo>
                  <a:lnTo>
                    <a:pt x="55557" y="0"/>
                  </a:lnTo>
                  <a:lnTo>
                    <a:pt x="58607" y="1214"/>
                  </a:lnTo>
                  <a:lnTo>
                    <a:pt x="65348" y="7961"/>
                  </a:lnTo>
                  <a:lnTo>
                    <a:pt x="65890" y="14465"/>
                  </a:lnTo>
                  <a:lnTo>
                    <a:pt x="15685" y="64636"/>
                  </a:lnTo>
                  <a:close/>
                </a:path>
              </a:pathLst>
            </a:custGeom>
            <a:solidFill>
              <a:srgbClr val="3B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069790" y="5921060"/>
              <a:ext cx="23495" cy="22225"/>
            </a:xfrm>
            <a:custGeom>
              <a:avLst/>
              <a:gdLst/>
              <a:ahLst/>
              <a:cxnLst/>
              <a:rect l="l" t="t" r="r" b="b"/>
              <a:pathLst>
                <a:path w="23494" h="22225">
                  <a:moveTo>
                    <a:pt x="15516" y="21785"/>
                  </a:moveTo>
                  <a:lnTo>
                    <a:pt x="10332" y="21785"/>
                  </a:lnTo>
                  <a:lnTo>
                    <a:pt x="7250" y="20536"/>
                  </a:lnTo>
                  <a:lnTo>
                    <a:pt x="542" y="13824"/>
                  </a:lnTo>
                  <a:lnTo>
                    <a:pt x="0" y="7319"/>
                  </a:lnTo>
                  <a:lnTo>
                    <a:pt x="7317" y="0"/>
                  </a:lnTo>
                  <a:lnTo>
                    <a:pt x="23003" y="15688"/>
                  </a:lnTo>
                  <a:lnTo>
                    <a:pt x="17717" y="20970"/>
                  </a:lnTo>
                  <a:close/>
                </a:path>
              </a:pathLst>
            </a:custGeom>
            <a:solidFill>
              <a:srgbClr val="33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890478" y="5699271"/>
              <a:ext cx="65654" cy="6443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710761" y="5520061"/>
              <a:ext cx="66128" cy="649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742199" y="5335735"/>
              <a:ext cx="358140" cy="358140"/>
            </a:xfrm>
            <a:custGeom>
              <a:avLst/>
              <a:gdLst/>
              <a:ahLst/>
              <a:cxnLst/>
              <a:rect l="l" t="t" r="r" b="b"/>
              <a:pathLst>
                <a:path w="358140" h="358139">
                  <a:moveTo>
                    <a:pt x="321662" y="357877"/>
                  </a:moveTo>
                  <a:lnTo>
                    <a:pt x="0" y="36180"/>
                  </a:lnTo>
                  <a:lnTo>
                    <a:pt x="36214" y="0"/>
                  </a:lnTo>
                  <a:lnTo>
                    <a:pt x="357877" y="321662"/>
                  </a:lnTo>
                  <a:lnTo>
                    <a:pt x="321662" y="357877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126433" y="5651097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59" h="391160">
                  <a:moveTo>
                    <a:pt x="328673" y="390736"/>
                  </a:moveTo>
                  <a:lnTo>
                    <a:pt x="0" y="62062"/>
                  </a:lnTo>
                  <a:lnTo>
                    <a:pt x="62062" y="0"/>
                  </a:lnTo>
                  <a:lnTo>
                    <a:pt x="390734" y="328676"/>
                  </a:lnTo>
                  <a:lnTo>
                    <a:pt x="328673" y="390736"/>
                  </a:lnTo>
                  <a:close/>
                </a:path>
              </a:pathLst>
            </a:custGeom>
            <a:solidFill>
              <a:srgbClr val="DA1A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677629" y="5353724"/>
              <a:ext cx="386715" cy="404495"/>
            </a:xfrm>
            <a:custGeom>
              <a:avLst/>
              <a:gdLst/>
              <a:ahLst/>
              <a:cxnLst/>
              <a:rect l="l" t="t" r="r" b="b"/>
              <a:pathLst>
                <a:path w="386715" h="404495">
                  <a:moveTo>
                    <a:pt x="64582" y="18205"/>
                  </a:moveTo>
                  <a:lnTo>
                    <a:pt x="82795" y="0"/>
                  </a:lnTo>
                  <a:lnTo>
                    <a:pt x="64582" y="18205"/>
                  </a:lnTo>
                  <a:close/>
                </a:path>
                <a:path w="386715" h="404495">
                  <a:moveTo>
                    <a:pt x="0" y="82762"/>
                  </a:moveTo>
                  <a:lnTo>
                    <a:pt x="64569" y="18192"/>
                  </a:lnTo>
                  <a:lnTo>
                    <a:pt x="0" y="82762"/>
                  </a:lnTo>
                  <a:close/>
                </a:path>
                <a:path w="386715" h="404495">
                  <a:moveTo>
                    <a:pt x="83574" y="166336"/>
                  </a:moveTo>
                  <a:lnTo>
                    <a:pt x="33097" y="115893"/>
                  </a:lnTo>
                  <a:lnTo>
                    <a:pt x="117383" y="71040"/>
                  </a:lnTo>
                  <a:lnTo>
                    <a:pt x="64582" y="18205"/>
                  </a:lnTo>
                  <a:lnTo>
                    <a:pt x="206871" y="160509"/>
                  </a:lnTo>
                  <a:lnTo>
                    <a:pt x="90790" y="160509"/>
                  </a:lnTo>
                  <a:lnTo>
                    <a:pt x="88588" y="161323"/>
                  </a:lnTo>
                  <a:lnTo>
                    <a:pt x="86928" y="162949"/>
                  </a:lnTo>
                  <a:lnTo>
                    <a:pt x="83574" y="166336"/>
                  </a:lnTo>
                  <a:close/>
                </a:path>
                <a:path w="386715" h="404495">
                  <a:moveTo>
                    <a:pt x="173179" y="255941"/>
                  </a:moveTo>
                  <a:lnTo>
                    <a:pt x="99259" y="182055"/>
                  </a:lnTo>
                  <a:lnTo>
                    <a:pt x="106306" y="174975"/>
                  </a:lnTo>
                  <a:lnTo>
                    <a:pt x="105797" y="168504"/>
                  </a:lnTo>
                  <a:lnTo>
                    <a:pt x="99056" y="161762"/>
                  </a:lnTo>
                  <a:lnTo>
                    <a:pt x="95973" y="160509"/>
                  </a:lnTo>
                  <a:lnTo>
                    <a:pt x="206871" y="160509"/>
                  </a:lnTo>
                  <a:lnTo>
                    <a:pt x="271231" y="224876"/>
                  </a:lnTo>
                  <a:lnTo>
                    <a:pt x="205701" y="224876"/>
                  </a:lnTo>
                  <a:lnTo>
                    <a:pt x="203397" y="225723"/>
                  </a:lnTo>
                  <a:lnTo>
                    <a:pt x="173179" y="255941"/>
                  </a:lnTo>
                  <a:close/>
                </a:path>
                <a:path w="386715" h="404495">
                  <a:moveTo>
                    <a:pt x="262784" y="345546"/>
                  </a:moveTo>
                  <a:lnTo>
                    <a:pt x="188864" y="271660"/>
                  </a:lnTo>
                  <a:lnTo>
                    <a:pt x="221149" y="239375"/>
                  </a:lnTo>
                  <a:lnTo>
                    <a:pt x="220675" y="232803"/>
                  </a:lnTo>
                  <a:lnTo>
                    <a:pt x="213967" y="226095"/>
                  </a:lnTo>
                  <a:lnTo>
                    <a:pt x="210952" y="224876"/>
                  </a:lnTo>
                  <a:lnTo>
                    <a:pt x="271231" y="224876"/>
                  </a:lnTo>
                  <a:lnTo>
                    <a:pt x="385588" y="339245"/>
                  </a:lnTo>
                  <a:lnTo>
                    <a:pt x="270508" y="339245"/>
                  </a:lnTo>
                  <a:lnTo>
                    <a:pt x="268306" y="340057"/>
                  </a:lnTo>
                  <a:lnTo>
                    <a:pt x="262784" y="345546"/>
                  </a:lnTo>
                  <a:close/>
                </a:path>
                <a:path w="386715" h="404495">
                  <a:moveTo>
                    <a:pt x="321662" y="404424"/>
                  </a:moveTo>
                  <a:lnTo>
                    <a:pt x="278503" y="361265"/>
                  </a:lnTo>
                  <a:lnTo>
                    <a:pt x="286024" y="353711"/>
                  </a:lnTo>
                  <a:lnTo>
                    <a:pt x="285481" y="347240"/>
                  </a:lnTo>
                  <a:lnTo>
                    <a:pt x="281145" y="342904"/>
                  </a:lnTo>
                  <a:lnTo>
                    <a:pt x="278774" y="340498"/>
                  </a:lnTo>
                  <a:lnTo>
                    <a:pt x="275691" y="339245"/>
                  </a:lnTo>
                  <a:lnTo>
                    <a:pt x="385588" y="339245"/>
                  </a:lnTo>
                  <a:lnTo>
                    <a:pt x="386232" y="339888"/>
                  </a:lnTo>
                  <a:lnTo>
                    <a:pt x="321662" y="404424"/>
                  </a:lnTo>
                  <a:close/>
                </a:path>
              </a:pathLst>
            </a:custGeom>
            <a:solidFill>
              <a:srgbClr val="D5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999292" y="5675387"/>
              <a:ext cx="83185" cy="83185"/>
            </a:xfrm>
            <a:custGeom>
              <a:avLst/>
              <a:gdLst/>
              <a:ahLst/>
              <a:cxnLst/>
              <a:rect l="l" t="t" r="r" b="b"/>
              <a:pathLst>
                <a:path w="83184" h="83185">
                  <a:moveTo>
                    <a:pt x="0" y="82761"/>
                  </a:moveTo>
                  <a:lnTo>
                    <a:pt x="82795" y="0"/>
                  </a:lnTo>
                  <a:lnTo>
                    <a:pt x="0" y="82761"/>
                  </a:lnTo>
                  <a:close/>
                </a:path>
              </a:pathLst>
            </a:custGeom>
            <a:solidFill>
              <a:srgbClr val="423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761195" y="5514238"/>
              <a:ext cx="202565" cy="201295"/>
            </a:xfrm>
            <a:custGeom>
              <a:avLst/>
              <a:gdLst/>
              <a:ahLst/>
              <a:cxnLst/>
              <a:rect l="l" t="t" r="r" b="b"/>
              <a:pathLst>
                <a:path w="202565" h="201295">
                  <a:moveTo>
                    <a:pt x="22733" y="14465"/>
                  </a:moveTo>
                  <a:lnTo>
                    <a:pt x="22225" y="8001"/>
                  </a:lnTo>
                  <a:lnTo>
                    <a:pt x="15481" y="1257"/>
                  </a:lnTo>
                  <a:lnTo>
                    <a:pt x="12407" y="0"/>
                  </a:lnTo>
                  <a:lnTo>
                    <a:pt x="7213" y="0"/>
                  </a:lnTo>
                  <a:lnTo>
                    <a:pt x="5016" y="812"/>
                  </a:lnTo>
                  <a:lnTo>
                    <a:pt x="0" y="5829"/>
                  </a:lnTo>
                  <a:lnTo>
                    <a:pt x="15684" y="21551"/>
                  </a:lnTo>
                  <a:lnTo>
                    <a:pt x="22733" y="14465"/>
                  </a:lnTo>
                  <a:close/>
                </a:path>
                <a:path w="202565" h="201295">
                  <a:moveTo>
                    <a:pt x="137579" y="78867"/>
                  </a:moveTo>
                  <a:lnTo>
                    <a:pt x="137109" y="72301"/>
                  </a:lnTo>
                  <a:lnTo>
                    <a:pt x="130390" y="65582"/>
                  </a:lnTo>
                  <a:lnTo>
                    <a:pt x="127381" y="64363"/>
                  </a:lnTo>
                  <a:lnTo>
                    <a:pt x="122123" y="64363"/>
                  </a:lnTo>
                  <a:lnTo>
                    <a:pt x="119824" y="65214"/>
                  </a:lnTo>
                  <a:lnTo>
                    <a:pt x="89611" y="95427"/>
                  </a:lnTo>
                  <a:lnTo>
                    <a:pt x="105295" y="111150"/>
                  </a:lnTo>
                  <a:lnTo>
                    <a:pt x="137579" y="78867"/>
                  </a:lnTo>
                  <a:close/>
                </a:path>
                <a:path w="202565" h="201295">
                  <a:moveTo>
                    <a:pt x="202450" y="193205"/>
                  </a:moveTo>
                  <a:lnTo>
                    <a:pt x="201904" y="186728"/>
                  </a:lnTo>
                  <a:lnTo>
                    <a:pt x="195199" y="179997"/>
                  </a:lnTo>
                  <a:lnTo>
                    <a:pt x="192112" y="178739"/>
                  </a:lnTo>
                  <a:lnTo>
                    <a:pt x="186931" y="178739"/>
                  </a:lnTo>
                  <a:lnTo>
                    <a:pt x="184734" y="179552"/>
                  </a:lnTo>
                  <a:lnTo>
                    <a:pt x="179209" y="185039"/>
                  </a:lnTo>
                  <a:lnTo>
                    <a:pt x="194932" y="200761"/>
                  </a:lnTo>
                  <a:lnTo>
                    <a:pt x="202450" y="193205"/>
                  </a:lnTo>
                  <a:close/>
                </a:path>
              </a:pathLst>
            </a:custGeom>
            <a:solidFill>
              <a:srgbClr val="45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742199" y="5353724"/>
              <a:ext cx="340360" cy="340360"/>
            </a:xfrm>
            <a:custGeom>
              <a:avLst/>
              <a:gdLst/>
              <a:ahLst/>
              <a:cxnLst/>
              <a:rect l="l" t="t" r="r" b="b"/>
              <a:pathLst>
                <a:path w="340359" h="340360">
                  <a:moveTo>
                    <a:pt x="321662" y="339888"/>
                  </a:moveTo>
                  <a:lnTo>
                    <a:pt x="0" y="18192"/>
                  </a:lnTo>
                  <a:lnTo>
                    <a:pt x="18226" y="0"/>
                  </a:lnTo>
                  <a:lnTo>
                    <a:pt x="339888" y="321663"/>
                  </a:lnTo>
                  <a:lnTo>
                    <a:pt x="321662" y="339888"/>
                  </a:lnTo>
                  <a:close/>
                </a:path>
              </a:pathLst>
            </a:custGeom>
            <a:solidFill>
              <a:srgbClr val="BEB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635081" y="5371917"/>
              <a:ext cx="159928" cy="12725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494489" y="5151240"/>
              <a:ext cx="235377" cy="23537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475943" y="6129927"/>
              <a:ext cx="113859" cy="10935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735943" y="4253778"/>
            <a:ext cx="7841835" cy="4588436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 marR="5080">
              <a:lnSpc>
                <a:spcPts val="8400"/>
              </a:lnSpc>
              <a:spcBef>
                <a:spcPts val="1080"/>
              </a:spcBef>
            </a:pPr>
            <a:r>
              <a:rPr sz="7700" spc="254" dirty="0">
                <a:solidFill>
                  <a:srgbClr val="2E2534"/>
                </a:solidFill>
                <a:latin typeface="Arial"/>
                <a:cs typeface="Arial"/>
              </a:rPr>
              <a:t>COVID</a:t>
            </a:r>
            <a:r>
              <a:rPr lang="en-US" sz="7700" spc="254" dirty="0">
                <a:solidFill>
                  <a:srgbClr val="2E2534"/>
                </a:solidFill>
                <a:latin typeface="Arial"/>
                <a:cs typeface="Arial"/>
              </a:rPr>
              <a:t>19</a:t>
            </a:r>
            <a:r>
              <a:rPr sz="7700" spc="254" dirty="0">
                <a:solidFill>
                  <a:srgbClr val="2E2534"/>
                </a:solidFill>
                <a:latin typeface="Arial"/>
                <a:cs typeface="Arial"/>
              </a:rPr>
              <a:t>  </a:t>
            </a:r>
            <a:r>
              <a:rPr sz="7700" spc="445" dirty="0">
                <a:solidFill>
                  <a:srgbClr val="2E2534"/>
                </a:solidFill>
                <a:latin typeface="Arial"/>
                <a:cs typeface="Arial"/>
              </a:rPr>
              <a:t>V</a:t>
            </a:r>
            <a:r>
              <a:rPr sz="7700" spc="345" dirty="0">
                <a:solidFill>
                  <a:srgbClr val="2E2534"/>
                </a:solidFill>
                <a:latin typeface="Arial"/>
                <a:cs typeface="Arial"/>
              </a:rPr>
              <a:t>A</a:t>
            </a:r>
            <a:r>
              <a:rPr sz="7700" spc="315" dirty="0">
                <a:solidFill>
                  <a:srgbClr val="2E2534"/>
                </a:solidFill>
                <a:latin typeface="Arial"/>
                <a:cs typeface="Arial"/>
              </a:rPr>
              <a:t>CC</a:t>
            </a:r>
            <a:r>
              <a:rPr sz="7700" spc="325" dirty="0">
                <a:solidFill>
                  <a:srgbClr val="2E2534"/>
                </a:solidFill>
                <a:latin typeface="Arial"/>
                <a:cs typeface="Arial"/>
              </a:rPr>
              <a:t>I</a:t>
            </a:r>
            <a:r>
              <a:rPr lang="en-US" sz="7700" spc="325" dirty="0">
                <a:solidFill>
                  <a:srgbClr val="2E2534"/>
                </a:solidFill>
                <a:latin typeface="Arial"/>
                <a:cs typeface="Arial"/>
              </a:rPr>
              <a:t>NE</a:t>
            </a:r>
          </a:p>
          <a:p>
            <a:pPr marL="12700" marR="5080">
              <a:lnSpc>
                <a:spcPts val="8400"/>
              </a:lnSpc>
              <a:spcBef>
                <a:spcPts val="1080"/>
              </a:spcBef>
            </a:pPr>
            <a:r>
              <a:rPr lang="en-US" sz="7700" spc="325" dirty="0">
                <a:solidFill>
                  <a:srgbClr val="2E2534"/>
                </a:solidFill>
                <a:latin typeface="Arial"/>
                <a:cs typeface="Arial"/>
              </a:rPr>
              <a:t>REGISTRATION SITE</a:t>
            </a:r>
            <a:endParaRPr sz="77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8735944" y="3576380"/>
            <a:ext cx="4444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85" dirty="0">
                <a:solidFill>
                  <a:srgbClr val="407BFF"/>
                </a:solidFill>
                <a:latin typeface="Arial"/>
                <a:cs typeface="Arial"/>
              </a:rPr>
              <a:t>HEALTHCARE</a:t>
            </a:r>
            <a:r>
              <a:rPr sz="3000" b="1" spc="120" dirty="0">
                <a:solidFill>
                  <a:srgbClr val="407BFF"/>
                </a:solidFill>
                <a:latin typeface="Arial"/>
                <a:cs typeface="Arial"/>
              </a:rPr>
              <a:t> </a:t>
            </a:r>
            <a:r>
              <a:rPr sz="3000" b="1" spc="-35" dirty="0">
                <a:solidFill>
                  <a:srgbClr val="407BFF"/>
                </a:solidFill>
                <a:latin typeface="Arial"/>
                <a:cs typeface="Arial"/>
              </a:rPr>
              <a:t>PROJECT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28700" y="7555931"/>
            <a:ext cx="2400299" cy="2419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131887" y="7559222"/>
            <a:ext cx="1228725" cy="2400300"/>
            <a:chOff x="5131887" y="7559222"/>
            <a:chExt cx="1228725" cy="2400300"/>
          </a:xfrm>
        </p:grpSpPr>
        <p:sp>
          <p:nvSpPr>
            <p:cNvPr id="7" name="object 7"/>
            <p:cNvSpPr/>
            <p:nvPr/>
          </p:nvSpPr>
          <p:spPr>
            <a:xfrm>
              <a:off x="5131887" y="7559222"/>
              <a:ext cx="1228724" cy="23997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48274" y="8990049"/>
              <a:ext cx="400685" cy="397510"/>
            </a:xfrm>
            <a:custGeom>
              <a:avLst/>
              <a:gdLst/>
              <a:ahLst/>
              <a:cxnLst/>
              <a:rect l="l" t="t" r="r" b="b"/>
              <a:pathLst>
                <a:path w="400685" h="397509">
                  <a:moveTo>
                    <a:pt x="400431" y="136499"/>
                  </a:moveTo>
                  <a:lnTo>
                    <a:pt x="262597" y="136499"/>
                  </a:lnTo>
                  <a:lnTo>
                    <a:pt x="262597" y="0"/>
                  </a:lnTo>
                  <a:lnTo>
                    <a:pt x="137337" y="0"/>
                  </a:lnTo>
                  <a:lnTo>
                    <a:pt x="137337" y="136499"/>
                  </a:lnTo>
                  <a:lnTo>
                    <a:pt x="0" y="136499"/>
                  </a:lnTo>
                  <a:lnTo>
                    <a:pt x="0" y="260375"/>
                  </a:lnTo>
                  <a:lnTo>
                    <a:pt x="137337" y="260375"/>
                  </a:lnTo>
                  <a:lnTo>
                    <a:pt x="137337" y="396887"/>
                  </a:lnTo>
                  <a:lnTo>
                    <a:pt x="262597" y="396887"/>
                  </a:lnTo>
                  <a:lnTo>
                    <a:pt x="262597" y="260375"/>
                  </a:lnTo>
                  <a:lnTo>
                    <a:pt x="400431" y="260375"/>
                  </a:lnTo>
                  <a:lnTo>
                    <a:pt x="400431" y="136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245266" y="7555931"/>
            <a:ext cx="1333499" cy="2266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84907"/>
            <a:ext cx="1047051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WORKING</a:t>
            </a:r>
            <a:r>
              <a:rPr spc="105" dirty="0"/>
              <a:t> </a:t>
            </a:r>
            <a:r>
              <a:rPr spc="75" dirty="0"/>
              <a:t>SNAPSHOT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98B5B0-BA28-4DC1-B1D8-1ECAEFBFB3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20" y="1538941"/>
            <a:ext cx="9618133" cy="5410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849C71-2B8F-467D-B6EA-B5C86926EC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13" y="1253307"/>
            <a:ext cx="6895307" cy="38786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90182DE-7113-423B-9D56-76FCFBC1B4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13" y="5944270"/>
            <a:ext cx="6895307" cy="38786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A6B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3262629" cy="2350135"/>
            <a:chOff x="0" y="0"/>
            <a:chExt cx="3262629" cy="235013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262629" cy="2350135"/>
            </a:xfrm>
            <a:custGeom>
              <a:avLst/>
              <a:gdLst/>
              <a:ahLst/>
              <a:cxnLst/>
              <a:rect l="l" t="t" r="r" b="b"/>
              <a:pathLst>
                <a:path w="3262629" h="2350135">
                  <a:moveTo>
                    <a:pt x="0" y="0"/>
                  </a:moveTo>
                  <a:lnTo>
                    <a:pt x="3262626" y="0"/>
                  </a:lnTo>
                  <a:lnTo>
                    <a:pt x="3211107" y="235433"/>
                  </a:lnTo>
                  <a:lnTo>
                    <a:pt x="3036157" y="741259"/>
                  </a:lnTo>
                  <a:lnTo>
                    <a:pt x="2792726" y="1002076"/>
                  </a:lnTo>
                  <a:lnTo>
                    <a:pt x="2384265" y="1194803"/>
                  </a:lnTo>
                  <a:lnTo>
                    <a:pt x="1721364" y="1470391"/>
                  </a:lnTo>
                  <a:lnTo>
                    <a:pt x="1523691" y="1556502"/>
                  </a:lnTo>
                  <a:lnTo>
                    <a:pt x="1379577" y="1622035"/>
                  </a:lnTo>
                  <a:lnTo>
                    <a:pt x="1285945" y="1666293"/>
                  </a:lnTo>
                  <a:lnTo>
                    <a:pt x="1194559" y="1711080"/>
                  </a:lnTo>
                  <a:lnTo>
                    <a:pt x="1149787" y="1733691"/>
                  </a:lnTo>
                  <a:lnTo>
                    <a:pt x="1105672" y="1756457"/>
                  </a:lnTo>
                  <a:lnTo>
                    <a:pt x="1062244" y="1779387"/>
                  </a:lnTo>
                  <a:lnTo>
                    <a:pt x="1019534" y="1802487"/>
                  </a:lnTo>
                  <a:lnTo>
                    <a:pt x="977575" y="1825766"/>
                  </a:lnTo>
                  <a:lnTo>
                    <a:pt x="936397" y="1849232"/>
                  </a:lnTo>
                  <a:lnTo>
                    <a:pt x="896032" y="1872892"/>
                  </a:lnTo>
                  <a:lnTo>
                    <a:pt x="856511" y="1896754"/>
                  </a:lnTo>
                  <a:lnTo>
                    <a:pt x="817866" y="1920826"/>
                  </a:lnTo>
                  <a:lnTo>
                    <a:pt x="780128" y="1945116"/>
                  </a:lnTo>
                  <a:lnTo>
                    <a:pt x="743329" y="1969631"/>
                  </a:lnTo>
                  <a:lnTo>
                    <a:pt x="707499" y="1994380"/>
                  </a:lnTo>
                  <a:lnTo>
                    <a:pt x="672671" y="2019369"/>
                  </a:lnTo>
                  <a:lnTo>
                    <a:pt x="638875" y="2044608"/>
                  </a:lnTo>
                  <a:lnTo>
                    <a:pt x="606143" y="2070103"/>
                  </a:lnTo>
                  <a:lnTo>
                    <a:pt x="574507" y="2095862"/>
                  </a:lnTo>
                  <a:lnTo>
                    <a:pt x="543997" y="2121894"/>
                  </a:lnTo>
                  <a:lnTo>
                    <a:pt x="36341" y="2342881"/>
                  </a:lnTo>
                  <a:lnTo>
                    <a:pt x="0" y="2349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713355" cy="1901189"/>
            </a:xfrm>
            <a:custGeom>
              <a:avLst/>
              <a:gdLst/>
              <a:ahLst/>
              <a:cxnLst/>
              <a:rect l="l" t="t" r="r" b="b"/>
              <a:pathLst>
                <a:path w="2713355" h="1901189">
                  <a:moveTo>
                    <a:pt x="2648806" y="0"/>
                  </a:moveTo>
                  <a:lnTo>
                    <a:pt x="2712823" y="0"/>
                  </a:lnTo>
                  <a:lnTo>
                    <a:pt x="2701496" y="13407"/>
                  </a:lnTo>
                  <a:lnTo>
                    <a:pt x="2668157" y="52285"/>
                  </a:lnTo>
                  <a:lnTo>
                    <a:pt x="2633346" y="92251"/>
                  </a:lnTo>
                  <a:lnTo>
                    <a:pt x="2597049" y="133246"/>
                  </a:lnTo>
                  <a:lnTo>
                    <a:pt x="2559566" y="174862"/>
                  </a:lnTo>
                  <a:lnTo>
                    <a:pt x="2520724" y="217213"/>
                  </a:lnTo>
                  <a:lnTo>
                    <a:pt x="2480667" y="260066"/>
                  </a:lnTo>
                  <a:lnTo>
                    <a:pt x="2439459" y="303273"/>
                  </a:lnTo>
                  <a:lnTo>
                    <a:pt x="2397162" y="346689"/>
                  </a:lnTo>
                  <a:lnTo>
                    <a:pt x="2353842" y="390166"/>
                  </a:lnTo>
                  <a:lnTo>
                    <a:pt x="2309562" y="433558"/>
                  </a:lnTo>
                  <a:lnTo>
                    <a:pt x="2264387" y="476718"/>
                  </a:lnTo>
                  <a:lnTo>
                    <a:pt x="2218380" y="519498"/>
                  </a:lnTo>
                  <a:lnTo>
                    <a:pt x="2171605" y="561754"/>
                  </a:lnTo>
                  <a:lnTo>
                    <a:pt x="2124126" y="603337"/>
                  </a:lnTo>
                  <a:lnTo>
                    <a:pt x="2076007" y="644100"/>
                  </a:lnTo>
                  <a:lnTo>
                    <a:pt x="2027313" y="683899"/>
                  </a:lnTo>
                  <a:lnTo>
                    <a:pt x="1978107" y="722584"/>
                  </a:lnTo>
                  <a:lnTo>
                    <a:pt x="1928453" y="760011"/>
                  </a:lnTo>
                  <a:lnTo>
                    <a:pt x="1878415" y="796031"/>
                  </a:lnTo>
                  <a:lnTo>
                    <a:pt x="1828057" y="830499"/>
                  </a:lnTo>
                  <a:lnTo>
                    <a:pt x="1777443" y="863268"/>
                  </a:lnTo>
                  <a:lnTo>
                    <a:pt x="1726637" y="894190"/>
                  </a:lnTo>
                  <a:lnTo>
                    <a:pt x="1675703" y="923119"/>
                  </a:lnTo>
                  <a:lnTo>
                    <a:pt x="1624706" y="949909"/>
                  </a:lnTo>
                  <a:lnTo>
                    <a:pt x="1573708" y="974413"/>
                  </a:lnTo>
                  <a:lnTo>
                    <a:pt x="1522774" y="996483"/>
                  </a:lnTo>
                  <a:lnTo>
                    <a:pt x="1471969" y="1015974"/>
                  </a:lnTo>
                  <a:lnTo>
                    <a:pt x="1417860" y="1035546"/>
                  </a:lnTo>
                  <a:lnTo>
                    <a:pt x="1365299" y="1055246"/>
                  </a:lnTo>
                  <a:lnTo>
                    <a:pt x="1314208" y="1075094"/>
                  </a:lnTo>
                  <a:lnTo>
                    <a:pt x="1264507" y="1095110"/>
                  </a:lnTo>
                  <a:lnTo>
                    <a:pt x="1216117" y="1115317"/>
                  </a:lnTo>
                  <a:lnTo>
                    <a:pt x="1168959" y="1135735"/>
                  </a:lnTo>
                  <a:lnTo>
                    <a:pt x="1122955" y="1156385"/>
                  </a:lnTo>
                  <a:lnTo>
                    <a:pt x="1078026" y="1177289"/>
                  </a:lnTo>
                  <a:lnTo>
                    <a:pt x="1034092" y="1198467"/>
                  </a:lnTo>
                  <a:lnTo>
                    <a:pt x="991074" y="1219941"/>
                  </a:lnTo>
                  <a:lnTo>
                    <a:pt x="948894" y="1241731"/>
                  </a:lnTo>
                  <a:lnTo>
                    <a:pt x="907472" y="1263859"/>
                  </a:lnTo>
                  <a:lnTo>
                    <a:pt x="866730" y="1286345"/>
                  </a:lnTo>
                  <a:lnTo>
                    <a:pt x="826589" y="1309211"/>
                  </a:lnTo>
                  <a:lnTo>
                    <a:pt x="786969" y="1332479"/>
                  </a:lnTo>
                  <a:lnTo>
                    <a:pt x="747792" y="1356168"/>
                  </a:lnTo>
                  <a:lnTo>
                    <a:pt x="708979" y="1380300"/>
                  </a:lnTo>
                  <a:lnTo>
                    <a:pt x="670450" y="1404896"/>
                  </a:lnTo>
                  <a:lnTo>
                    <a:pt x="632127" y="1429977"/>
                  </a:lnTo>
                  <a:lnTo>
                    <a:pt x="593931" y="1455565"/>
                  </a:lnTo>
                  <a:lnTo>
                    <a:pt x="555783" y="1481680"/>
                  </a:lnTo>
                  <a:lnTo>
                    <a:pt x="517604" y="1508343"/>
                  </a:lnTo>
                  <a:lnTo>
                    <a:pt x="479315" y="1535576"/>
                  </a:lnTo>
                  <a:lnTo>
                    <a:pt x="440836" y="1563400"/>
                  </a:lnTo>
                  <a:lnTo>
                    <a:pt x="402090" y="1591834"/>
                  </a:lnTo>
                  <a:lnTo>
                    <a:pt x="323477" y="1650623"/>
                  </a:lnTo>
                  <a:lnTo>
                    <a:pt x="242845" y="1712112"/>
                  </a:lnTo>
                  <a:lnTo>
                    <a:pt x="28283" y="1878748"/>
                  </a:lnTo>
                  <a:lnTo>
                    <a:pt x="0" y="1901128"/>
                  </a:lnTo>
                  <a:lnTo>
                    <a:pt x="0" y="1839585"/>
                  </a:lnTo>
                  <a:lnTo>
                    <a:pt x="215433" y="1671602"/>
                  </a:lnTo>
                  <a:lnTo>
                    <a:pt x="296457" y="1609641"/>
                  </a:lnTo>
                  <a:lnTo>
                    <a:pt x="375507" y="1550398"/>
                  </a:lnTo>
                  <a:lnTo>
                    <a:pt x="414491" y="1521742"/>
                  </a:lnTo>
                  <a:lnTo>
                    <a:pt x="453219" y="1493700"/>
                  </a:lnTo>
                  <a:lnTo>
                    <a:pt x="491772" y="1466253"/>
                  </a:lnTo>
                  <a:lnTo>
                    <a:pt x="530229" y="1439377"/>
                  </a:lnTo>
                  <a:lnTo>
                    <a:pt x="568668" y="1413051"/>
                  </a:lnTo>
                  <a:lnTo>
                    <a:pt x="607171" y="1387255"/>
                  </a:lnTo>
                  <a:lnTo>
                    <a:pt x="645816" y="1361965"/>
                  </a:lnTo>
                  <a:lnTo>
                    <a:pt x="684682" y="1337161"/>
                  </a:lnTo>
                  <a:lnTo>
                    <a:pt x="723849" y="1312821"/>
                  </a:lnTo>
                  <a:lnTo>
                    <a:pt x="763397" y="1288924"/>
                  </a:lnTo>
                  <a:lnTo>
                    <a:pt x="803405" y="1265448"/>
                  </a:lnTo>
                  <a:lnTo>
                    <a:pt x="843952" y="1242371"/>
                  </a:lnTo>
                  <a:lnTo>
                    <a:pt x="885118" y="1219672"/>
                  </a:lnTo>
                  <a:lnTo>
                    <a:pt x="926982" y="1197329"/>
                  </a:lnTo>
                  <a:lnTo>
                    <a:pt x="969624" y="1175321"/>
                  </a:lnTo>
                  <a:lnTo>
                    <a:pt x="1013123" y="1153626"/>
                  </a:lnTo>
                  <a:lnTo>
                    <a:pt x="1057558" y="1132223"/>
                  </a:lnTo>
                  <a:lnTo>
                    <a:pt x="1103010" y="1111091"/>
                  </a:lnTo>
                  <a:lnTo>
                    <a:pt x="1149557" y="1090206"/>
                  </a:lnTo>
                  <a:lnTo>
                    <a:pt x="1197279" y="1069549"/>
                  </a:lnTo>
                  <a:lnTo>
                    <a:pt x="1246255" y="1049097"/>
                  </a:lnTo>
                  <a:lnTo>
                    <a:pt x="1296566" y="1028829"/>
                  </a:lnTo>
                  <a:lnTo>
                    <a:pt x="1348289" y="1008724"/>
                  </a:lnTo>
                  <a:lnTo>
                    <a:pt x="1401505" y="988759"/>
                  </a:lnTo>
                  <a:lnTo>
                    <a:pt x="1456293" y="968913"/>
                  </a:lnTo>
                  <a:lnTo>
                    <a:pt x="1500022" y="952398"/>
                  </a:lnTo>
                  <a:lnTo>
                    <a:pt x="1543890" y="933803"/>
                  </a:lnTo>
                  <a:lnTo>
                    <a:pt x="1587841" y="913249"/>
                  </a:lnTo>
                  <a:lnTo>
                    <a:pt x="1631820" y="890853"/>
                  </a:lnTo>
                  <a:lnTo>
                    <a:pt x="1675771" y="866736"/>
                  </a:lnTo>
                  <a:lnTo>
                    <a:pt x="1719638" y="841016"/>
                  </a:lnTo>
                  <a:lnTo>
                    <a:pt x="1763364" y="813814"/>
                  </a:lnTo>
                  <a:lnTo>
                    <a:pt x="1806894" y="785247"/>
                  </a:lnTo>
                  <a:lnTo>
                    <a:pt x="1850172" y="755436"/>
                  </a:lnTo>
                  <a:lnTo>
                    <a:pt x="1893142" y="724500"/>
                  </a:lnTo>
                  <a:lnTo>
                    <a:pt x="1935748" y="692558"/>
                  </a:lnTo>
                  <a:lnTo>
                    <a:pt x="1977933" y="659730"/>
                  </a:lnTo>
                  <a:lnTo>
                    <a:pt x="2019643" y="626133"/>
                  </a:lnTo>
                  <a:lnTo>
                    <a:pt x="2060820" y="591889"/>
                  </a:lnTo>
                  <a:lnTo>
                    <a:pt x="2101409" y="557116"/>
                  </a:lnTo>
                  <a:lnTo>
                    <a:pt x="2141354" y="521933"/>
                  </a:lnTo>
                  <a:lnTo>
                    <a:pt x="2180599" y="486460"/>
                  </a:lnTo>
                  <a:lnTo>
                    <a:pt x="2219088" y="450816"/>
                  </a:lnTo>
                  <a:lnTo>
                    <a:pt x="2256765" y="415120"/>
                  </a:lnTo>
                  <a:lnTo>
                    <a:pt x="2293574" y="379491"/>
                  </a:lnTo>
                  <a:lnTo>
                    <a:pt x="2329460" y="344049"/>
                  </a:lnTo>
                  <a:lnTo>
                    <a:pt x="2364365" y="308913"/>
                  </a:lnTo>
                  <a:lnTo>
                    <a:pt x="2398234" y="274203"/>
                  </a:lnTo>
                  <a:lnTo>
                    <a:pt x="2431011" y="240037"/>
                  </a:lnTo>
                  <a:lnTo>
                    <a:pt x="2462641" y="206535"/>
                  </a:lnTo>
                  <a:lnTo>
                    <a:pt x="2496686" y="170016"/>
                  </a:lnTo>
                  <a:lnTo>
                    <a:pt x="2530555" y="133159"/>
                  </a:lnTo>
                  <a:lnTo>
                    <a:pt x="2564003" y="96225"/>
                  </a:lnTo>
                  <a:lnTo>
                    <a:pt x="2597263" y="58953"/>
                  </a:lnTo>
                  <a:lnTo>
                    <a:pt x="2630249" y="21430"/>
                  </a:lnTo>
                  <a:lnTo>
                    <a:pt x="2648806" y="0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4140812" y="8427011"/>
            <a:ext cx="4147185" cy="1860550"/>
            <a:chOff x="14140812" y="8427011"/>
            <a:chExt cx="4147185" cy="1860550"/>
          </a:xfrm>
        </p:grpSpPr>
        <p:sp>
          <p:nvSpPr>
            <p:cNvPr id="7" name="object 7"/>
            <p:cNvSpPr/>
            <p:nvPr/>
          </p:nvSpPr>
          <p:spPr>
            <a:xfrm>
              <a:off x="14140812" y="8427011"/>
              <a:ext cx="4147185" cy="1860550"/>
            </a:xfrm>
            <a:custGeom>
              <a:avLst/>
              <a:gdLst/>
              <a:ahLst/>
              <a:cxnLst/>
              <a:rect l="l" t="t" r="r" b="b"/>
              <a:pathLst>
                <a:path w="4147184" h="1860550">
                  <a:moveTo>
                    <a:pt x="4147185" y="1859975"/>
                  </a:moveTo>
                  <a:lnTo>
                    <a:pt x="0" y="1859975"/>
                  </a:lnTo>
                  <a:lnTo>
                    <a:pt x="130128" y="1720486"/>
                  </a:lnTo>
                  <a:lnTo>
                    <a:pt x="607664" y="1495060"/>
                  </a:lnTo>
                  <a:lnTo>
                    <a:pt x="1520664" y="1113089"/>
                  </a:lnTo>
                  <a:lnTo>
                    <a:pt x="1714967" y="1026349"/>
                  </a:lnTo>
                  <a:lnTo>
                    <a:pt x="1856644" y="960355"/>
                  </a:lnTo>
                  <a:lnTo>
                    <a:pt x="1948824" y="915826"/>
                  </a:lnTo>
                  <a:lnTo>
                    <a:pt x="2038974" y="870818"/>
                  </a:lnTo>
                  <a:lnTo>
                    <a:pt x="2126909" y="825286"/>
                  </a:lnTo>
                  <a:lnTo>
                    <a:pt x="2169990" y="802309"/>
                  </a:lnTo>
                  <a:lnTo>
                    <a:pt x="2212448" y="779184"/>
                  </a:lnTo>
                  <a:lnTo>
                    <a:pt x="2254262" y="755905"/>
                  </a:lnTo>
                  <a:lnTo>
                    <a:pt x="2295408" y="732466"/>
                  </a:lnTo>
                  <a:lnTo>
                    <a:pt x="2335864" y="708863"/>
                  </a:lnTo>
                  <a:lnTo>
                    <a:pt x="2375605" y="685089"/>
                  </a:lnTo>
                  <a:lnTo>
                    <a:pt x="2414611" y="661138"/>
                  </a:lnTo>
                  <a:lnTo>
                    <a:pt x="2452857" y="637005"/>
                  </a:lnTo>
                  <a:lnTo>
                    <a:pt x="2490322" y="612684"/>
                  </a:lnTo>
                  <a:lnTo>
                    <a:pt x="2526981" y="588170"/>
                  </a:lnTo>
                  <a:lnTo>
                    <a:pt x="2562813" y="563456"/>
                  </a:lnTo>
                  <a:lnTo>
                    <a:pt x="2597793" y="538538"/>
                  </a:lnTo>
                  <a:lnTo>
                    <a:pt x="2631901" y="513409"/>
                  </a:lnTo>
                  <a:lnTo>
                    <a:pt x="2665112" y="488064"/>
                  </a:lnTo>
                  <a:lnTo>
                    <a:pt x="2697403" y="462497"/>
                  </a:lnTo>
                  <a:lnTo>
                    <a:pt x="2728753" y="436702"/>
                  </a:lnTo>
                  <a:lnTo>
                    <a:pt x="2759137" y="410674"/>
                  </a:lnTo>
                  <a:lnTo>
                    <a:pt x="3352642" y="152192"/>
                  </a:lnTo>
                  <a:lnTo>
                    <a:pt x="4147185" y="0"/>
                  </a:lnTo>
                  <a:lnTo>
                    <a:pt x="4147185" y="1859975"/>
                  </a:lnTo>
                  <a:close/>
                </a:path>
              </a:pathLst>
            </a:custGeom>
            <a:solidFill>
              <a:srgbClr val="DF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495301" y="8605107"/>
              <a:ext cx="2792730" cy="1682114"/>
            </a:xfrm>
            <a:custGeom>
              <a:avLst/>
              <a:gdLst/>
              <a:ahLst/>
              <a:cxnLst/>
              <a:rect l="l" t="t" r="r" b="b"/>
              <a:pathLst>
                <a:path w="2792730" h="1682115">
                  <a:moveTo>
                    <a:pt x="115551" y="1681879"/>
                  </a:moveTo>
                  <a:lnTo>
                    <a:pt x="0" y="1681879"/>
                  </a:lnTo>
                  <a:lnTo>
                    <a:pt x="13517" y="1673609"/>
                  </a:lnTo>
                  <a:lnTo>
                    <a:pt x="64536" y="1644163"/>
                  </a:lnTo>
                  <a:lnTo>
                    <a:pt x="115626" y="1616520"/>
                  </a:lnTo>
                  <a:lnTo>
                    <a:pt x="166739" y="1590787"/>
                  </a:lnTo>
                  <a:lnTo>
                    <a:pt x="217829" y="1567073"/>
                  </a:lnTo>
                  <a:lnTo>
                    <a:pt x="268848" y="1545486"/>
                  </a:lnTo>
                  <a:lnTo>
                    <a:pt x="319749" y="1526134"/>
                  </a:lnTo>
                  <a:lnTo>
                    <a:pt x="375001" y="1506184"/>
                  </a:lnTo>
                  <a:lnTo>
                    <a:pt x="428868" y="1486123"/>
                  </a:lnTo>
                  <a:lnTo>
                    <a:pt x="481412" y="1465935"/>
                  </a:lnTo>
                  <a:lnTo>
                    <a:pt x="532694" y="1445604"/>
                  </a:lnTo>
                  <a:lnTo>
                    <a:pt x="582774" y="1425113"/>
                  </a:lnTo>
                  <a:lnTo>
                    <a:pt x="631715" y="1404447"/>
                  </a:lnTo>
                  <a:lnTo>
                    <a:pt x="679576" y="1383589"/>
                  </a:lnTo>
                  <a:lnTo>
                    <a:pt x="726420" y="1362523"/>
                  </a:lnTo>
                  <a:lnTo>
                    <a:pt x="772308" y="1341231"/>
                  </a:lnTo>
                  <a:lnTo>
                    <a:pt x="817300" y="1319699"/>
                  </a:lnTo>
                  <a:lnTo>
                    <a:pt x="861458" y="1297909"/>
                  </a:lnTo>
                  <a:lnTo>
                    <a:pt x="904843" y="1275845"/>
                  </a:lnTo>
                  <a:lnTo>
                    <a:pt x="947516" y="1253492"/>
                  </a:lnTo>
                  <a:lnTo>
                    <a:pt x="989539" y="1230832"/>
                  </a:lnTo>
                  <a:lnTo>
                    <a:pt x="1030972" y="1207849"/>
                  </a:lnTo>
                  <a:lnTo>
                    <a:pt x="1071877" y="1184527"/>
                  </a:lnTo>
                  <a:lnTo>
                    <a:pt x="1112315" y="1160850"/>
                  </a:lnTo>
                  <a:lnTo>
                    <a:pt x="1152347" y="1136801"/>
                  </a:lnTo>
                  <a:lnTo>
                    <a:pt x="1192034" y="1112364"/>
                  </a:lnTo>
                  <a:lnTo>
                    <a:pt x="1231437" y="1087522"/>
                  </a:lnTo>
                  <a:lnTo>
                    <a:pt x="1270618" y="1062260"/>
                  </a:lnTo>
                  <a:lnTo>
                    <a:pt x="1309638" y="1036561"/>
                  </a:lnTo>
                  <a:lnTo>
                    <a:pt x="1348558" y="1010408"/>
                  </a:lnTo>
                  <a:lnTo>
                    <a:pt x="1387439" y="983786"/>
                  </a:lnTo>
                  <a:lnTo>
                    <a:pt x="1426342" y="956677"/>
                  </a:lnTo>
                  <a:lnTo>
                    <a:pt x="1465328" y="929066"/>
                  </a:lnTo>
                  <a:lnTo>
                    <a:pt x="1543796" y="872272"/>
                  </a:lnTo>
                  <a:lnTo>
                    <a:pt x="1623331" y="813272"/>
                  </a:lnTo>
                  <a:lnTo>
                    <a:pt x="1745707" y="720352"/>
                  </a:lnTo>
                  <a:lnTo>
                    <a:pt x="2007574" y="516977"/>
                  </a:lnTo>
                  <a:lnTo>
                    <a:pt x="2048350" y="484697"/>
                  </a:lnTo>
                  <a:lnTo>
                    <a:pt x="2265971" y="315145"/>
                  </a:lnTo>
                  <a:lnTo>
                    <a:pt x="2323680" y="272066"/>
                  </a:lnTo>
                  <a:lnTo>
                    <a:pt x="2382370" y="230871"/>
                  </a:lnTo>
                  <a:lnTo>
                    <a:pt x="2441915" y="191521"/>
                  </a:lnTo>
                  <a:lnTo>
                    <a:pt x="2502188" y="153974"/>
                  </a:lnTo>
                  <a:lnTo>
                    <a:pt x="2563063" y="118187"/>
                  </a:lnTo>
                  <a:lnTo>
                    <a:pt x="2624416" y="84122"/>
                  </a:lnTo>
                  <a:lnTo>
                    <a:pt x="2686119" y="51734"/>
                  </a:lnTo>
                  <a:lnTo>
                    <a:pt x="2748048" y="20985"/>
                  </a:lnTo>
                  <a:lnTo>
                    <a:pt x="2792697" y="0"/>
                  </a:lnTo>
                  <a:lnTo>
                    <a:pt x="2792697" y="61911"/>
                  </a:lnTo>
                  <a:lnTo>
                    <a:pt x="2785387" y="65314"/>
                  </a:lnTo>
                  <a:lnTo>
                    <a:pt x="2722918" y="96073"/>
                  </a:lnTo>
                  <a:lnTo>
                    <a:pt x="2660658" y="128518"/>
                  </a:lnTo>
                  <a:lnTo>
                    <a:pt x="2598741" y="162691"/>
                  </a:lnTo>
                  <a:lnTo>
                    <a:pt x="2537300" y="198637"/>
                  </a:lnTo>
                  <a:lnTo>
                    <a:pt x="2476467" y="236399"/>
                  </a:lnTo>
                  <a:lnTo>
                    <a:pt x="2416377" y="276020"/>
                  </a:lnTo>
                  <a:lnTo>
                    <a:pt x="2357163" y="317545"/>
                  </a:lnTo>
                  <a:lnTo>
                    <a:pt x="2298958" y="361016"/>
                  </a:lnTo>
                  <a:lnTo>
                    <a:pt x="2209160" y="430060"/>
                  </a:lnTo>
                  <a:lnTo>
                    <a:pt x="1825044" y="731229"/>
                  </a:lnTo>
                  <a:lnTo>
                    <a:pt x="1703406" y="824641"/>
                  </a:lnTo>
                  <a:lnTo>
                    <a:pt x="1624561" y="884000"/>
                  </a:lnTo>
                  <a:lnTo>
                    <a:pt x="1546979" y="941171"/>
                  </a:lnTo>
                  <a:lnTo>
                    <a:pt x="1508520" y="968975"/>
                  </a:lnTo>
                  <a:lnTo>
                    <a:pt x="1470206" y="996278"/>
                  </a:lnTo>
                  <a:lnTo>
                    <a:pt x="1431980" y="1023096"/>
                  </a:lnTo>
                  <a:lnTo>
                    <a:pt x="1393785" y="1049445"/>
                  </a:lnTo>
                  <a:lnTo>
                    <a:pt x="1355564" y="1075339"/>
                  </a:lnTo>
                  <a:lnTo>
                    <a:pt x="1317259" y="1100795"/>
                  </a:lnTo>
                  <a:lnTo>
                    <a:pt x="1278814" y="1125828"/>
                  </a:lnTo>
                  <a:lnTo>
                    <a:pt x="1240173" y="1150452"/>
                  </a:lnTo>
                  <a:lnTo>
                    <a:pt x="1201276" y="1174685"/>
                  </a:lnTo>
                  <a:lnTo>
                    <a:pt x="1162069" y="1198541"/>
                  </a:lnTo>
                  <a:lnTo>
                    <a:pt x="1122493" y="1222036"/>
                  </a:lnTo>
                  <a:lnTo>
                    <a:pt x="1082492" y="1245185"/>
                  </a:lnTo>
                  <a:lnTo>
                    <a:pt x="1042008" y="1268004"/>
                  </a:lnTo>
                  <a:lnTo>
                    <a:pt x="1000985" y="1290507"/>
                  </a:lnTo>
                  <a:lnTo>
                    <a:pt x="959366" y="1312712"/>
                  </a:lnTo>
                  <a:lnTo>
                    <a:pt x="917092" y="1334633"/>
                  </a:lnTo>
                  <a:lnTo>
                    <a:pt x="874109" y="1356285"/>
                  </a:lnTo>
                  <a:lnTo>
                    <a:pt x="830357" y="1377685"/>
                  </a:lnTo>
                  <a:lnTo>
                    <a:pt x="785781" y="1398847"/>
                  </a:lnTo>
                  <a:lnTo>
                    <a:pt x="740323" y="1419787"/>
                  </a:lnTo>
                  <a:lnTo>
                    <a:pt x="693927" y="1440521"/>
                  </a:lnTo>
                  <a:lnTo>
                    <a:pt x="646535" y="1461064"/>
                  </a:lnTo>
                  <a:lnTo>
                    <a:pt x="598089" y="1481432"/>
                  </a:lnTo>
                  <a:lnTo>
                    <a:pt x="548534" y="1501639"/>
                  </a:lnTo>
                  <a:lnTo>
                    <a:pt x="497812" y="1521702"/>
                  </a:lnTo>
                  <a:lnTo>
                    <a:pt x="445867" y="1541636"/>
                  </a:lnTo>
                  <a:lnTo>
                    <a:pt x="392640" y="1561457"/>
                  </a:lnTo>
                  <a:lnTo>
                    <a:pt x="338075" y="1581179"/>
                  </a:lnTo>
                  <a:lnTo>
                    <a:pt x="295485" y="1597104"/>
                  </a:lnTo>
                  <a:lnTo>
                    <a:pt x="252775" y="1614735"/>
                  </a:lnTo>
                  <a:lnTo>
                    <a:pt x="209982" y="1633989"/>
                  </a:lnTo>
                  <a:lnTo>
                    <a:pt x="167143" y="1654788"/>
                  </a:lnTo>
                  <a:lnTo>
                    <a:pt x="124297" y="1677049"/>
                  </a:lnTo>
                  <a:lnTo>
                    <a:pt x="115551" y="1681879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16000" y="349250"/>
            <a:ext cx="1047051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WORKING</a:t>
            </a:r>
            <a:r>
              <a:rPr spc="105" dirty="0"/>
              <a:t> </a:t>
            </a:r>
            <a:r>
              <a:rPr spc="75" dirty="0"/>
              <a:t>SNAPSHOT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75DC0E-0AE3-451E-BC0F-E051241C9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857" y="723900"/>
            <a:ext cx="5061590" cy="38766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1FBC2C9-7036-43D4-A2D3-C238F4E94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17346"/>
            <a:ext cx="4619635" cy="38766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80597FF-D2A8-4B80-AA08-E30580614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13" y="6129161"/>
            <a:ext cx="4619635" cy="40633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9ACDD1A-D9E8-4166-B437-40987B99BC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920" y="2933700"/>
            <a:ext cx="6288918" cy="657126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2180F6-A25E-4D8A-8C20-67B9606AF6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0" y="5981700"/>
            <a:ext cx="4466384" cy="39328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A6B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3295015" cy="2369820"/>
            <a:chOff x="0" y="0"/>
            <a:chExt cx="3295015" cy="236982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295015" cy="2369820"/>
            </a:xfrm>
            <a:custGeom>
              <a:avLst/>
              <a:gdLst/>
              <a:ahLst/>
              <a:cxnLst/>
              <a:rect l="l" t="t" r="r" b="b"/>
              <a:pathLst>
                <a:path w="3295015" h="2369820">
                  <a:moveTo>
                    <a:pt x="0" y="0"/>
                  </a:moveTo>
                  <a:lnTo>
                    <a:pt x="3294558" y="0"/>
                  </a:lnTo>
                  <a:lnTo>
                    <a:pt x="3239971" y="249450"/>
                  </a:lnTo>
                  <a:lnTo>
                    <a:pt x="3065021" y="755276"/>
                  </a:lnTo>
                  <a:lnTo>
                    <a:pt x="2821591" y="1016093"/>
                  </a:lnTo>
                  <a:lnTo>
                    <a:pt x="2413129" y="1208820"/>
                  </a:lnTo>
                  <a:lnTo>
                    <a:pt x="1750229" y="1484408"/>
                  </a:lnTo>
                  <a:lnTo>
                    <a:pt x="1552555" y="1570519"/>
                  </a:lnTo>
                  <a:lnTo>
                    <a:pt x="1408442" y="1636052"/>
                  </a:lnTo>
                  <a:lnTo>
                    <a:pt x="1314809" y="1680310"/>
                  </a:lnTo>
                  <a:lnTo>
                    <a:pt x="1223423" y="1725097"/>
                  </a:lnTo>
                  <a:lnTo>
                    <a:pt x="1178652" y="1747708"/>
                  </a:lnTo>
                  <a:lnTo>
                    <a:pt x="1134536" y="1770474"/>
                  </a:lnTo>
                  <a:lnTo>
                    <a:pt x="1091108" y="1793404"/>
                  </a:lnTo>
                  <a:lnTo>
                    <a:pt x="1048398" y="1816504"/>
                  </a:lnTo>
                  <a:lnTo>
                    <a:pt x="1006439" y="1839783"/>
                  </a:lnTo>
                  <a:lnTo>
                    <a:pt x="965261" y="1863249"/>
                  </a:lnTo>
                  <a:lnTo>
                    <a:pt x="924896" y="1886909"/>
                  </a:lnTo>
                  <a:lnTo>
                    <a:pt x="885376" y="1910771"/>
                  </a:lnTo>
                  <a:lnTo>
                    <a:pt x="846731" y="1934843"/>
                  </a:lnTo>
                  <a:lnTo>
                    <a:pt x="808993" y="1959133"/>
                  </a:lnTo>
                  <a:lnTo>
                    <a:pt x="772193" y="1983648"/>
                  </a:lnTo>
                  <a:lnTo>
                    <a:pt x="736364" y="2008397"/>
                  </a:lnTo>
                  <a:lnTo>
                    <a:pt x="701535" y="2033386"/>
                  </a:lnTo>
                  <a:lnTo>
                    <a:pt x="667739" y="2058625"/>
                  </a:lnTo>
                  <a:lnTo>
                    <a:pt x="635008" y="2084120"/>
                  </a:lnTo>
                  <a:lnTo>
                    <a:pt x="603371" y="2109879"/>
                  </a:lnTo>
                  <a:lnTo>
                    <a:pt x="572862" y="2135910"/>
                  </a:lnTo>
                  <a:lnTo>
                    <a:pt x="65206" y="2356898"/>
                  </a:lnTo>
                  <a:lnTo>
                    <a:pt x="0" y="2369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753995" cy="1938020"/>
            </a:xfrm>
            <a:custGeom>
              <a:avLst/>
              <a:gdLst/>
              <a:ahLst/>
              <a:cxnLst/>
              <a:rect l="l" t="t" r="r" b="b"/>
              <a:pathLst>
                <a:path w="2753995" h="1938020">
                  <a:moveTo>
                    <a:pt x="2689808" y="0"/>
                  </a:moveTo>
                  <a:lnTo>
                    <a:pt x="2753530" y="0"/>
                  </a:lnTo>
                  <a:lnTo>
                    <a:pt x="2730360" y="27424"/>
                  </a:lnTo>
                  <a:lnTo>
                    <a:pt x="2697021" y="66302"/>
                  </a:lnTo>
                  <a:lnTo>
                    <a:pt x="2662210" y="106268"/>
                  </a:lnTo>
                  <a:lnTo>
                    <a:pt x="2625914" y="147263"/>
                  </a:lnTo>
                  <a:lnTo>
                    <a:pt x="2588430" y="188879"/>
                  </a:lnTo>
                  <a:lnTo>
                    <a:pt x="2549589" y="231230"/>
                  </a:lnTo>
                  <a:lnTo>
                    <a:pt x="2509532" y="274083"/>
                  </a:lnTo>
                  <a:lnTo>
                    <a:pt x="2468323" y="317290"/>
                  </a:lnTo>
                  <a:lnTo>
                    <a:pt x="2426027" y="360706"/>
                  </a:lnTo>
                  <a:lnTo>
                    <a:pt x="2382707" y="404183"/>
                  </a:lnTo>
                  <a:lnTo>
                    <a:pt x="2338427" y="447575"/>
                  </a:lnTo>
                  <a:lnTo>
                    <a:pt x="2293251" y="490735"/>
                  </a:lnTo>
                  <a:lnTo>
                    <a:pt x="2247244" y="533515"/>
                  </a:lnTo>
                  <a:lnTo>
                    <a:pt x="2200469" y="575771"/>
                  </a:lnTo>
                  <a:lnTo>
                    <a:pt x="2152990" y="617353"/>
                  </a:lnTo>
                  <a:lnTo>
                    <a:pt x="2104872" y="658117"/>
                  </a:lnTo>
                  <a:lnTo>
                    <a:pt x="2056177" y="697916"/>
                  </a:lnTo>
                  <a:lnTo>
                    <a:pt x="2006971" y="736601"/>
                  </a:lnTo>
                  <a:lnTo>
                    <a:pt x="1957317" y="774028"/>
                  </a:lnTo>
                  <a:lnTo>
                    <a:pt x="1907279" y="810048"/>
                  </a:lnTo>
                  <a:lnTo>
                    <a:pt x="1856921" y="844516"/>
                  </a:lnTo>
                  <a:lnTo>
                    <a:pt x="1806307" y="877284"/>
                  </a:lnTo>
                  <a:lnTo>
                    <a:pt x="1755502" y="908207"/>
                  </a:lnTo>
                  <a:lnTo>
                    <a:pt x="1704568" y="937136"/>
                  </a:lnTo>
                  <a:lnTo>
                    <a:pt x="1653570" y="963926"/>
                  </a:lnTo>
                  <a:lnTo>
                    <a:pt x="1602573" y="988430"/>
                  </a:lnTo>
                  <a:lnTo>
                    <a:pt x="1551639" y="1010500"/>
                  </a:lnTo>
                  <a:lnTo>
                    <a:pt x="1500833" y="1029991"/>
                  </a:lnTo>
                  <a:lnTo>
                    <a:pt x="1446724" y="1049563"/>
                  </a:lnTo>
                  <a:lnTo>
                    <a:pt x="1394164" y="1069263"/>
                  </a:lnTo>
                  <a:lnTo>
                    <a:pt x="1343072" y="1089111"/>
                  </a:lnTo>
                  <a:lnTo>
                    <a:pt x="1293371" y="1109127"/>
                  </a:lnTo>
                  <a:lnTo>
                    <a:pt x="1244981" y="1129334"/>
                  </a:lnTo>
                  <a:lnTo>
                    <a:pt x="1197824" y="1149752"/>
                  </a:lnTo>
                  <a:lnTo>
                    <a:pt x="1151820" y="1170402"/>
                  </a:lnTo>
                  <a:lnTo>
                    <a:pt x="1106890" y="1191306"/>
                  </a:lnTo>
                  <a:lnTo>
                    <a:pt x="1062956" y="1212484"/>
                  </a:lnTo>
                  <a:lnTo>
                    <a:pt x="1019938" y="1233957"/>
                  </a:lnTo>
                  <a:lnTo>
                    <a:pt x="977758" y="1255748"/>
                  </a:lnTo>
                  <a:lnTo>
                    <a:pt x="936337" y="1277875"/>
                  </a:lnTo>
                  <a:lnTo>
                    <a:pt x="895595" y="1300362"/>
                  </a:lnTo>
                  <a:lnTo>
                    <a:pt x="855453" y="1323228"/>
                  </a:lnTo>
                  <a:lnTo>
                    <a:pt x="815833" y="1346495"/>
                  </a:lnTo>
                  <a:lnTo>
                    <a:pt x="776656" y="1370185"/>
                  </a:lnTo>
                  <a:lnTo>
                    <a:pt x="737843" y="1394317"/>
                  </a:lnTo>
                  <a:lnTo>
                    <a:pt x="699314" y="1418913"/>
                  </a:lnTo>
                  <a:lnTo>
                    <a:pt x="660992" y="1443994"/>
                  </a:lnTo>
                  <a:lnTo>
                    <a:pt x="622796" y="1469582"/>
                  </a:lnTo>
                  <a:lnTo>
                    <a:pt x="584648" y="1495697"/>
                  </a:lnTo>
                  <a:lnTo>
                    <a:pt x="546468" y="1522360"/>
                  </a:lnTo>
                  <a:lnTo>
                    <a:pt x="508179" y="1549593"/>
                  </a:lnTo>
                  <a:lnTo>
                    <a:pt x="469701" y="1577416"/>
                  </a:lnTo>
                  <a:lnTo>
                    <a:pt x="430954" y="1605851"/>
                  </a:lnTo>
                  <a:lnTo>
                    <a:pt x="352342" y="1664640"/>
                  </a:lnTo>
                  <a:lnTo>
                    <a:pt x="271710" y="1726129"/>
                  </a:lnTo>
                  <a:lnTo>
                    <a:pt x="0" y="1937815"/>
                  </a:lnTo>
                  <a:lnTo>
                    <a:pt x="0" y="1876532"/>
                  </a:lnTo>
                  <a:lnTo>
                    <a:pt x="244298" y="1685619"/>
                  </a:lnTo>
                  <a:lnTo>
                    <a:pt x="325321" y="1623658"/>
                  </a:lnTo>
                  <a:lnTo>
                    <a:pt x="404372" y="1564415"/>
                  </a:lnTo>
                  <a:lnTo>
                    <a:pt x="443355" y="1535758"/>
                  </a:lnTo>
                  <a:lnTo>
                    <a:pt x="482084" y="1507717"/>
                  </a:lnTo>
                  <a:lnTo>
                    <a:pt x="520636" y="1480270"/>
                  </a:lnTo>
                  <a:lnTo>
                    <a:pt x="559093" y="1453394"/>
                  </a:lnTo>
                  <a:lnTo>
                    <a:pt x="597533" y="1427068"/>
                  </a:lnTo>
                  <a:lnTo>
                    <a:pt x="636036" y="1401272"/>
                  </a:lnTo>
                  <a:lnTo>
                    <a:pt x="674680" y="1375982"/>
                  </a:lnTo>
                  <a:lnTo>
                    <a:pt x="713547" y="1351178"/>
                  </a:lnTo>
                  <a:lnTo>
                    <a:pt x="752714" y="1326838"/>
                  </a:lnTo>
                  <a:lnTo>
                    <a:pt x="792262" y="1302941"/>
                  </a:lnTo>
                  <a:lnTo>
                    <a:pt x="832269" y="1279465"/>
                  </a:lnTo>
                  <a:lnTo>
                    <a:pt x="872816" y="1256388"/>
                  </a:lnTo>
                  <a:lnTo>
                    <a:pt x="913982" y="1233689"/>
                  </a:lnTo>
                  <a:lnTo>
                    <a:pt x="955846" y="1211346"/>
                  </a:lnTo>
                  <a:lnTo>
                    <a:pt x="998488" y="1189338"/>
                  </a:lnTo>
                  <a:lnTo>
                    <a:pt x="1041987" y="1167643"/>
                  </a:lnTo>
                  <a:lnTo>
                    <a:pt x="1086423" y="1146240"/>
                  </a:lnTo>
                  <a:lnTo>
                    <a:pt x="1131874" y="1125107"/>
                  </a:lnTo>
                  <a:lnTo>
                    <a:pt x="1178422" y="1104223"/>
                  </a:lnTo>
                  <a:lnTo>
                    <a:pt x="1226144" y="1083566"/>
                  </a:lnTo>
                  <a:lnTo>
                    <a:pt x="1275120" y="1063114"/>
                  </a:lnTo>
                  <a:lnTo>
                    <a:pt x="1325430" y="1042846"/>
                  </a:lnTo>
                  <a:lnTo>
                    <a:pt x="1377153" y="1022741"/>
                  </a:lnTo>
                  <a:lnTo>
                    <a:pt x="1430370" y="1002776"/>
                  </a:lnTo>
                  <a:lnTo>
                    <a:pt x="1485158" y="982930"/>
                  </a:lnTo>
                  <a:lnTo>
                    <a:pt x="1528886" y="966415"/>
                  </a:lnTo>
                  <a:lnTo>
                    <a:pt x="1572754" y="947820"/>
                  </a:lnTo>
                  <a:lnTo>
                    <a:pt x="1616706" y="927266"/>
                  </a:lnTo>
                  <a:lnTo>
                    <a:pt x="1660685" y="904870"/>
                  </a:lnTo>
                  <a:lnTo>
                    <a:pt x="1704636" y="880753"/>
                  </a:lnTo>
                  <a:lnTo>
                    <a:pt x="1748502" y="855033"/>
                  </a:lnTo>
                  <a:lnTo>
                    <a:pt x="1792229" y="827831"/>
                  </a:lnTo>
                  <a:lnTo>
                    <a:pt x="1835759" y="799264"/>
                  </a:lnTo>
                  <a:lnTo>
                    <a:pt x="1879037" y="769453"/>
                  </a:lnTo>
                  <a:lnTo>
                    <a:pt x="1922007" y="738517"/>
                  </a:lnTo>
                  <a:lnTo>
                    <a:pt x="1964612" y="706575"/>
                  </a:lnTo>
                  <a:lnTo>
                    <a:pt x="2006798" y="673747"/>
                  </a:lnTo>
                  <a:lnTo>
                    <a:pt x="2048507" y="640150"/>
                  </a:lnTo>
                  <a:lnTo>
                    <a:pt x="2089684" y="605906"/>
                  </a:lnTo>
                  <a:lnTo>
                    <a:pt x="2130274" y="571133"/>
                  </a:lnTo>
                  <a:lnTo>
                    <a:pt x="2170219" y="535950"/>
                  </a:lnTo>
                  <a:lnTo>
                    <a:pt x="2209464" y="500477"/>
                  </a:lnTo>
                  <a:lnTo>
                    <a:pt x="2247953" y="464833"/>
                  </a:lnTo>
                  <a:lnTo>
                    <a:pt x="2285630" y="429137"/>
                  </a:lnTo>
                  <a:lnTo>
                    <a:pt x="2322439" y="393508"/>
                  </a:lnTo>
                  <a:lnTo>
                    <a:pt x="2358324" y="358066"/>
                  </a:lnTo>
                  <a:lnTo>
                    <a:pt x="2393229" y="322930"/>
                  </a:lnTo>
                  <a:lnTo>
                    <a:pt x="2427098" y="288220"/>
                  </a:lnTo>
                  <a:lnTo>
                    <a:pt x="2459876" y="254054"/>
                  </a:lnTo>
                  <a:lnTo>
                    <a:pt x="2491505" y="220552"/>
                  </a:lnTo>
                  <a:lnTo>
                    <a:pt x="2525551" y="184033"/>
                  </a:lnTo>
                  <a:lnTo>
                    <a:pt x="2559419" y="147176"/>
                  </a:lnTo>
                  <a:lnTo>
                    <a:pt x="2592867" y="110242"/>
                  </a:lnTo>
                  <a:lnTo>
                    <a:pt x="2626127" y="72970"/>
                  </a:lnTo>
                  <a:lnTo>
                    <a:pt x="2659114" y="35447"/>
                  </a:lnTo>
                  <a:lnTo>
                    <a:pt x="2689808" y="0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4182718" y="8446554"/>
            <a:ext cx="4105275" cy="1840864"/>
            <a:chOff x="14182718" y="8446554"/>
            <a:chExt cx="4105275" cy="1840864"/>
          </a:xfrm>
        </p:grpSpPr>
        <p:sp>
          <p:nvSpPr>
            <p:cNvPr id="7" name="object 7"/>
            <p:cNvSpPr/>
            <p:nvPr/>
          </p:nvSpPr>
          <p:spPr>
            <a:xfrm>
              <a:off x="14182718" y="8446554"/>
              <a:ext cx="4105275" cy="1840864"/>
            </a:xfrm>
            <a:custGeom>
              <a:avLst/>
              <a:gdLst/>
              <a:ahLst/>
              <a:cxnLst/>
              <a:rect l="l" t="t" r="r" b="b"/>
              <a:pathLst>
                <a:path w="4105275" h="1840865">
                  <a:moveTo>
                    <a:pt x="4105280" y="1840440"/>
                  </a:moveTo>
                  <a:lnTo>
                    <a:pt x="0" y="1840440"/>
                  </a:lnTo>
                  <a:lnTo>
                    <a:pt x="117057" y="1714963"/>
                  </a:lnTo>
                  <a:lnTo>
                    <a:pt x="594592" y="1489537"/>
                  </a:lnTo>
                  <a:lnTo>
                    <a:pt x="1507593" y="1107566"/>
                  </a:lnTo>
                  <a:lnTo>
                    <a:pt x="1701895" y="1020826"/>
                  </a:lnTo>
                  <a:lnTo>
                    <a:pt x="1843573" y="954832"/>
                  </a:lnTo>
                  <a:lnTo>
                    <a:pt x="1935753" y="910303"/>
                  </a:lnTo>
                  <a:lnTo>
                    <a:pt x="2025902" y="865295"/>
                  </a:lnTo>
                  <a:lnTo>
                    <a:pt x="2113838" y="819763"/>
                  </a:lnTo>
                  <a:lnTo>
                    <a:pt x="2156918" y="796786"/>
                  </a:lnTo>
                  <a:lnTo>
                    <a:pt x="2199377" y="773661"/>
                  </a:lnTo>
                  <a:lnTo>
                    <a:pt x="2241191" y="750382"/>
                  </a:lnTo>
                  <a:lnTo>
                    <a:pt x="2282337" y="726943"/>
                  </a:lnTo>
                  <a:lnTo>
                    <a:pt x="2322792" y="703340"/>
                  </a:lnTo>
                  <a:lnTo>
                    <a:pt x="2362534" y="679566"/>
                  </a:lnTo>
                  <a:lnTo>
                    <a:pt x="2401540" y="655615"/>
                  </a:lnTo>
                  <a:lnTo>
                    <a:pt x="2439786" y="631482"/>
                  </a:lnTo>
                  <a:lnTo>
                    <a:pt x="2477250" y="607161"/>
                  </a:lnTo>
                  <a:lnTo>
                    <a:pt x="2513910" y="582647"/>
                  </a:lnTo>
                  <a:lnTo>
                    <a:pt x="2549741" y="557933"/>
                  </a:lnTo>
                  <a:lnTo>
                    <a:pt x="2584722" y="533015"/>
                  </a:lnTo>
                  <a:lnTo>
                    <a:pt x="2618829" y="507886"/>
                  </a:lnTo>
                  <a:lnTo>
                    <a:pt x="2652040" y="482541"/>
                  </a:lnTo>
                  <a:lnTo>
                    <a:pt x="2684332" y="456973"/>
                  </a:lnTo>
                  <a:lnTo>
                    <a:pt x="2715681" y="431179"/>
                  </a:lnTo>
                  <a:lnTo>
                    <a:pt x="2746066" y="405151"/>
                  </a:lnTo>
                  <a:lnTo>
                    <a:pt x="3339571" y="146669"/>
                  </a:lnTo>
                  <a:lnTo>
                    <a:pt x="4105280" y="0"/>
                  </a:lnTo>
                  <a:lnTo>
                    <a:pt x="4105280" y="1840440"/>
                  </a:lnTo>
                  <a:close/>
                </a:path>
              </a:pathLst>
            </a:custGeom>
            <a:solidFill>
              <a:srgbClr val="DF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547602" y="8632680"/>
              <a:ext cx="2740660" cy="1654810"/>
            </a:xfrm>
            <a:custGeom>
              <a:avLst/>
              <a:gdLst/>
              <a:ahLst/>
              <a:cxnLst/>
              <a:rect l="l" t="t" r="r" b="b"/>
              <a:pathLst>
                <a:path w="2740659" h="1654809">
                  <a:moveTo>
                    <a:pt x="118503" y="1654315"/>
                  </a:moveTo>
                  <a:lnTo>
                    <a:pt x="0" y="1654315"/>
                  </a:lnTo>
                  <a:lnTo>
                    <a:pt x="41070" y="1630611"/>
                  </a:lnTo>
                  <a:lnTo>
                    <a:pt x="92160" y="1602968"/>
                  </a:lnTo>
                  <a:lnTo>
                    <a:pt x="143273" y="1577235"/>
                  </a:lnTo>
                  <a:lnTo>
                    <a:pt x="194362" y="1553521"/>
                  </a:lnTo>
                  <a:lnTo>
                    <a:pt x="245381" y="1531934"/>
                  </a:lnTo>
                  <a:lnTo>
                    <a:pt x="296283" y="1512582"/>
                  </a:lnTo>
                  <a:lnTo>
                    <a:pt x="351535" y="1492631"/>
                  </a:lnTo>
                  <a:lnTo>
                    <a:pt x="405402" y="1472570"/>
                  </a:lnTo>
                  <a:lnTo>
                    <a:pt x="457946" y="1452383"/>
                  </a:lnTo>
                  <a:lnTo>
                    <a:pt x="509228" y="1432052"/>
                  </a:lnTo>
                  <a:lnTo>
                    <a:pt x="559308" y="1411561"/>
                  </a:lnTo>
                  <a:lnTo>
                    <a:pt x="608248" y="1390895"/>
                  </a:lnTo>
                  <a:lnTo>
                    <a:pt x="656110" y="1370037"/>
                  </a:lnTo>
                  <a:lnTo>
                    <a:pt x="702954" y="1348970"/>
                  </a:lnTo>
                  <a:lnTo>
                    <a:pt x="748842" y="1327679"/>
                  </a:lnTo>
                  <a:lnTo>
                    <a:pt x="793834" y="1306147"/>
                  </a:lnTo>
                  <a:lnTo>
                    <a:pt x="837992" y="1284357"/>
                  </a:lnTo>
                  <a:lnTo>
                    <a:pt x="881377" y="1262293"/>
                  </a:lnTo>
                  <a:lnTo>
                    <a:pt x="924050" y="1239940"/>
                  </a:lnTo>
                  <a:lnTo>
                    <a:pt x="966073" y="1217280"/>
                  </a:lnTo>
                  <a:lnTo>
                    <a:pt x="1007506" y="1194297"/>
                  </a:lnTo>
                  <a:lnTo>
                    <a:pt x="1048411" y="1170975"/>
                  </a:lnTo>
                  <a:lnTo>
                    <a:pt x="1088849" y="1147298"/>
                  </a:lnTo>
                  <a:lnTo>
                    <a:pt x="1128881" y="1123249"/>
                  </a:lnTo>
                  <a:lnTo>
                    <a:pt x="1168568" y="1098812"/>
                  </a:lnTo>
                  <a:lnTo>
                    <a:pt x="1207971" y="1073970"/>
                  </a:lnTo>
                  <a:lnTo>
                    <a:pt x="1247152" y="1048708"/>
                  </a:lnTo>
                  <a:lnTo>
                    <a:pt x="1286172" y="1023009"/>
                  </a:lnTo>
                  <a:lnTo>
                    <a:pt x="1325092" y="996856"/>
                  </a:lnTo>
                  <a:lnTo>
                    <a:pt x="1363972" y="970233"/>
                  </a:lnTo>
                  <a:lnTo>
                    <a:pt x="1402875" y="943125"/>
                  </a:lnTo>
                  <a:lnTo>
                    <a:pt x="1441862" y="915514"/>
                  </a:lnTo>
                  <a:lnTo>
                    <a:pt x="1520329" y="858720"/>
                  </a:lnTo>
                  <a:lnTo>
                    <a:pt x="1599865" y="799720"/>
                  </a:lnTo>
                  <a:lnTo>
                    <a:pt x="1722240" y="706799"/>
                  </a:lnTo>
                  <a:lnTo>
                    <a:pt x="1984108" y="503425"/>
                  </a:lnTo>
                  <a:lnTo>
                    <a:pt x="2024883" y="471145"/>
                  </a:lnTo>
                  <a:lnTo>
                    <a:pt x="2242505" y="301593"/>
                  </a:lnTo>
                  <a:lnTo>
                    <a:pt x="2300214" y="258513"/>
                  </a:lnTo>
                  <a:lnTo>
                    <a:pt x="2358904" y="217319"/>
                  </a:lnTo>
                  <a:lnTo>
                    <a:pt x="2418448" y="177969"/>
                  </a:lnTo>
                  <a:lnTo>
                    <a:pt x="2478721" y="140421"/>
                  </a:lnTo>
                  <a:lnTo>
                    <a:pt x="2539597" y="104635"/>
                  </a:lnTo>
                  <a:lnTo>
                    <a:pt x="2600950" y="70569"/>
                  </a:lnTo>
                  <a:lnTo>
                    <a:pt x="2662653" y="38182"/>
                  </a:lnTo>
                  <a:lnTo>
                    <a:pt x="2724581" y="7433"/>
                  </a:lnTo>
                  <a:lnTo>
                    <a:pt x="2740397" y="0"/>
                  </a:lnTo>
                  <a:lnTo>
                    <a:pt x="2740397" y="62360"/>
                  </a:lnTo>
                  <a:lnTo>
                    <a:pt x="2699452" y="82521"/>
                  </a:lnTo>
                  <a:lnTo>
                    <a:pt x="2637192" y="114965"/>
                  </a:lnTo>
                  <a:lnTo>
                    <a:pt x="2575275" y="149139"/>
                  </a:lnTo>
                  <a:lnTo>
                    <a:pt x="2513833" y="185085"/>
                  </a:lnTo>
                  <a:lnTo>
                    <a:pt x="2453001" y="222846"/>
                  </a:lnTo>
                  <a:lnTo>
                    <a:pt x="2392911" y="262468"/>
                  </a:lnTo>
                  <a:lnTo>
                    <a:pt x="2333697" y="303992"/>
                  </a:lnTo>
                  <a:lnTo>
                    <a:pt x="2275491" y="347464"/>
                  </a:lnTo>
                  <a:lnTo>
                    <a:pt x="2185694" y="416508"/>
                  </a:lnTo>
                  <a:lnTo>
                    <a:pt x="1801578" y="717677"/>
                  </a:lnTo>
                  <a:lnTo>
                    <a:pt x="1679940" y="811089"/>
                  </a:lnTo>
                  <a:lnTo>
                    <a:pt x="1601094" y="870448"/>
                  </a:lnTo>
                  <a:lnTo>
                    <a:pt x="1523513" y="927619"/>
                  </a:lnTo>
                  <a:lnTo>
                    <a:pt x="1485054" y="955423"/>
                  </a:lnTo>
                  <a:lnTo>
                    <a:pt x="1446740" y="982726"/>
                  </a:lnTo>
                  <a:lnTo>
                    <a:pt x="1408514" y="1009544"/>
                  </a:lnTo>
                  <a:lnTo>
                    <a:pt x="1370319" y="1035893"/>
                  </a:lnTo>
                  <a:lnTo>
                    <a:pt x="1332097" y="1061787"/>
                  </a:lnTo>
                  <a:lnTo>
                    <a:pt x="1293793" y="1087243"/>
                  </a:lnTo>
                  <a:lnTo>
                    <a:pt x="1255348" y="1112275"/>
                  </a:lnTo>
                  <a:lnTo>
                    <a:pt x="1216706" y="1136900"/>
                  </a:lnTo>
                  <a:lnTo>
                    <a:pt x="1177810" y="1161133"/>
                  </a:lnTo>
                  <a:lnTo>
                    <a:pt x="1138603" y="1184989"/>
                  </a:lnTo>
                  <a:lnTo>
                    <a:pt x="1099027" y="1208484"/>
                  </a:lnTo>
                  <a:lnTo>
                    <a:pt x="1059026" y="1231633"/>
                  </a:lnTo>
                  <a:lnTo>
                    <a:pt x="1018542" y="1254451"/>
                  </a:lnTo>
                  <a:lnTo>
                    <a:pt x="977519" y="1276955"/>
                  </a:lnTo>
                  <a:lnTo>
                    <a:pt x="935899" y="1299160"/>
                  </a:lnTo>
                  <a:lnTo>
                    <a:pt x="893626" y="1321081"/>
                  </a:lnTo>
                  <a:lnTo>
                    <a:pt x="850642" y="1342733"/>
                  </a:lnTo>
                  <a:lnTo>
                    <a:pt x="806891" y="1364133"/>
                  </a:lnTo>
                  <a:lnTo>
                    <a:pt x="762315" y="1385295"/>
                  </a:lnTo>
                  <a:lnTo>
                    <a:pt x="716857" y="1406235"/>
                  </a:lnTo>
                  <a:lnTo>
                    <a:pt x="670461" y="1426969"/>
                  </a:lnTo>
                  <a:lnTo>
                    <a:pt x="623068" y="1447512"/>
                  </a:lnTo>
                  <a:lnTo>
                    <a:pt x="574623" y="1467880"/>
                  </a:lnTo>
                  <a:lnTo>
                    <a:pt x="525068" y="1488087"/>
                  </a:lnTo>
                  <a:lnTo>
                    <a:pt x="474346" y="1508150"/>
                  </a:lnTo>
                  <a:lnTo>
                    <a:pt x="422400" y="1528084"/>
                  </a:lnTo>
                  <a:lnTo>
                    <a:pt x="369173" y="1547905"/>
                  </a:lnTo>
                  <a:lnTo>
                    <a:pt x="314609" y="1567627"/>
                  </a:lnTo>
                  <a:lnTo>
                    <a:pt x="272019" y="1583552"/>
                  </a:lnTo>
                  <a:lnTo>
                    <a:pt x="229309" y="1601182"/>
                  </a:lnTo>
                  <a:lnTo>
                    <a:pt x="186515" y="1620437"/>
                  </a:lnTo>
                  <a:lnTo>
                    <a:pt x="143677" y="1641236"/>
                  </a:lnTo>
                  <a:lnTo>
                    <a:pt x="118503" y="1654315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14290" y="2800710"/>
            <a:ext cx="13717905" cy="5853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2880">
              <a:lnSpc>
                <a:spcPct val="123300"/>
              </a:lnSpc>
              <a:spcBef>
                <a:spcPts val="100"/>
              </a:spcBef>
            </a:pPr>
            <a:r>
              <a:rPr sz="3100" spc="35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100" spc="200" dirty="0">
                <a:solidFill>
                  <a:srgbClr val="2E2534"/>
                </a:solidFill>
                <a:latin typeface="Arial"/>
                <a:cs typeface="Arial"/>
              </a:rPr>
              <a:t>project </a:t>
            </a:r>
            <a:r>
              <a:rPr sz="3100" spc="35" dirty="0">
                <a:solidFill>
                  <a:srgbClr val="2E2534"/>
                </a:solidFill>
                <a:latin typeface="Arial"/>
                <a:cs typeface="Arial"/>
              </a:rPr>
              <a:t>is </a:t>
            </a:r>
            <a:r>
              <a:rPr sz="3100" spc="140" dirty="0">
                <a:solidFill>
                  <a:srgbClr val="2E2534"/>
                </a:solidFill>
                <a:latin typeface="Arial"/>
                <a:cs typeface="Arial"/>
              </a:rPr>
              <a:t>only </a:t>
            </a:r>
            <a:r>
              <a:rPr sz="3100" spc="320" dirty="0">
                <a:solidFill>
                  <a:srgbClr val="2E2534"/>
                </a:solidFill>
                <a:latin typeface="Arial"/>
                <a:cs typeface="Arial"/>
              </a:rPr>
              <a:t>a </a:t>
            </a:r>
            <a:r>
              <a:rPr sz="3100" spc="240" dirty="0">
                <a:solidFill>
                  <a:srgbClr val="2E2534"/>
                </a:solidFill>
                <a:latin typeface="Arial"/>
                <a:cs typeface="Arial"/>
              </a:rPr>
              <a:t>humble </a:t>
            </a:r>
            <a:r>
              <a:rPr sz="3100" spc="210" dirty="0">
                <a:solidFill>
                  <a:srgbClr val="2E2534"/>
                </a:solidFill>
                <a:latin typeface="Arial"/>
                <a:cs typeface="Arial"/>
              </a:rPr>
              <a:t>endeavor </a:t>
            </a:r>
            <a:r>
              <a:rPr sz="3100" spc="215" dirty="0">
                <a:solidFill>
                  <a:srgbClr val="2E2534"/>
                </a:solidFill>
                <a:latin typeface="Arial"/>
                <a:cs typeface="Arial"/>
              </a:rPr>
              <a:t>to </a:t>
            </a:r>
            <a:r>
              <a:rPr sz="3100" spc="150" dirty="0">
                <a:solidFill>
                  <a:srgbClr val="2E2534"/>
                </a:solidFill>
                <a:latin typeface="Arial"/>
                <a:cs typeface="Arial"/>
              </a:rPr>
              <a:t>satisfy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100" spc="105" dirty="0">
                <a:solidFill>
                  <a:srgbClr val="2E2534"/>
                </a:solidFill>
                <a:latin typeface="Arial"/>
                <a:cs typeface="Arial"/>
              </a:rPr>
              <a:t>client's </a:t>
            </a:r>
            <a:r>
              <a:rPr sz="3100" spc="190" dirty="0">
                <a:solidFill>
                  <a:srgbClr val="2E2534"/>
                </a:solidFill>
                <a:latin typeface="Arial"/>
                <a:cs typeface="Arial"/>
              </a:rPr>
              <a:t>needs</a:t>
            </a:r>
            <a:r>
              <a:rPr sz="3100" spc="-32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160" dirty="0">
                <a:solidFill>
                  <a:srgbClr val="2E2534"/>
                </a:solidFill>
                <a:latin typeface="Arial"/>
                <a:cs typeface="Arial"/>
              </a:rPr>
              <a:t>for  </a:t>
            </a:r>
            <a:r>
              <a:rPr sz="3100" spc="290" dirty="0">
                <a:solidFill>
                  <a:srgbClr val="2E2534"/>
                </a:solidFill>
                <a:latin typeface="Arial"/>
                <a:cs typeface="Arial"/>
              </a:rPr>
              <a:t>managing </a:t>
            </a:r>
            <a:r>
              <a:rPr sz="3100" spc="130" dirty="0">
                <a:solidFill>
                  <a:srgbClr val="2E2534"/>
                </a:solidFill>
                <a:latin typeface="Arial"/>
                <a:cs typeface="Arial"/>
              </a:rPr>
              <a:t>their </a:t>
            </a:r>
            <a:r>
              <a:rPr sz="3100" spc="200" dirty="0">
                <a:solidFill>
                  <a:srgbClr val="2E2534"/>
                </a:solidFill>
                <a:latin typeface="Arial"/>
                <a:cs typeface="Arial"/>
              </a:rPr>
              <a:t>project </a:t>
            </a:r>
            <a:r>
              <a:rPr sz="3100" spc="65" dirty="0">
                <a:solidFill>
                  <a:srgbClr val="2E2534"/>
                </a:solidFill>
                <a:latin typeface="Arial"/>
                <a:cs typeface="Arial"/>
              </a:rPr>
              <a:t>work. </a:t>
            </a:r>
            <a:r>
              <a:rPr sz="3100" spc="90" dirty="0">
                <a:solidFill>
                  <a:srgbClr val="2E2534"/>
                </a:solidFill>
                <a:latin typeface="Arial"/>
                <a:cs typeface="Arial"/>
              </a:rPr>
              <a:t>Several </a:t>
            </a:r>
            <a:r>
              <a:rPr sz="3100" spc="190" dirty="0">
                <a:solidFill>
                  <a:srgbClr val="2E2534"/>
                </a:solidFill>
                <a:latin typeface="Arial"/>
                <a:cs typeface="Arial"/>
              </a:rPr>
              <a:t>user-friendly </a:t>
            </a:r>
            <a:r>
              <a:rPr sz="3100" spc="245" dirty="0">
                <a:solidFill>
                  <a:srgbClr val="2E2534"/>
                </a:solidFill>
                <a:latin typeface="Arial"/>
                <a:cs typeface="Arial"/>
              </a:rPr>
              <a:t>coding </a:t>
            </a:r>
            <a:r>
              <a:rPr sz="3100" spc="195" dirty="0">
                <a:solidFill>
                  <a:srgbClr val="2E2534"/>
                </a:solidFill>
                <a:latin typeface="Arial"/>
                <a:cs typeface="Arial"/>
              </a:rPr>
              <a:t>has </a:t>
            </a:r>
            <a:r>
              <a:rPr sz="3100" spc="165" dirty="0">
                <a:solidFill>
                  <a:srgbClr val="2E2534"/>
                </a:solidFill>
                <a:latin typeface="Arial"/>
                <a:cs typeface="Arial"/>
              </a:rPr>
              <a:t>also  </a:t>
            </a:r>
            <a:r>
              <a:rPr sz="3100" spc="215" dirty="0">
                <a:solidFill>
                  <a:srgbClr val="2E2534"/>
                </a:solidFill>
                <a:latin typeface="Arial"/>
                <a:cs typeface="Arial"/>
              </a:rPr>
              <a:t>been </a:t>
            </a:r>
            <a:r>
              <a:rPr sz="3100" spc="190" dirty="0">
                <a:solidFill>
                  <a:srgbClr val="2E2534"/>
                </a:solidFill>
                <a:latin typeface="Arial"/>
                <a:cs typeface="Arial"/>
              </a:rPr>
              <a:t>incorporated. </a:t>
            </a:r>
            <a:r>
              <a:rPr sz="3100" spc="35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100" spc="235" dirty="0">
                <a:solidFill>
                  <a:srgbClr val="2E2534"/>
                </a:solidFill>
                <a:latin typeface="Arial"/>
                <a:cs typeface="Arial"/>
              </a:rPr>
              <a:t>goal </a:t>
            </a:r>
            <a:r>
              <a:rPr sz="3100" spc="195" dirty="0">
                <a:solidFill>
                  <a:srgbClr val="2E2534"/>
                </a:solidFill>
                <a:latin typeface="Arial"/>
                <a:cs typeface="Arial"/>
              </a:rPr>
              <a:t>of software </a:t>
            </a:r>
            <a:r>
              <a:rPr sz="3100" spc="204" dirty="0">
                <a:solidFill>
                  <a:srgbClr val="2E2534"/>
                </a:solidFill>
                <a:latin typeface="Arial"/>
                <a:cs typeface="Arial"/>
              </a:rPr>
              <a:t>planning </a:t>
            </a:r>
            <a:r>
              <a:rPr sz="3100" spc="35" dirty="0">
                <a:solidFill>
                  <a:srgbClr val="2E2534"/>
                </a:solidFill>
                <a:latin typeface="Arial"/>
                <a:cs typeface="Arial"/>
              </a:rPr>
              <a:t>is </a:t>
            </a:r>
            <a:r>
              <a:rPr sz="3100" spc="215" dirty="0">
                <a:solidFill>
                  <a:srgbClr val="2E2534"/>
                </a:solidFill>
                <a:latin typeface="Arial"/>
                <a:cs typeface="Arial"/>
              </a:rPr>
              <a:t>to </a:t>
            </a:r>
            <a:r>
              <a:rPr sz="3100" spc="160" dirty="0">
                <a:solidFill>
                  <a:srgbClr val="2E2534"/>
                </a:solidFill>
                <a:latin typeface="Arial"/>
                <a:cs typeface="Arial"/>
              </a:rPr>
              <a:t>establish </a:t>
            </a:r>
            <a:r>
              <a:rPr sz="3100" spc="320" dirty="0">
                <a:solidFill>
                  <a:srgbClr val="2E2534"/>
                </a:solidFill>
                <a:latin typeface="Arial"/>
                <a:cs typeface="Arial"/>
              </a:rPr>
              <a:t>a  </a:t>
            </a:r>
            <a:r>
              <a:rPr sz="3100" spc="204" dirty="0">
                <a:solidFill>
                  <a:srgbClr val="2E2534"/>
                </a:solidFill>
                <a:latin typeface="Arial"/>
                <a:cs typeface="Arial"/>
              </a:rPr>
              <a:t>framework </a:t>
            </a:r>
            <a:r>
              <a:rPr sz="3100" spc="160" dirty="0">
                <a:solidFill>
                  <a:srgbClr val="2E2534"/>
                </a:solidFill>
                <a:latin typeface="Arial"/>
                <a:cs typeface="Arial"/>
              </a:rPr>
              <a:t>for </a:t>
            </a:r>
            <a:r>
              <a:rPr sz="3100" spc="240" dirty="0">
                <a:solidFill>
                  <a:srgbClr val="2E2534"/>
                </a:solidFill>
                <a:latin typeface="Arial"/>
                <a:cs typeface="Arial"/>
              </a:rPr>
              <a:t>completing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projects </a:t>
            </a:r>
            <a:r>
              <a:rPr sz="3100" spc="140" dirty="0">
                <a:solidFill>
                  <a:srgbClr val="2E2534"/>
                </a:solidFill>
                <a:latin typeface="Arial"/>
                <a:cs typeface="Arial"/>
              </a:rPr>
              <a:t>within </a:t>
            </a:r>
            <a:r>
              <a:rPr sz="3100" spc="320" dirty="0">
                <a:solidFill>
                  <a:srgbClr val="2E2534"/>
                </a:solidFill>
                <a:latin typeface="Arial"/>
                <a:cs typeface="Arial"/>
              </a:rPr>
              <a:t>a </a:t>
            </a:r>
            <a:r>
              <a:rPr sz="3100" spc="190" dirty="0">
                <a:solidFill>
                  <a:srgbClr val="2E2534"/>
                </a:solidFill>
                <a:latin typeface="Arial"/>
                <a:cs typeface="Arial"/>
              </a:rPr>
              <a:t>limited </a:t>
            </a:r>
            <a:r>
              <a:rPr sz="3100" spc="254" dirty="0">
                <a:solidFill>
                  <a:srgbClr val="2E2534"/>
                </a:solidFill>
                <a:latin typeface="Arial"/>
                <a:cs typeface="Arial"/>
              </a:rPr>
              <a:t>timeframe </a:t>
            </a:r>
            <a:r>
              <a:rPr sz="3100" spc="270" dirty="0">
                <a:solidFill>
                  <a:srgbClr val="2E2534"/>
                </a:solidFill>
                <a:latin typeface="Arial"/>
                <a:cs typeface="Arial"/>
              </a:rPr>
              <a:t>at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the  </a:t>
            </a:r>
            <a:r>
              <a:rPr sz="3100" spc="200" dirty="0">
                <a:solidFill>
                  <a:srgbClr val="2E2534"/>
                </a:solidFill>
                <a:latin typeface="Arial"/>
                <a:cs typeface="Arial"/>
              </a:rPr>
              <a:t>beginning </a:t>
            </a:r>
            <a:r>
              <a:rPr sz="3100" spc="195" dirty="0">
                <a:solidFill>
                  <a:srgbClr val="2E2534"/>
                </a:solidFill>
                <a:latin typeface="Arial"/>
                <a:cs typeface="Arial"/>
              </a:rPr>
              <a:t>of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the</a:t>
            </a:r>
            <a:r>
              <a:rPr sz="3100" spc="-2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155" dirty="0">
                <a:solidFill>
                  <a:srgbClr val="2E2534"/>
                </a:solidFill>
                <a:latin typeface="Arial"/>
                <a:cs typeface="Arial"/>
              </a:rPr>
              <a:t>project.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950">
              <a:latin typeface="Arial"/>
              <a:cs typeface="Arial"/>
            </a:endParaRPr>
          </a:p>
          <a:p>
            <a:pPr marL="12700" marR="5080">
              <a:lnSpc>
                <a:spcPct val="123300"/>
              </a:lnSpc>
            </a:pPr>
            <a:r>
              <a:rPr sz="3100" spc="75" dirty="0">
                <a:solidFill>
                  <a:srgbClr val="2E2534"/>
                </a:solidFill>
                <a:latin typeface="Arial"/>
                <a:cs typeface="Arial"/>
              </a:rPr>
              <a:t>Therefore, </a:t>
            </a:r>
            <a:r>
              <a:rPr sz="3100" spc="195" dirty="0">
                <a:solidFill>
                  <a:srgbClr val="2E2534"/>
                </a:solidFill>
                <a:latin typeface="Arial"/>
                <a:cs typeface="Arial"/>
              </a:rPr>
              <a:t>after </a:t>
            </a:r>
            <a:r>
              <a:rPr sz="3100" spc="229" dirty="0">
                <a:solidFill>
                  <a:srgbClr val="2E2534"/>
                </a:solidFill>
                <a:latin typeface="Arial"/>
                <a:cs typeface="Arial"/>
              </a:rPr>
              <a:t>implementing </a:t>
            </a:r>
            <a:r>
              <a:rPr sz="3100" spc="120" dirty="0">
                <a:solidFill>
                  <a:srgbClr val="2E2534"/>
                </a:solidFill>
                <a:latin typeface="Arial"/>
                <a:cs typeface="Arial"/>
              </a:rPr>
              <a:t>all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100" spc="229" dirty="0">
                <a:solidFill>
                  <a:srgbClr val="2E2534"/>
                </a:solidFill>
                <a:latin typeface="Arial"/>
                <a:cs typeface="Arial"/>
              </a:rPr>
              <a:t>mentioned </a:t>
            </a:r>
            <a:r>
              <a:rPr sz="3100" spc="130" dirty="0">
                <a:solidFill>
                  <a:srgbClr val="2E2534"/>
                </a:solidFill>
                <a:latin typeface="Arial"/>
                <a:cs typeface="Arial"/>
              </a:rPr>
              <a:t>libraries </a:t>
            </a:r>
            <a:r>
              <a:rPr sz="3100" spc="200" dirty="0">
                <a:solidFill>
                  <a:srgbClr val="2E2534"/>
                </a:solidFill>
                <a:latin typeface="Arial"/>
                <a:cs typeface="Arial"/>
              </a:rPr>
              <a:t>as </a:t>
            </a:r>
            <a:r>
              <a:rPr sz="3100" spc="105" dirty="0">
                <a:solidFill>
                  <a:srgbClr val="2E2534"/>
                </a:solidFill>
                <a:latin typeface="Arial"/>
                <a:cs typeface="Arial"/>
              </a:rPr>
              <a:t>well </a:t>
            </a:r>
            <a:r>
              <a:rPr sz="3100" spc="200" dirty="0">
                <a:solidFill>
                  <a:srgbClr val="2E2534"/>
                </a:solidFill>
                <a:latin typeface="Arial"/>
                <a:cs typeface="Arial"/>
              </a:rPr>
              <a:t>as  </a:t>
            </a:r>
            <a:r>
              <a:rPr sz="3100" spc="195" dirty="0">
                <a:solidFill>
                  <a:srgbClr val="2E2534"/>
                </a:solidFill>
                <a:latin typeface="Arial"/>
                <a:cs typeface="Arial"/>
              </a:rPr>
              <a:t>software </a:t>
            </a:r>
            <a:r>
              <a:rPr sz="3100" spc="80" dirty="0">
                <a:solidFill>
                  <a:srgbClr val="2E2534"/>
                </a:solidFill>
                <a:latin typeface="Arial"/>
                <a:cs typeface="Arial"/>
              </a:rPr>
              <a:t>tools, </a:t>
            </a:r>
            <a:r>
              <a:rPr sz="3100" spc="195" dirty="0">
                <a:solidFill>
                  <a:srgbClr val="2E2534"/>
                </a:solidFill>
                <a:latin typeface="Arial"/>
                <a:cs typeface="Arial"/>
              </a:rPr>
              <a:t>we </a:t>
            </a:r>
            <a:r>
              <a:rPr sz="3100" spc="125" dirty="0">
                <a:solidFill>
                  <a:srgbClr val="2E2534"/>
                </a:solidFill>
                <a:latin typeface="Arial"/>
                <a:cs typeface="Arial"/>
              </a:rPr>
              <a:t>finally </a:t>
            </a:r>
            <a:r>
              <a:rPr sz="3100" spc="235" dirty="0">
                <a:solidFill>
                  <a:srgbClr val="2E2534"/>
                </a:solidFill>
                <a:latin typeface="Arial"/>
                <a:cs typeface="Arial"/>
              </a:rPr>
              <a:t>full-fledged </a:t>
            </a:r>
            <a:r>
              <a:rPr sz="3100" spc="175" dirty="0">
                <a:solidFill>
                  <a:srgbClr val="2E2534"/>
                </a:solidFill>
                <a:latin typeface="Arial"/>
                <a:cs typeface="Arial"/>
              </a:rPr>
              <a:t>website </a:t>
            </a:r>
            <a:r>
              <a:rPr sz="3100" spc="165" dirty="0">
                <a:solidFill>
                  <a:srgbClr val="2E2534"/>
                </a:solidFill>
                <a:latin typeface="Arial"/>
                <a:cs typeface="Arial"/>
              </a:rPr>
              <a:t>where </a:t>
            </a:r>
            <a:r>
              <a:rPr sz="3100" spc="114" dirty="0">
                <a:solidFill>
                  <a:srgbClr val="2E2534"/>
                </a:solidFill>
                <a:latin typeface="Arial"/>
                <a:cs typeface="Arial"/>
              </a:rPr>
              <a:t>users </a:t>
            </a:r>
            <a:r>
              <a:rPr sz="3100" spc="280" dirty="0">
                <a:solidFill>
                  <a:srgbClr val="2E2534"/>
                </a:solidFill>
                <a:latin typeface="Arial"/>
                <a:cs typeface="Arial"/>
              </a:rPr>
              <a:t>can </a:t>
            </a:r>
            <a:r>
              <a:rPr sz="3100" spc="250" dirty="0">
                <a:solidFill>
                  <a:srgbClr val="2E2534"/>
                </a:solidFill>
                <a:latin typeface="Arial"/>
                <a:cs typeface="Arial"/>
              </a:rPr>
              <a:t>make  </a:t>
            </a:r>
            <a:r>
              <a:rPr sz="3100" spc="254" dirty="0">
                <a:solidFill>
                  <a:srgbClr val="2E2534"/>
                </a:solidFill>
                <a:latin typeface="Arial"/>
                <a:cs typeface="Arial"/>
              </a:rPr>
              <a:t>an </a:t>
            </a:r>
            <a:r>
              <a:rPr sz="3100" spc="190" dirty="0">
                <a:solidFill>
                  <a:srgbClr val="2E2534"/>
                </a:solidFill>
                <a:latin typeface="Arial"/>
                <a:cs typeface="Arial"/>
              </a:rPr>
              <a:t>account, </a:t>
            </a:r>
            <a:r>
              <a:rPr sz="3100" spc="195" dirty="0">
                <a:solidFill>
                  <a:srgbClr val="2E2534"/>
                </a:solidFill>
                <a:latin typeface="Arial"/>
                <a:cs typeface="Arial"/>
              </a:rPr>
              <a:t>log </a:t>
            </a:r>
            <a:r>
              <a:rPr sz="3100" spc="90" dirty="0">
                <a:solidFill>
                  <a:srgbClr val="2E2534"/>
                </a:solidFill>
                <a:latin typeface="Arial"/>
                <a:cs typeface="Arial"/>
              </a:rPr>
              <a:t>in </a:t>
            </a:r>
            <a:r>
              <a:rPr sz="3100" spc="285" dirty="0">
                <a:solidFill>
                  <a:srgbClr val="2E2534"/>
                </a:solidFill>
                <a:latin typeface="Arial"/>
                <a:cs typeface="Arial"/>
              </a:rPr>
              <a:t>and </a:t>
            </a:r>
            <a:r>
              <a:rPr sz="3100" spc="165" dirty="0">
                <a:solidFill>
                  <a:srgbClr val="2E2534"/>
                </a:solidFill>
                <a:latin typeface="Arial"/>
                <a:cs typeface="Arial"/>
              </a:rPr>
              <a:t>also </a:t>
            </a:r>
            <a:r>
              <a:rPr sz="3100" spc="215" dirty="0">
                <a:solidFill>
                  <a:srgbClr val="2E2534"/>
                </a:solidFill>
                <a:latin typeface="Arial"/>
                <a:cs typeface="Arial"/>
              </a:rPr>
              <a:t>post </a:t>
            </a:r>
            <a:r>
              <a:rPr sz="3100" spc="130" dirty="0">
                <a:solidFill>
                  <a:srgbClr val="2E2534"/>
                </a:solidFill>
                <a:latin typeface="Arial"/>
                <a:cs typeface="Arial"/>
              </a:rPr>
              <a:t>their </a:t>
            </a:r>
            <a:r>
              <a:rPr sz="3100" spc="215" dirty="0">
                <a:solidFill>
                  <a:srgbClr val="2E2534"/>
                </a:solidFill>
                <a:latin typeface="Arial"/>
                <a:cs typeface="Arial"/>
              </a:rPr>
              <a:t>vaccination </a:t>
            </a:r>
            <a:r>
              <a:rPr sz="3100" spc="310" dirty="0">
                <a:solidFill>
                  <a:srgbClr val="2E2534"/>
                </a:solidFill>
                <a:latin typeface="Arial"/>
                <a:cs typeface="Arial"/>
              </a:rPr>
              <a:t>data</a:t>
            </a:r>
            <a:r>
              <a:rPr sz="3100" spc="-46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165" dirty="0">
                <a:solidFill>
                  <a:srgbClr val="2E2534"/>
                </a:solidFill>
                <a:latin typeface="Arial"/>
                <a:cs typeface="Arial"/>
              </a:rPr>
              <a:t>whenever </a:t>
            </a:r>
            <a:r>
              <a:rPr sz="3100" spc="170" dirty="0">
                <a:solidFill>
                  <a:srgbClr val="2E2534"/>
                </a:solidFill>
                <a:latin typeface="Arial"/>
                <a:cs typeface="Arial"/>
              </a:rPr>
              <a:t>they  </a:t>
            </a:r>
            <a:r>
              <a:rPr sz="3100" spc="160" dirty="0">
                <a:solidFill>
                  <a:srgbClr val="2E2534"/>
                </a:solidFill>
                <a:latin typeface="Arial"/>
                <a:cs typeface="Arial"/>
              </a:rPr>
              <a:t>want.</a:t>
            </a:r>
            <a:endParaRPr sz="31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96628" y="920750"/>
            <a:ext cx="653859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C</a:t>
            </a:r>
            <a:r>
              <a:rPr spc="75" dirty="0"/>
              <a:t>O</a:t>
            </a:r>
            <a:r>
              <a:rPr spc="415" dirty="0"/>
              <a:t>N</a:t>
            </a:r>
            <a:r>
              <a:rPr spc="310" dirty="0"/>
              <a:t>C</a:t>
            </a:r>
            <a:r>
              <a:rPr spc="-580" dirty="0"/>
              <a:t>L</a:t>
            </a:r>
            <a:r>
              <a:rPr spc="65" dirty="0"/>
              <a:t>U</a:t>
            </a:r>
            <a:r>
              <a:rPr spc="-150" dirty="0"/>
              <a:t>S</a:t>
            </a:r>
            <a:r>
              <a:rPr spc="320" dirty="0"/>
              <a:t>I</a:t>
            </a:r>
            <a:r>
              <a:rPr spc="75" dirty="0"/>
              <a:t>O</a:t>
            </a:r>
            <a:r>
              <a:rPr spc="415" dirty="0"/>
              <a:t>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277870" cy="2353310"/>
            <a:chOff x="0" y="0"/>
            <a:chExt cx="3277870" cy="235331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277870" cy="2353310"/>
            </a:xfrm>
            <a:custGeom>
              <a:avLst/>
              <a:gdLst/>
              <a:ahLst/>
              <a:cxnLst/>
              <a:rect l="l" t="t" r="r" b="b"/>
              <a:pathLst>
                <a:path w="3277870" h="2353310">
                  <a:moveTo>
                    <a:pt x="0" y="0"/>
                  </a:moveTo>
                  <a:lnTo>
                    <a:pt x="3277470" y="0"/>
                  </a:lnTo>
                  <a:lnTo>
                    <a:pt x="3225950" y="235435"/>
                  </a:lnTo>
                  <a:lnTo>
                    <a:pt x="3051001" y="741260"/>
                  </a:lnTo>
                  <a:lnTo>
                    <a:pt x="2807570" y="1002078"/>
                  </a:lnTo>
                  <a:lnTo>
                    <a:pt x="2399108" y="1194805"/>
                  </a:lnTo>
                  <a:lnTo>
                    <a:pt x="1736208" y="1470393"/>
                  </a:lnTo>
                  <a:lnTo>
                    <a:pt x="1538535" y="1556503"/>
                  </a:lnTo>
                  <a:lnTo>
                    <a:pt x="1394421" y="1622037"/>
                  </a:lnTo>
                  <a:lnTo>
                    <a:pt x="1300788" y="1666295"/>
                  </a:lnTo>
                  <a:lnTo>
                    <a:pt x="1209403" y="1711082"/>
                  </a:lnTo>
                  <a:lnTo>
                    <a:pt x="1164631" y="1733693"/>
                  </a:lnTo>
                  <a:lnTo>
                    <a:pt x="1120515" y="1756459"/>
                  </a:lnTo>
                  <a:lnTo>
                    <a:pt x="1077087" y="1779389"/>
                  </a:lnTo>
                  <a:lnTo>
                    <a:pt x="1034378" y="1802489"/>
                  </a:lnTo>
                  <a:lnTo>
                    <a:pt x="992418" y="1825768"/>
                  </a:lnTo>
                  <a:lnTo>
                    <a:pt x="951240" y="1849234"/>
                  </a:lnTo>
                  <a:lnTo>
                    <a:pt x="910875" y="1872894"/>
                  </a:lnTo>
                  <a:lnTo>
                    <a:pt x="871355" y="1896756"/>
                  </a:lnTo>
                  <a:lnTo>
                    <a:pt x="832710" y="1920828"/>
                  </a:lnTo>
                  <a:lnTo>
                    <a:pt x="794972" y="1945118"/>
                  </a:lnTo>
                  <a:lnTo>
                    <a:pt x="758172" y="1969633"/>
                  </a:lnTo>
                  <a:lnTo>
                    <a:pt x="722343" y="1994382"/>
                  </a:lnTo>
                  <a:lnTo>
                    <a:pt x="687514" y="2019371"/>
                  </a:lnTo>
                  <a:lnTo>
                    <a:pt x="653719" y="2044610"/>
                  </a:lnTo>
                  <a:lnTo>
                    <a:pt x="620987" y="2070105"/>
                  </a:lnTo>
                  <a:lnTo>
                    <a:pt x="589350" y="2095864"/>
                  </a:lnTo>
                  <a:lnTo>
                    <a:pt x="558841" y="2121895"/>
                  </a:lnTo>
                  <a:lnTo>
                    <a:pt x="51185" y="2342883"/>
                  </a:lnTo>
                  <a:lnTo>
                    <a:pt x="0" y="2352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727960" cy="1913255"/>
            </a:xfrm>
            <a:custGeom>
              <a:avLst/>
              <a:gdLst/>
              <a:ahLst/>
              <a:cxnLst/>
              <a:rect l="l" t="t" r="r" b="b"/>
              <a:pathLst>
                <a:path w="2727960" h="1913255">
                  <a:moveTo>
                    <a:pt x="2663651" y="0"/>
                  </a:moveTo>
                  <a:lnTo>
                    <a:pt x="2727668" y="0"/>
                  </a:lnTo>
                  <a:lnTo>
                    <a:pt x="2716339" y="13409"/>
                  </a:lnTo>
                  <a:lnTo>
                    <a:pt x="2683000" y="52286"/>
                  </a:lnTo>
                  <a:lnTo>
                    <a:pt x="2648189" y="92253"/>
                  </a:lnTo>
                  <a:lnTo>
                    <a:pt x="2611893" y="133248"/>
                  </a:lnTo>
                  <a:lnTo>
                    <a:pt x="2574409" y="174864"/>
                  </a:lnTo>
                  <a:lnTo>
                    <a:pt x="2535568" y="217215"/>
                  </a:lnTo>
                  <a:lnTo>
                    <a:pt x="2495511" y="260068"/>
                  </a:lnTo>
                  <a:lnTo>
                    <a:pt x="2454302" y="303275"/>
                  </a:lnTo>
                  <a:lnTo>
                    <a:pt x="2412006" y="346691"/>
                  </a:lnTo>
                  <a:lnTo>
                    <a:pt x="2368686" y="390168"/>
                  </a:lnTo>
                  <a:lnTo>
                    <a:pt x="2324406" y="433560"/>
                  </a:lnTo>
                  <a:lnTo>
                    <a:pt x="2279231" y="476719"/>
                  </a:lnTo>
                  <a:lnTo>
                    <a:pt x="2233223" y="519500"/>
                  </a:lnTo>
                  <a:lnTo>
                    <a:pt x="2186448" y="561755"/>
                  </a:lnTo>
                  <a:lnTo>
                    <a:pt x="2138970" y="603338"/>
                  </a:lnTo>
                  <a:lnTo>
                    <a:pt x="2090851" y="644102"/>
                  </a:lnTo>
                  <a:lnTo>
                    <a:pt x="2042157" y="683900"/>
                  </a:lnTo>
                  <a:lnTo>
                    <a:pt x="1992950" y="722586"/>
                  </a:lnTo>
                  <a:lnTo>
                    <a:pt x="1943296" y="760013"/>
                  </a:lnTo>
                  <a:lnTo>
                    <a:pt x="1893258" y="796033"/>
                  </a:lnTo>
                  <a:lnTo>
                    <a:pt x="1842900" y="830501"/>
                  </a:lnTo>
                  <a:lnTo>
                    <a:pt x="1792287" y="863269"/>
                  </a:lnTo>
                  <a:lnTo>
                    <a:pt x="1741481" y="894192"/>
                  </a:lnTo>
                  <a:lnTo>
                    <a:pt x="1690547" y="923121"/>
                  </a:lnTo>
                  <a:lnTo>
                    <a:pt x="1639549" y="949911"/>
                  </a:lnTo>
                  <a:lnTo>
                    <a:pt x="1588552" y="974415"/>
                  </a:lnTo>
                  <a:lnTo>
                    <a:pt x="1537618" y="996485"/>
                  </a:lnTo>
                  <a:lnTo>
                    <a:pt x="1486812" y="1015976"/>
                  </a:lnTo>
                  <a:lnTo>
                    <a:pt x="1432703" y="1035548"/>
                  </a:lnTo>
                  <a:lnTo>
                    <a:pt x="1380143" y="1055248"/>
                  </a:lnTo>
                  <a:lnTo>
                    <a:pt x="1329051" y="1075095"/>
                  </a:lnTo>
                  <a:lnTo>
                    <a:pt x="1279350" y="1095112"/>
                  </a:lnTo>
                  <a:lnTo>
                    <a:pt x="1230960" y="1115319"/>
                  </a:lnTo>
                  <a:lnTo>
                    <a:pt x="1183803" y="1135737"/>
                  </a:lnTo>
                  <a:lnTo>
                    <a:pt x="1137799" y="1156387"/>
                  </a:lnTo>
                  <a:lnTo>
                    <a:pt x="1092869" y="1177291"/>
                  </a:lnTo>
                  <a:lnTo>
                    <a:pt x="1048935" y="1198469"/>
                  </a:lnTo>
                  <a:lnTo>
                    <a:pt x="1005918" y="1219942"/>
                  </a:lnTo>
                  <a:lnTo>
                    <a:pt x="963737" y="1241733"/>
                  </a:lnTo>
                  <a:lnTo>
                    <a:pt x="922316" y="1263860"/>
                  </a:lnTo>
                  <a:lnTo>
                    <a:pt x="881574" y="1286347"/>
                  </a:lnTo>
                  <a:lnTo>
                    <a:pt x="841432" y="1309213"/>
                  </a:lnTo>
                  <a:lnTo>
                    <a:pt x="801813" y="1332480"/>
                  </a:lnTo>
                  <a:lnTo>
                    <a:pt x="762636" y="1356170"/>
                  </a:lnTo>
                  <a:lnTo>
                    <a:pt x="723822" y="1380302"/>
                  </a:lnTo>
                  <a:lnTo>
                    <a:pt x="685294" y="1404898"/>
                  </a:lnTo>
                  <a:lnTo>
                    <a:pt x="646971" y="1429979"/>
                  </a:lnTo>
                  <a:lnTo>
                    <a:pt x="608775" y="1455567"/>
                  </a:lnTo>
                  <a:lnTo>
                    <a:pt x="570627" y="1481682"/>
                  </a:lnTo>
                  <a:lnTo>
                    <a:pt x="532448" y="1508345"/>
                  </a:lnTo>
                  <a:lnTo>
                    <a:pt x="494158" y="1535578"/>
                  </a:lnTo>
                  <a:lnTo>
                    <a:pt x="455680" y="1563401"/>
                  </a:lnTo>
                  <a:lnTo>
                    <a:pt x="416934" y="1591836"/>
                  </a:lnTo>
                  <a:lnTo>
                    <a:pt x="338321" y="1650625"/>
                  </a:lnTo>
                  <a:lnTo>
                    <a:pt x="257689" y="1712114"/>
                  </a:lnTo>
                  <a:lnTo>
                    <a:pt x="0" y="1912812"/>
                  </a:lnTo>
                  <a:lnTo>
                    <a:pt x="0" y="1851379"/>
                  </a:lnTo>
                  <a:lnTo>
                    <a:pt x="230277" y="1671604"/>
                  </a:lnTo>
                  <a:lnTo>
                    <a:pt x="311301" y="1609643"/>
                  </a:lnTo>
                  <a:lnTo>
                    <a:pt x="390351" y="1550399"/>
                  </a:lnTo>
                  <a:lnTo>
                    <a:pt x="429334" y="1521743"/>
                  </a:lnTo>
                  <a:lnTo>
                    <a:pt x="468063" y="1493702"/>
                  </a:lnTo>
                  <a:lnTo>
                    <a:pt x="506616" y="1466255"/>
                  </a:lnTo>
                  <a:lnTo>
                    <a:pt x="545072" y="1439379"/>
                  </a:lnTo>
                  <a:lnTo>
                    <a:pt x="583512" y="1413053"/>
                  </a:lnTo>
                  <a:lnTo>
                    <a:pt x="622015" y="1387257"/>
                  </a:lnTo>
                  <a:lnTo>
                    <a:pt x="660659" y="1361967"/>
                  </a:lnTo>
                  <a:lnTo>
                    <a:pt x="699526" y="1337163"/>
                  </a:lnTo>
                  <a:lnTo>
                    <a:pt x="738693" y="1312823"/>
                  </a:lnTo>
                  <a:lnTo>
                    <a:pt x="778241" y="1288926"/>
                  </a:lnTo>
                  <a:lnTo>
                    <a:pt x="818248" y="1265450"/>
                  </a:lnTo>
                  <a:lnTo>
                    <a:pt x="858796" y="1242373"/>
                  </a:lnTo>
                  <a:lnTo>
                    <a:pt x="899961" y="1219674"/>
                  </a:lnTo>
                  <a:lnTo>
                    <a:pt x="941826" y="1197331"/>
                  </a:lnTo>
                  <a:lnTo>
                    <a:pt x="984467" y="1175323"/>
                  </a:lnTo>
                  <a:lnTo>
                    <a:pt x="1027966" y="1153628"/>
                  </a:lnTo>
                  <a:lnTo>
                    <a:pt x="1072402" y="1132225"/>
                  </a:lnTo>
                  <a:lnTo>
                    <a:pt x="1117854" y="1111092"/>
                  </a:lnTo>
                  <a:lnTo>
                    <a:pt x="1164401" y="1090208"/>
                  </a:lnTo>
                  <a:lnTo>
                    <a:pt x="1212123" y="1069551"/>
                  </a:lnTo>
                  <a:lnTo>
                    <a:pt x="1261099" y="1049099"/>
                  </a:lnTo>
                  <a:lnTo>
                    <a:pt x="1311409" y="1028831"/>
                  </a:lnTo>
                  <a:lnTo>
                    <a:pt x="1363133" y="1008725"/>
                  </a:lnTo>
                  <a:lnTo>
                    <a:pt x="1416349" y="988761"/>
                  </a:lnTo>
                  <a:lnTo>
                    <a:pt x="1471137" y="968915"/>
                  </a:lnTo>
                  <a:lnTo>
                    <a:pt x="1514865" y="952400"/>
                  </a:lnTo>
                  <a:lnTo>
                    <a:pt x="1558733" y="933805"/>
                  </a:lnTo>
                  <a:lnTo>
                    <a:pt x="1602685" y="913251"/>
                  </a:lnTo>
                  <a:lnTo>
                    <a:pt x="1646664" y="890855"/>
                  </a:lnTo>
                  <a:lnTo>
                    <a:pt x="1690615" y="866738"/>
                  </a:lnTo>
                  <a:lnTo>
                    <a:pt x="1734481" y="841018"/>
                  </a:lnTo>
                  <a:lnTo>
                    <a:pt x="1778208" y="813816"/>
                  </a:lnTo>
                  <a:lnTo>
                    <a:pt x="1821738" y="785249"/>
                  </a:lnTo>
                  <a:lnTo>
                    <a:pt x="1865016" y="755438"/>
                  </a:lnTo>
                  <a:lnTo>
                    <a:pt x="1907986" y="724502"/>
                  </a:lnTo>
                  <a:lnTo>
                    <a:pt x="1950591" y="692560"/>
                  </a:lnTo>
                  <a:lnTo>
                    <a:pt x="1992777" y="659731"/>
                  </a:lnTo>
                  <a:lnTo>
                    <a:pt x="2034486" y="626135"/>
                  </a:lnTo>
                  <a:lnTo>
                    <a:pt x="2075664" y="591891"/>
                  </a:lnTo>
                  <a:lnTo>
                    <a:pt x="2116253" y="557118"/>
                  </a:lnTo>
                  <a:lnTo>
                    <a:pt x="2156198" y="521935"/>
                  </a:lnTo>
                  <a:lnTo>
                    <a:pt x="2195443" y="486462"/>
                  </a:lnTo>
                  <a:lnTo>
                    <a:pt x="2233932" y="450818"/>
                  </a:lnTo>
                  <a:lnTo>
                    <a:pt x="2271609" y="415122"/>
                  </a:lnTo>
                  <a:lnTo>
                    <a:pt x="2308418" y="379493"/>
                  </a:lnTo>
                  <a:lnTo>
                    <a:pt x="2344303" y="344051"/>
                  </a:lnTo>
                  <a:lnTo>
                    <a:pt x="2379208" y="308915"/>
                  </a:lnTo>
                  <a:lnTo>
                    <a:pt x="2413078" y="274205"/>
                  </a:lnTo>
                  <a:lnTo>
                    <a:pt x="2445855" y="240039"/>
                  </a:lnTo>
                  <a:lnTo>
                    <a:pt x="2477484" y="206536"/>
                  </a:lnTo>
                  <a:lnTo>
                    <a:pt x="2511530" y="170018"/>
                  </a:lnTo>
                  <a:lnTo>
                    <a:pt x="2545398" y="133161"/>
                  </a:lnTo>
                  <a:lnTo>
                    <a:pt x="2578847" y="96227"/>
                  </a:lnTo>
                  <a:lnTo>
                    <a:pt x="2612106" y="58955"/>
                  </a:lnTo>
                  <a:lnTo>
                    <a:pt x="2645093" y="21432"/>
                  </a:lnTo>
                  <a:lnTo>
                    <a:pt x="2663651" y="0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006718" y="1041851"/>
            <a:ext cx="9281281" cy="9245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4620" y="850746"/>
            <a:ext cx="2766060" cy="1705610"/>
          </a:xfrm>
          <a:custGeom>
            <a:avLst/>
            <a:gdLst/>
            <a:ahLst/>
            <a:cxnLst/>
            <a:rect l="l" t="t" r="r" b="b"/>
            <a:pathLst>
              <a:path w="2766060" h="1705610">
                <a:moveTo>
                  <a:pt x="1268907" y="378561"/>
                </a:moveTo>
                <a:lnTo>
                  <a:pt x="1226604" y="319671"/>
                </a:lnTo>
                <a:lnTo>
                  <a:pt x="1186878" y="275437"/>
                </a:lnTo>
                <a:lnTo>
                  <a:pt x="1154214" y="241757"/>
                </a:lnTo>
                <a:lnTo>
                  <a:pt x="1118666" y="211696"/>
                </a:lnTo>
                <a:lnTo>
                  <a:pt x="1087793" y="196672"/>
                </a:lnTo>
                <a:lnTo>
                  <a:pt x="1091539" y="196672"/>
                </a:lnTo>
                <a:lnTo>
                  <a:pt x="1086231" y="195922"/>
                </a:lnTo>
                <a:lnTo>
                  <a:pt x="1083830" y="194741"/>
                </a:lnTo>
                <a:lnTo>
                  <a:pt x="1069606" y="193281"/>
                </a:lnTo>
                <a:lnTo>
                  <a:pt x="1033932" y="190373"/>
                </a:lnTo>
                <a:lnTo>
                  <a:pt x="1024039" y="188925"/>
                </a:lnTo>
                <a:lnTo>
                  <a:pt x="992530" y="188772"/>
                </a:lnTo>
                <a:lnTo>
                  <a:pt x="898690" y="196672"/>
                </a:lnTo>
                <a:lnTo>
                  <a:pt x="848702" y="203555"/>
                </a:lnTo>
                <a:lnTo>
                  <a:pt x="799045" y="212331"/>
                </a:lnTo>
                <a:lnTo>
                  <a:pt x="749706" y="222605"/>
                </a:lnTo>
                <a:lnTo>
                  <a:pt x="700697" y="234010"/>
                </a:lnTo>
                <a:lnTo>
                  <a:pt x="603618" y="258711"/>
                </a:lnTo>
                <a:lnTo>
                  <a:pt x="552513" y="272732"/>
                </a:lnTo>
                <a:lnTo>
                  <a:pt x="296989" y="347903"/>
                </a:lnTo>
                <a:lnTo>
                  <a:pt x="248069" y="360413"/>
                </a:lnTo>
                <a:lnTo>
                  <a:pt x="144868" y="383286"/>
                </a:lnTo>
                <a:lnTo>
                  <a:pt x="93700" y="396443"/>
                </a:lnTo>
                <a:lnTo>
                  <a:pt x="44894" y="412610"/>
                </a:lnTo>
                <a:lnTo>
                  <a:pt x="0" y="433209"/>
                </a:lnTo>
                <a:lnTo>
                  <a:pt x="11988" y="453440"/>
                </a:lnTo>
                <a:lnTo>
                  <a:pt x="46761" y="494766"/>
                </a:lnTo>
                <a:lnTo>
                  <a:pt x="89484" y="536803"/>
                </a:lnTo>
                <a:lnTo>
                  <a:pt x="125349" y="559231"/>
                </a:lnTo>
                <a:lnTo>
                  <a:pt x="127279" y="561162"/>
                </a:lnTo>
                <a:lnTo>
                  <a:pt x="172085" y="565924"/>
                </a:lnTo>
                <a:lnTo>
                  <a:pt x="217703" y="566978"/>
                </a:lnTo>
                <a:lnTo>
                  <a:pt x="263956" y="564794"/>
                </a:lnTo>
                <a:lnTo>
                  <a:pt x="310705" y="559866"/>
                </a:lnTo>
                <a:lnTo>
                  <a:pt x="357759" y="552678"/>
                </a:lnTo>
                <a:lnTo>
                  <a:pt x="404990" y="543712"/>
                </a:lnTo>
                <a:lnTo>
                  <a:pt x="405282" y="552475"/>
                </a:lnTo>
                <a:lnTo>
                  <a:pt x="406615" y="570712"/>
                </a:lnTo>
                <a:lnTo>
                  <a:pt x="406908" y="580555"/>
                </a:lnTo>
                <a:lnTo>
                  <a:pt x="410705" y="631748"/>
                </a:lnTo>
                <a:lnTo>
                  <a:pt x="414147" y="683310"/>
                </a:lnTo>
                <a:lnTo>
                  <a:pt x="418299" y="734872"/>
                </a:lnTo>
                <a:lnTo>
                  <a:pt x="424268" y="786066"/>
                </a:lnTo>
                <a:lnTo>
                  <a:pt x="431380" y="835672"/>
                </a:lnTo>
                <a:lnTo>
                  <a:pt x="437045" y="885545"/>
                </a:lnTo>
                <a:lnTo>
                  <a:pt x="441629" y="935609"/>
                </a:lnTo>
                <a:lnTo>
                  <a:pt x="445363" y="984173"/>
                </a:lnTo>
                <a:lnTo>
                  <a:pt x="452424" y="1085265"/>
                </a:lnTo>
                <a:lnTo>
                  <a:pt x="456272" y="1135037"/>
                </a:lnTo>
                <a:lnTo>
                  <a:pt x="460908" y="1185456"/>
                </a:lnTo>
                <a:lnTo>
                  <a:pt x="465226" y="1231328"/>
                </a:lnTo>
                <a:lnTo>
                  <a:pt x="469887" y="1281214"/>
                </a:lnTo>
                <a:lnTo>
                  <a:pt x="475907" y="1333373"/>
                </a:lnTo>
                <a:lnTo>
                  <a:pt x="484378" y="1386052"/>
                </a:lnTo>
                <a:lnTo>
                  <a:pt x="496303" y="1437513"/>
                </a:lnTo>
                <a:lnTo>
                  <a:pt x="512775" y="1486027"/>
                </a:lnTo>
                <a:lnTo>
                  <a:pt x="534797" y="1529854"/>
                </a:lnTo>
                <a:lnTo>
                  <a:pt x="563448" y="1567243"/>
                </a:lnTo>
                <a:lnTo>
                  <a:pt x="599770" y="1596466"/>
                </a:lnTo>
                <a:lnTo>
                  <a:pt x="636625" y="1611845"/>
                </a:lnTo>
                <a:lnTo>
                  <a:pt x="678942" y="1617535"/>
                </a:lnTo>
                <a:lnTo>
                  <a:pt x="721537" y="1612239"/>
                </a:lnTo>
                <a:lnTo>
                  <a:pt x="759231" y="1594675"/>
                </a:lnTo>
                <a:lnTo>
                  <a:pt x="786828" y="1563509"/>
                </a:lnTo>
                <a:lnTo>
                  <a:pt x="804125" y="1521498"/>
                </a:lnTo>
                <a:lnTo>
                  <a:pt x="812139" y="1476146"/>
                </a:lnTo>
                <a:lnTo>
                  <a:pt x="812622" y="1428305"/>
                </a:lnTo>
                <a:lnTo>
                  <a:pt x="807288" y="1378775"/>
                </a:lnTo>
                <a:lnTo>
                  <a:pt x="797877" y="1328394"/>
                </a:lnTo>
                <a:lnTo>
                  <a:pt x="786117" y="1278013"/>
                </a:lnTo>
                <a:lnTo>
                  <a:pt x="773747" y="1228432"/>
                </a:lnTo>
                <a:lnTo>
                  <a:pt x="762469" y="1180503"/>
                </a:lnTo>
                <a:lnTo>
                  <a:pt x="754049" y="1135037"/>
                </a:lnTo>
                <a:lnTo>
                  <a:pt x="745972" y="1085964"/>
                </a:lnTo>
                <a:lnTo>
                  <a:pt x="738416" y="1034923"/>
                </a:lnTo>
                <a:lnTo>
                  <a:pt x="731367" y="984173"/>
                </a:lnTo>
                <a:lnTo>
                  <a:pt x="724395" y="933170"/>
                </a:lnTo>
                <a:lnTo>
                  <a:pt x="717156" y="882078"/>
                </a:lnTo>
                <a:lnTo>
                  <a:pt x="709307" y="831049"/>
                </a:lnTo>
                <a:lnTo>
                  <a:pt x="700493" y="780249"/>
                </a:lnTo>
                <a:lnTo>
                  <a:pt x="690410" y="729843"/>
                </a:lnTo>
                <a:lnTo>
                  <a:pt x="679132" y="677456"/>
                </a:lnTo>
                <a:lnTo>
                  <a:pt x="668235" y="624903"/>
                </a:lnTo>
                <a:lnTo>
                  <a:pt x="657326" y="571982"/>
                </a:lnTo>
                <a:lnTo>
                  <a:pt x="646049" y="518515"/>
                </a:lnTo>
                <a:lnTo>
                  <a:pt x="640080" y="495058"/>
                </a:lnTo>
                <a:lnTo>
                  <a:pt x="638340" y="487489"/>
                </a:lnTo>
                <a:lnTo>
                  <a:pt x="652475" y="484276"/>
                </a:lnTo>
                <a:lnTo>
                  <a:pt x="679284" y="477126"/>
                </a:lnTo>
                <a:lnTo>
                  <a:pt x="692340" y="473925"/>
                </a:lnTo>
                <a:lnTo>
                  <a:pt x="787400" y="451586"/>
                </a:lnTo>
                <a:lnTo>
                  <a:pt x="881976" y="430339"/>
                </a:lnTo>
                <a:lnTo>
                  <a:pt x="929233" y="420649"/>
                </a:lnTo>
                <a:lnTo>
                  <a:pt x="976553" y="411873"/>
                </a:lnTo>
                <a:lnTo>
                  <a:pt x="1023988" y="404241"/>
                </a:lnTo>
                <a:lnTo>
                  <a:pt x="1071613" y="397954"/>
                </a:lnTo>
                <a:lnTo>
                  <a:pt x="1119479" y="393217"/>
                </a:lnTo>
                <a:lnTo>
                  <a:pt x="1167638" y="390271"/>
                </a:lnTo>
                <a:lnTo>
                  <a:pt x="1216164" y="389305"/>
                </a:lnTo>
                <a:lnTo>
                  <a:pt x="1265110" y="390550"/>
                </a:lnTo>
                <a:lnTo>
                  <a:pt x="1265504" y="389305"/>
                </a:lnTo>
                <a:lnTo>
                  <a:pt x="1268907" y="378561"/>
                </a:lnTo>
                <a:close/>
              </a:path>
              <a:path w="2766060" h="1705610">
                <a:moveTo>
                  <a:pt x="1581658" y="238086"/>
                </a:moveTo>
                <a:lnTo>
                  <a:pt x="1580667" y="233273"/>
                </a:lnTo>
                <a:lnTo>
                  <a:pt x="1580032" y="235356"/>
                </a:lnTo>
                <a:lnTo>
                  <a:pt x="1581391" y="247078"/>
                </a:lnTo>
                <a:lnTo>
                  <a:pt x="1581658" y="238086"/>
                </a:lnTo>
                <a:close/>
              </a:path>
              <a:path w="2766060" h="1705610">
                <a:moveTo>
                  <a:pt x="1864931" y="1527530"/>
                </a:moveTo>
                <a:lnTo>
                  <a:pt x="1858708" y="1483614"/>
                </a:lnTo>
                <a:lnTo>
                  <a:pt x="1845233" y="1436230"/>
                </a:lnTo>
                <a:lnTo>
                  <a:pt x="1827377" y="1387944"/>
                </a:lnTo>
                <a:lnTo>
                  <a:pt x="1808010" y="1341272"/>
                </a:lnTo>
                <a:lnTo>
                  <a:pt x="1789976" y="1298778"/>
                </a:lnTo>
                <a:lnTo>
                  <a:pt x="1776171" y="1263002"/>
                </a:lnTo>
                <a:lnTo>
                  <a:pt x="1760245" y="1212596"/>
                </a:lnTo>
                <a:lnTo>
                  <a:pt x="1745170" y="1162189"/>
                </a:lnTo>
                <a:lnTo>
                  <a:pt x="1730844" y="1111770"/>
                </a:lnTo>
                <a:lnTo>
                  <a:pt x="1722437" y="1080757"/>
                </a:lnTo>
                <a:lnTo>
                  <a:pt x="1717167" y="1061364"/>
                </a:lnTo>
                <a:lnTo>
                  <a:pt x="1704035" y="1010958"/>
                </a:lnTo>
                <a:lnTo>
                  <a:pt x="1691309" y="960551"/>
                </a:lnTo>
                <a:lnTo>
                  <a:pt x="1693735" y="954735"/>
                </a:lnTo>
                <a:lnTo>
                  <a:pt x="1697342" y="946073"/>
                </a:lnTo>
                <a:lnTo>
                  <a:pt x="1696135" y="931951"/>
                </a:lnTo>
                <a:lnTo>
                  <a:pt x="1689150" y="918565"/>
                </a:lnTo>
                <a:lnTo>
                  <a:pt x="1677809" y="906272"/>
                </a:lnTo>
                <a:lnTo>
                  <a:pt x="1676069" y="897242"/>
                </a:lnTo>
                <a:lnTo>
                  <a:pt x="1671853" y="878459"/>
                </a:lnTo>
                <a:lnTo>
                  <a:pt x="1670100" y="869429"/>
                </a:lnTo>
                <a:lnTo>
                  <a:pt x="1659191" y="820623"/>
                </a:lnTo>
                <a:lnTo>
                  <a:pt x="1648320" y="771639"/>
                </a:lnTo>
                <a:lnTo>
                  <a:pt x="1637665" y="722477"/>
                </a:lnTo>
                <a:lnTo>
                  <a:pt x="1627428" y="673125"/>
                </a:lnTo>
                <a:lnTo>
                  <a:pt x="1617840" y="623595"/>
                </a:lnTo>
                <a:lnTo>
                  <a:pt x="1609077" y="573887"/>
                </a:lnTo>
                <a:lnTo>
                  <a:pt x="1601419" y="524332"/>
                </a:lnTo>
                <a:lnTo>
                  <a:pt x="1590344" y="438721"/>
                </a:lnTo>
                <a:lnTo>
                  <a:pt x="1582686" y="367588"/>
                </a:lnTo>
                <a:lnTo>
                  <a:pt x="1581391" y="332384"/>
                </a:lnTo>
                <a:lnTo>
                  <a:pt x="1581391" y="274231"/>
                </a:lnTo>
                <a:lnTo>
                  <a:pt x="1582470" y="277495"/>
                </a:lnTo>
                <a:lnTo>
                  <a:pt x="1582839" y="275678"/>
                </a:lnTo>
                <a:lnTo>
                  <a:pt x="1582762" y="274231"/>
                </a:lnTo>
                <a:lnTo>
                  <a:pt x="1582470" y="268770"/>
                </a:lnTo>
                <a:lnTo>
                  <a:pt x="1581569" y="258711"/>
                </a:lnTo>
                <a:lnTo>
                  <a:pt x="1581391" y="256781"/>
                </a:lnTo>
                <a:lnTo>
                  <a:pt x="1581391" y="254838"/>
                </a:lnTo>
                <a:lnTo>
                  <a:pt x="1579460" y="252895"/>
                </a:lnTo>
                <a:lnTo>
                  <a:pt x="1579460" y="256781"/>
                </a:lnTo>
                <a:lnTo>
                  <a:pt x="1577530" y="258711"/>
                </a:lnTo>
                <a:lnTo>
                  <a:pt x="1577530" y="256781"/>
                </a:lnTo>
                <a:lnTo>
                  <a:pt x="1579460" y="256781"/>
                </a:lnTo>
                <a:lnTo>
                  <a:pt x="1579460" y="252895"/>
                </a:lnTo>
                <a:lnTo>
                  <a:pt x="1579460" y="249021"/>
                </a:lnTo>
                <a:lnTo>
                  <a:pt x="1577378" y="220179"/>
                </a:lnTo>
                <a:lnTo>
                  <a:pt x="1557045" y="197154"/>
                </a:lnTo>
                <a:lnTo>
                  <a:pt x="1527657" y="183591"/>
                </a:lnTo>
                <a:lnTo>
                  <a:pt x="1498460" y="183108"/>
                </a:lnTo>
                <a:lnTo>
                  <a:pt x="1510182" y="179044"/>
                </a:lnTo>
                <a:lnTo>
                  <a:pt x="1467612" y="185039"/>
                </a:lnTo>
                <a:lnTo>
                  <a:pt x="1423936" y="214490"/>
                </a:lnTo>
                <a:lnTo>
                  <a:pt x="1393291" y="262801"/>
                </a:lnTo>
                <a:lnTo>
                  <a:pt x="1379855" y="300647"/>
                </a:lnTo>
                <a:lnTo>
                  <a:pt x="1370761" y="340296"/>
                </a:lnTo>
                <a:lnTo>
                  <a:pt x="1363459" y="380860"/>
                </a:lnTo>
                <a:lnTo>
                  <a:pt x="1356385" y="428447"/>
                </a:lnTo>
                <a:lnTo>
                  <a:pt x="1352829" y="477812"/>
                </a:lnTo>
                <a:lnTo>
                  <a:pt x="1352321" y="528421"/>
                </a:lnTo>
                <a:lnTo>
                  <a:pt x="1354391" y="579742"/>
                </a:lnTo>
                <a:lnTo>
                  <a:pt x="1358544" y="631266"/>
                </a:lnTo>
                <a:lnTo>
                  <a:pt x="1364322" y="682447"/>
                </a:lnTo>
                <a:lnTo>
                  <a:pt x="1371244" y="732764"/>
                </a:lnTo>
                <a:lnTo>
                  <a:pt x="1378826" y="781697"/>
                </a:lnTo>
                <a:lnTo>
                  <a:pt x="1386611" y="828713"/>
                </a:lnTo>
                <a:lnTo>
                  <a:pt x="1389468" y="843254"/>
                </a:lnTo>
                <a:lnTo>
                  <a:pt x="1392148" y="857796"/>
                </a:lnTo>
                <a:lnTo>
                  <a:pt x="1394472" y="872337"/>
                </a:lnTo>
                <a:lnTo>
                  <a:pt x="1396250" y="886879"/>
                </a:lnTo>
                <a:lnTo>
                  <a:pt x="1363319" y="894791"/>
                </a:lnTo>
                <a:lnTo>
                  <a:pt x="1330921" y="903605"/>
                </a:lnTo>
                <a:lnTo>
                  <a:pt x="1236992" y="930198"/>
                </a:lnTo>
                <a:lnTo>
                  <a:pt x="1178356" y="946315"/>
                </a:lnTo>
                <a:lnTo>
                  <a:pt x="1149400" y="954735"/>
                </a:lnTo>
                <a:lnTo>
                  <a:pt x="1140714" y="911415"/>
                </a:lnTo>
                <a:lnTo>
                  <a:pt x="1123365" y="825500"/>
                </a:lnTo>
                <a:lnTo>
                  <a:pt x="1114679" y="782180"/>
                </a:lnTo>
                <a:lnTo>
                  <a:pt x="1107630" y="737031"/>
                </a:lnTo>
                <a:lnTo>
                  <a:pt x="1101318" y="690867"/>
                </a:lnTo>
                <a:lnTo>
                  <a:pt x="1093724" y="644969"/>
                </a:lnTo>
                <a:lnTo>
                  <a:pt x="1082776" y="600659"/>
                </a:lnTo>
                <a:lnTo>
                  <a:pt x="1066469" y="559231"/>
                </a:lnTo>
                <a:lnTo>
                  <a:pt x="1038656" y="526237"/>
                </a:lnTo>
                <a:lnTo>
                  <a:pt x="998728" y="506145"/>
                </a:lnTo>
                <a:lnTo>
                  <a:pt x="955548" y="503885"/>
                </a:lnTo>
                <a:lnTo>
                  <a:pt x="917968" y="524332"/>
                </a:lnTo>
                <a:lnTo>
                  <a:pt x="893381" y="560108"/>
                </a:lnTo>
                <a:lnTo>
                  <a:pt x="879995" y="602589"/>
                </a:lnTo>
                <a:lnTo>
                  <a:pt x="874649" y="648703"/>
                </a:lnTo>
                <a:lnTo>
                  <a:pt x="874217" y="695375"/>
                </a:lnTo>
                <a:lnTo>
                  <a:pt x="875550" y="739533"/>
                </a:lnTo>
                <a:lnTo>
                  <a:pt x="877570" y="787730"/>
                </a:lnTo>
                <a:lnTo>
                  <a:pt x="880364" y="835914"/>
                </a:lnTo>
                <a:lnTo>
                  <a:pt x="883996" y="884110"/>
                </a:lnTo>
                <a:lnTo>
                  <a:pt x="888517" y="931951"/>
                </a:lnTo>
                <a:lnTo>
                  <a:pt x="894067" y="980490"/>
                </a:lnTo>
                <a:lnTo>
                  <a:pt x="900645" y="1028687"/>
                </a:lnTo>
                <a:lnTo>
                  <a:pt x="908329" y="1076883"/>
                </a:lnTo>
                <a:lnTo>
                  <a:pt x="916686" y="1127290"/>
                </a:lnTo>
                <a:lnTo>
                  <a:pt x="925423" y="1178255"/>
                </a:lnTo>
                <a:lnTo>
                  <a:pt x="934491" y="1228928"/>
                </a:lnTo>
                <a:lnTo>
                  <a:pt x="944003" y="1279613"/>
                </a:lnTo>
                <a:lnTo>
                  <a:pt x="954011" y="1330299"/>
                </a:lnTo>
                <a:lnTo>
                  <a:pt x="964603" y="1380985"/>
                </a:lnTo>
                <a:lnTo>
                  <a:pt x="975829" y="1431671"/>
                </a:lnTo>
                <a:lnTo>
                  <a:pt x="987310" y="1478076"/>
                </a:lnTo>
                <a:lnTo>
                  <a:pt x="1001471" y="1526311"/>
                </a:lnTo>
                <a:lnTo>
                  <a:pt x="1019708" y="1573695"/>
                </a:lnTo>
                <a:lnTo>
                  <a:pt x="1043406" y="1617510"/>
                </a:lnTo>
                <a:lnTo>
                  <a:pt x="1073950" y="1655076"/>
                </a:lnTo>
                <a:lnTo>
                  <a:pt x="1112761" y="1683715"/>
                </a:lnTo>
                <a:lnTo>
                  <a:pt x="1155153" y="1699983"/>
                </a:lnTo>
                <a:lnTo>
                  <a:pt x="1201534" y="1705000"/>
                </a:lnTo>
                <a:lnTo>
                  <a:pt x="1245222" y="1695856"/>
                </a:lnTo>
                <a:lnTo>
                  <a:pt x="1279563" y="1669694"/>
                </a:lnTo>
                <a:lnTo>
                  <a:pt x="1297889" y="1623618"/>
                </a:lnTo>
                <a:lnTo>
                  <a:pt x="1298041" y="1567878"/>
                </a:lnTo>
                <a:lnTo>
                  <a:pt x="1287526" y="1513586"/>
                </a:lnTo>
                <a:lnTo>
                  <a:pt x="1271587" y="1460030"/>
                </a:lnTo>
                <a:lnTo>
                  <a:pt x="1255471" y="1406474"/>
                </a:lnTo>
                <a:lnTo>
                  <a:pt x="1242428" y="1360754"/>
                </a:lnTo>
                <a:lnTo>
                  <a:pt x="1230249" y="1314704"/>
                </a:lnTo>
                <a:lnTo>
                  <a:pt x="1218831" y="1268336"/>
                </a:lnTo>
                <a:lnTo>
                  <a:pt x="1208036" y="1221638"/>
                </a:lnTo>
                <a:lnTo>
                  <a:pt x="1197787" y="1174623"/>
                </a:lnTo>
                <a:lnTo>
                  <a:pt x="1187970" y="1127290"/>
                </a:lnTo>
                <a:lnTo>
                  <a:pt x="1225181" y="1120863"/>
                </a:lnTo>
                <a:lnTo>
                  <a:pt x="1296720" y="1106563"/>
                </a:lnTo>
                <a:lnTo>
                  <a:pt x="1330680" y="1100150"/>
                </a:lnTo>
                <a:lnTo>
                  <a:pt x="1410144" y="1086243"/>
                </a:lnTo>
                <a:lnTo>
                  <a:pt x="1438681" y="1080757"/>
                </a:lnTo>
                <a:lnTo>
                  <a:pt x="1450581" y="1131951"/>
                </a:lnTo>
                <a:lnTo>
                  <a:pt x="1463027" y="1183513"/>
                </a:lnTo>
                <a:lnTo>
                  <a:pt x="1475828" y="1235075"/>
                </a:lnTo>
                <a:lnTo>
                  <a:pt x="1488821" y="1286268"/>
                </a:lnTo>
                <a:lnTo>
                  <a:pt x="1499362" y="1327416"/>
                </a:lnTo>
                <a:lnTo>
                  <a:pt x="1510868" y="1372235"/>
                </a:lnTo>
                <a:lnTo>
                  <a:pt x="1524038" y="1419034"/>
                </a:lnTo>
                <a:lnTo>
                  <a:pt x="1539532" y="1466176"/>
                </a:lnTo>
                <a:lnTo>
                  <a:pt x="1558036" y="1511985"/>
                </a:lnTo>
                <a:lnTo>
                  <a:pt x="1580248" y="1554822"/>
                </a:lnTo>
                <a:lnTo>
                  <a:pt x="1606842" y="1593011"/>
                </a:lnTo>
                <a:lnTo>
                  <a:pt x="1638490" y="1624901"/>
                </a:lnTo>
                <a:lnTo>
                  <a:pt x="1675892" y="1648815"/>
                </a:lnTo>
                <a:lnTo>
                  <a:pt x="1723834" y="1663039"/>
                </a:lnTo>
                <a:lnTo>
                  <a:pt x="1768830" y="1660232"/>
                </a:lnTo>
                <a:lnTo>
                  <a:pt x="1808353" y="1641983"/>
                </a:lnTo>
                <a:lnTo>
                  <a:pt x="1839925" y="1609852"/>
                </a:lnTo>
                <a:lnTo>
                  <a:pt x="1861019" y="1565452"/>
                </a:lnTo>
                <a:lnTo>
                  <a:pt x="1864931" y="1527530"/>
                </a:lnTo>
                <a:close/>
              </a:path>
              <a:path w="2766060" h="1705610">
                <a:moveTo>
                  <a:pt x="2765501" y="1206296"/>
                </a:moveTo>
                <a:lnTo>
                  <a:pt x="2762796" y="1160602"/>
                </a:lnTo>
                <a:lnTo>
                  <a:pt x="2758897" y="1114806"/>
                </a:lnTo>
                <a:lnTo>
                  <a:pt x="2755862" y="1069124"/>
                </a:lnTo>
                <a:lnTo>
                  <a:pt x="2754084" y="1019683"/>
                </a:lnTo>
                <a:lnTo>
                  <a:pt x="2752509" y="970241"/>
                </a:lnTo>
                <a:lnTo>
                  <a:pt x="2749626" y="872820"/>
                </a:lnTo>
                <a:lnTo>
                  <a:pt x="2748089" y="824572"/>
                </a:lnTo>
                <a:lnTo>
                  <a:pt x="2746222" y="772490"/>
                </a:lnTo>
                <a:lnTo>
                  <a:pt x="2743454" y="719416"/>
                </a:lnTo>
                <a:lnTo>
                  <a:pt x="2739618" y="666369"/>
                </a:lnTo>
                <a:lnTo>
                  <a:pt x="2739059" y="660044"/>
                </a:lnTo>
                <a:lnTo>
                  <a:pt x="2736494" y="630961"/>
                </a:lnTo>
                <a:lnTo>
                  <a:pt x="2729585" y="560438"/>
                </a:lnTo>
                <a:lnTo>
                  <a:pt x="2723794" y="507593"/>
                </a:lnTo>
                <a:lnTo>
                  <a:pt x="2718193" y="458787"/>
                </a:lnTo>
                <a:lnTo>
                  <a:pt x="2711653" y="402272"/>
                </a:lnTo>
                <a:lnTo>
                  <a:pt x="2705722" y="349834"/>
                </a:lnTo>
                <a:lnTo>
                  <a:pt x="2699702" y="301129"/>
                </a:lnTo>
                <a:lnTo>
                  <a:pt x="2692298" y="251028"/>
                </a:lnTo>
                <a:lnTo>
                  <a:pt x="2682100" y="201041"/>
                </a:lnTo>
                <a:lnTo>
                  <a:pt x="2677922" y="186982"/>
                </a:lnTo>
                <a:lnTo>
                  <a:pt x="2667724" y="152654"/>
                </a:lnTo>
                <a:lnTo>
                  <a:pt x="2647772" y="107403"/>
                </a:lnTo>
                <a:lnTo>
                  <a:pt x="2620861" y="66776"/>
                </a:lnTo>
                <a:lnTo>
                  <a:pt x="2582329" y="32232"/>
                </a:lnTo>
                <a:lnTo>
                  <a:pt x="2537510" y="10769"/>
                </a:lnTo>
                <a:lnTo>
                  <a:pt x="2488527" y="622"/>
                </a:lnTo>
                <a:lnTo>
                  <a:pt x="2462733" y="317"/>
                </a:lnTo>
                <a:lnTo>
                  <a:pt x="2462733" y="630961"/>
                </a:lnTo>
                <a:lnTo>
                  <a:pt x="2413190" y="629297"/>
                </a:lnTo>
                <a:lnTo>
                  <a:pt x="2362924" y="632167"/>
                </a:lnTo>
                <a:lnTo>
                  <a:pt x="2311946" y="638327"/>
                </a:lnTo>
                <a:lnTo>
                  <a:pt x="2260231" y="646468"/>
                </a:lnTo>
                <a:lnTo>
                  <a:pt x="2202192" y="656831"/>
                </a:lnTo>
                <a:lnTo>
                  <a:pt x="2183092" y="660044"/>
                </a:lnTo>
                <a:lnTo>
                  <a:pt x="2194864" y="612889"/>
                </a:lnTo>
                <a:lnTo>
                  <a:pt x="2208187" y="565734"/>
                </a:lnTo>
                <a:lnTo>
                  <a:pt x="2223147" y="518858"/>
                </a:lnTo>
                <a:lnTo>
                  <a:pt x="2239861" y="472579"/>
                </a:lnTo>
                <a:lnTo>
                  <a:pt x="2258415" y="427151"/>
                </a:lnTo>
                <a:lnTo>
                  <a:pt x="2278938" y="382879"/>
                </a:lnTo>
                <a:lnTo>
                  <a:pt x="2301519" y="340042"/>
                </a:lnTo>
                <a:lnTo>
                  <a:pt x="2326259" y="298945"/>
                </a:lnTo>
                <a:lnTo>
                  <a:pt x="2353272" y="259867"/>
                </a:lnTo>
                <a:lnTo>
                  <a:pt x="2382647" y="223100"/>
                </a:lnTo>
                <a:lnTo>
                  <a:pt x="2414511" y="188925"/>
                </a:lnTo>
                <a:lnTo>
                  <a:pt x="2416441" y="188925"/>
                </a:lnTo>
                <a:lnTo>
                  <a:pt x="2416441" y="186982"/>
                </a:lnTo>
                <a:lnTo>
                  <a:pt x="2420150" y="201460"/>
                </a:lnTo>
                <a:lnTo>
                  <a:pt x="2422956" y="215582"/>
                </a:lnTo>
                <a:lnTo>
                  <a:pt x="2425395" y="228968"/>
                </a:lnTo>
                <a:lnTo>
                  <a:pt x="2428011" y="241261"/>
                </a:lnTo>
                <a:lnTo>
                  <a:pt x="2436926" y="295186"/>
                </a:lnTo>
                <a:lnTo>
                  <a:pt x="2443353" y="349656"/>
                </a:lnTo>
                <a:lnTo>
                  <a:pt x="2448014" y="404304"/>
                </a:lnTo>
                <a:lnTo>
                  <a:pt x="2451582" y="457771"/>
                </a:lnTo>
                <a:lnTo>
                  <a:pt x="2455011" y="512699"/>
                </a:lnTo>
                <a:lnTo>
                  <a:pt x="2457577" y="542074"/>
                </a:lnTo>
                <a:lnTo>
                  <a:pt x="2459596" y="571830"/>
                </a:lnTo>
                <a:lnTo>
                  <a:pt x="2461247" y="601573"/>
                </a:lnTo>
                <a:lnTo>
                  <a:pt x="2462733" y="630961"/>
                </a:lnTo>
                <a:lnTo>
                  <a:pt x="2462733" y="317"/>
                </a:lnTo>
                <a:lnTo>
                  <a:pt x="2386368" y="7137"/>
                </a:lnTo>
                <a:lnTo>
                  <a:pt x="2337371" y="20243"/>
                </a:lnTo>
                <a:lnTo>
                  <a:pt x="2294229" y="37338"/>
                </a:lnTo>
                <a:lnTo>
                  <a:pt x="2253932" y="59537"/>
                </a:lnTo>
                <a:lnTo>
                  <a:pt x="2216353" y="86385"/>
                </a:lnTo>
                <a:lnTo>
                  <a:pt x="2181415" y="117386"/>
                </a:lnTo>
                <a:lnTo>
                  <a:pt x="2149030" y="152069"/>
                </a:lnTo>
                <a:lnTo>
                  <a:pt x="2119096" y="189953"/>
                </a:lnTo>
                <a:lnTo>
                  <a:pt x="2091512" y="230568"/>
                </a:lnTo>
                <a:lnTo>
                  <a:pt x="2066201" y="273431"/>
                </a:lnTo>
                <a:lnTo>
                  <a:pt x="2043049" y="318058"/>
                </a:lnTo>
                <a:lnTo>
                  <a:pt x="2021979" y="363982"/>
                </a:lnTo>
                <a:lnTo>
                  <a:pt x="2002891" y="410705"/>
                </a:lnTo>
                <a:lnTo>
                  <a:pt x="1985683" y="457771"/>
                </a:lnTo>
                <a:lnTo>
                  <a:pt x="1970278" y="504698"/>
                </a:lnTo>
                <a:lnTo>
                  <a:pt x="1956562" y="550989"/>
                </a:lnTo>
                <a:lnTo>
                  <a:pt x="1944446" y="596188"/>
                </a:lnTo>
                <a:lnTo>
                  <a:pt x="1933854" y="639813"/>
                </a:lnTo>
                <a:lnTo>
                  <a:pt x="1924672" y="681367"/>
                </a:lnTo>
                <a:lnTo>
                  <a:pt x="1915096" y="728802"/>
                </a:lnTo>
                <a:lnTo>
                  <a:pt x="1906651" y="776554"/>
                </a:lnTo>
                <a:lnTo>
                  <a:pt x="1899373" y="824572"/>
                </a:lnTo>
                <a:lnTo>
                  <a:pt x="1893328" y="872820"/>
                </a:lnTo>
                <a:lnTo>
                  <a:pt x="1888540" y="921258"/>
                </a:lnTo>
                <a:lnTo>
                  <a:pt x="1885073" y="969822"/>
                </a:lnTo>
                <a:lnTo>
                  <a:pt x="1882952" y="1018476"/>
                </a:lnTo>
                <a:lnTo>
                  <a:pt x="1881759" y="1100150"/>
                </a:lnTo>
                <a:lnTo>
                  <a:pt x="1881632" y="1152664"/>
                </a:lnTo>
                <a:lnTo>
                  <a:pt x="1884972" y="1196403"/>
                </a:lnTo>
                <a:lnTo>
                  <a:pt x="1894382" y="1236776"/>
                </a:lnTo>
                <a:lnTo>
                  <a:pt x="1912607" y="1270787"/>
                </a:lnTo>
                <a:lnTo>
                  <a:pt x="1942350" y="1295400"/>
                </a:lnTo>
                <a:lnTo>
                  <a:pt x="1986381" y="1307592"/>
                </a:lnTo>
                <a:lnTo>
                  <a:pt x="2007501" y="1307744"/>
                </a:lnTo>
                <a:lnTo>
                  <a:pt x="2032419" y="1304442"/>
                </a:lnTo>
                <a:lnTo>
                  <a:pt x="2071230" y="1282395"/>
                </a:lnTo>
                <a:lnTo>
                  <a:pt x="2095309" y="1243558"/>
                </a:lnTo>
                <a:lnTo>
                  <a:pt x="2107641" y="1195628"/>
                </a:lnTo>
                <a:lnTo>
                  <a:pt x="2113813" y="1145527"/>
                </a:lnTo>
                <a:lnTo>
                  <a:pt x="2119452" y="1100150"/>
                </a:lnTo>
                <a:lnTo>
                  <a:pt x="2126551" y="1053185"/>
                </a:lnTo>
                <a:lnTo>
                  <a:pt x="2131237" y="1005573"/>
                </a:lnTo>
                <a:lnTo>
                  <a:pt x="2134527" y="959154"/>
                </a:lnTo>
                <a:lnTo>
                  <a:pt x="2137880" y="909713"/>
                </a:lnTo>
                <a:lnTo>
                  <a:pt x="2142083" y="862101"/>
                </a:lnTo>
                <a:lnTo>
                  <a:pt x="2148382" y="815149"/>
                </a:lnTo>
                <a:lnTo>
                  <a:pt x="2148382" y="811263"/>
                </a:lnTo>
                <a:lnTo>
                  <a:pt x="2150300" y="809332"/>
                </a:lnTo>
                <a:lnTo>
                  <a:pt x="2192553" y="813968"/>
                </a:lnTo>
                <a:lnTo>
                  <a:pt x="2235162" y="814412"/>
                </a:lnTo>
                <a:lnTo>
                  <a:pt x="2277770" y="812330"/>
                </a:lnTo>
                <a:lnTo>
                  <a:pt x="2320010" y="809332"/>
                </a:lnTo>
                <a:lnTo>
                  <a:pt x="2349220" y="808748"/>
                </a:lnTo>
                <a:lnTo>
                  <a:pt x="2385822" y="809091"/>
                </a:lnTo>
                <a:lnTo>
                  <a:pt x="2427135" y="809053"/>
                </a:lnTo>
                <a:lnTo>
                  <a:pt x="2435009" y="808748"/>
                </a:lnTo>
                <a:lnTo>
                  <a:pt x="2470442" y="807389"/>
                </a:lnTo>
                <a:lnTo>
                  <a:pt x="2471559" y="833564"/>
                </a:lnTo>
                <a:lnTo>
                  <a:pt x="2472131" y="859739"/>
                </a:lnTo>
                <a:lnTo>
                  <a:pt x="2472334" y="885913"/>
                </a:lnTo>
                <a:lnTo>
                  <a:pt x="2472245" y="921258"/>
                </a:lnTo>
                <a:lnTo>
                  <a:pt x="2471699" y="959154"/>
                </a:lnTo>
                <a:lnTo>
                  <a:pt x="2470429" y="1009154"/>
                </a:lnTo>
                <a:lnTo>
                  <a:pt x="2469769" y="1053185"/>
                </a:lnTo>
                <a:lnTo>
                  <a:pt x="2470505" y="1113624"/>
                </a:lnTo>
                <a:lnTo>
                  <a:pt x="2474087" y="1165936"/>
                </a:lnTo>
                <a:lnTo>
                  <a:pt x="2481516" y="1216825"/>
                </a:lnTo>
                <a:lnTo>
                  <a:pt x="2493886" y="1265237"/>
                </a:lnTo>
                <a:lnTo>
                  <a:pt x="2512326" y="1310068"/>
                </a:lnTo>
                <a:lnTo>
                  <a:pt x="2537942" y="1350251"/>
                </a:lnTo>
                <a:lnTo>
                  <a:pt x="2603512" y="1387805"/>
                </a:lnTo>
                <a:lnTo>
                  <a:pt x="2646426" y="1393380"/>
                </a:lnTo>
                <a:lnTo>
                  <a:pt x="2688361" y="1388300"/>
                </a:lnTo>
                <a:lnTo>
                  <a:pt x="2723565" y="1371155"/>
                </a:lnTo>
                <a:lnTo>
                  <a:pt x="2746222" y="1340548"/>
                </a:lnTo>
                <a:lnTo>
                  <a:pt x="2759252" y="1296479"/>
                </a:lnTo>
                <a:lnTo>
                  <a:pt x="2765006" y="1251661"/>
                </a:lnTo>
                <a:lnTo>
                  <a:pt x="2765501" y="1206296"/>
                </a:lnTo>
                <a:close/>
              </a:path>
            </a:pathLst>
          </a:custGeom>
          <a:solidFill>
            <a:srgbClr val="C865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81548" y="926242"/>
            <a:ext cx="839469" cy="1419225"/>
          </a:xfrm>
          <a:custGeom>
            <a:avLst/>
            <a:gdLst/>
            <a:ahLst/>
            <a:cxnLst/>
            <a:rect l="l" t="t" r="r" b="b"/>
            <a:pathLst>
              <a:path w="839470" h="1419225">
                <a:moveTo>
                  <a:pt x="752665" y="1418940"/>
                </a:moveTo>
                <a:lnTo>
                  <a:pt x="682997" y="1400764"/>
                </a:lnTo>
                <a:lnTo>
                  <a:pt x="648916" y="1363323"/>
                </a:lnTo>
                <a:lnTo>
                  <a:pt x="624185" y="1323182"/>
                </a:lnTo>
                <a:lnTo>
                  <a:pt x="607044" y="1280436"/>
                </a:lnTo>
                <a:lnTo>
                  <a:pt x="595735" y="1235177"/>
                </a:lnTo>
                <a:lnTo>
                  <a:pt x="588499" y="1187499"/>
                </a:lnTo>
                <a:lnTo>
                  <a:pt x="572951" y="1162871"/>
                </a:lnTo>
                <a:lnTo>
                  <a:pt x="530643" y="1094438"/>
                </a:lnTo>
                <a:lnTo>
                  <a:pt x="431822" y="931581"/>
                </a:lnTo>
                <a:lnTo>
                  <a:pt x="359004" y="809438"/>
                </a:lnTo>
                <a:lnTo>
                  <a:pt x="274932" y="673391"/>
                </a:lnTo>
                <a:lnTo>
                  <a:pt x="247149" y="627193"/>
                </a:lnTo>
                <a:lnTo>
                  <a:pt x="252489" y="677601"/>
                </a:lnTo>
                <a:lnTo>
                  <a:pt x="257078" y="728009"/>
                </a:lnTo>
                <a:lnTo>
                  <a:pt x="261131" y="778418"/>
                </a:lnTo>
                <a:lnTo>
                  <a:pt x="272220" y="929642"/>
                </a:lnTo>
                <a:lnTo>
                  <a:pt x="275724" y="967998"/>
                </a:lnTo>
                <a:lnTo>
                  <a:pt x="284876" y="1051928"/>
                </a:lnTo>
                <a:lnTo>
                  <a:pt x="288618" y="1095637"/>
                </a:lnTo>
                <a:lnTo>
                  <a:pt x="290531" y="1139267"/>
                </a:lnTo>
                <a:lnTo>
                  <a:pt x="289664" y="1181886"/>
                </a:lnTo>
                <a:lnTo>
                  <a:pt x="285063" y="1222561"/>
                </a:lnTo>
                <a:lnTo>
                  <a:pt x="275774" y="1260362"/>
                </a:lnTo>
                <a:lnTo>
                  <a:pt x="239320" y="1323610"/>
                </a:lnTo>
                <a:lnTo>
                  <a:pt x="172678" y="1364175"/>
                </a:lnTo>
                <a:lnTo>
                  <a:pt x="125652" y="1373622"/>
                </a:lnTo>
                <a:lnTo>
                  <a:pt x="69863" y="1371900"/>
                </a:lnTo>
                <a:lnTo>
                  <a:pt x="33885" y="1354265"/>
                </a:lnTo>
                <a:lnTo>
                  <a:pt x="13458" y="1322950"/>
                </a:lnTo>
                <a:lnTo>
                  <a:pt x="4324" y="1280188"/>
                </a:lnTo>
                <a:lnTo>
                  <a:pt x="2226" y="1228213"/>
                </a:lnTo>
                <a:lnTo>
                  <a:pt x="2949" y="1075050"/>
                </a:lnTo>
                <a:lnTo>
                  <a:pt x="2896" y="973121"/>
                </a:lnTo>
                <a:lnTo>
                  <a:pt x="708" y="813824"/>
                </a:lnTo>
                <a:lnTo>
                  <a:pt x="0" y="705490"/>
                </a:lnTo>
                <a:lnTo>
                  <a:pt x="202" y="651137"/>
                </a:lnTo>
                <a:lnTo>
                  <a:pt x="910" y="596614"/>
                </a:lnTo>
                <a:lnTo>
                  <a:pt x="4869" y="442579"/>
                </a:lnTo>
                <a:lnTo>
                  <a:pt x="7529" y="391390"/>
                </a:lnTo>
                <a:lnTo>
                  <a:pt x="13083" y="340685"/>
                </a:lnTo>
                <a:lnTo>
                  <a:pt x="23029" y="291597"/>
                </a:lnTo>
                <a:lnTo>
                  <a:pt x="38868" y="245255"/>
                </a:lnTo>
                <a:lnTo>
                  <a:pt x="62010" y="221989"/>
                </a:lnTo>
                <a:lnTo>
                  <a:pt x="71020" y="209417"/>
                </a:lnTo>
                <a:lnTo>
                  <a:pt x="83465" y="201390"/>
                </a:lnTo>
                <a:lnTo>
                  <a:pt x="99165" y="198815"/>
                </a:lnTo>
                <a:lnTo>
                  <a:pt x="117938" y="202601"/>
                </a:lnTo>
                <a:lnTo>
                  <a:pt x="139031" y="201269"/>
                </a:lnTo>
                <a:lnTo>
                  <a:pt x="183508" y="221989"/>
                </a:lnTo>
                <a:lnTo>
                  <a:pt x="198936" y="256887"/>
                </a:lnTo>
                <a:lnTo>
                  <a:pt x="236633" y="291965"/>
                </a:lnTo>
                <a:lnTo>
                  <a:pt x="272328" y="330452"/>
                </a:lnTo>
                <a:lnTo>
                  <a:pt x="306218" y="371684"/>
                </a:lnTo>
                <a:lnTo>
                  <a:pt x="338500" y="414998"/>
                </a:lnTo>
                <a:lnTo>
                  <a:pt x="369370" y="459731"/>
                </a:lnTo>
                <a:lnTo>
                  <a:pt x="399025" y="505221"/>
                </a:lnTo>
                <a:lnTo>
                  <a:pt x="427662" y="550804"/>
                </a:lnTo>
                <a:lnTo>
                  <a:pt x="482667" y="639596"/>
                </a:lnTo>
                <a:lnTo>
                  <a:pt x="509430" y="681479"/>
                </a:lnTo>
                <a:lnTo>
                  <a:pt x="567285" y="768724"/>
                </a:lnTo>
                <a:lnTo>
                  <a:pt x="567632" y="704419"/>
                </a:lnTo>
                <a:lnTo>
                  <a:pt x="568611" y="655487"/>
                </a:lnTo>
                <a:lnTo>
                  <a:pt x="570133" y="606465"/>
                </a:lnTo>
                <a:lnTo>
                  <a:pt x="572107" y="557397"/>
                </a:lnTo>
                <a:lnTo>
                  <a:pt x="577049" y="459307"/>
                </a:lnTo>
                <a:lnTo>
                  <a:pt x="589428" y="253656"/>
                </a:lnTo>
                <a:lnTo>
                  <a:pt x="593803" y="200178"/>
                </a:lnTo>
                <a:lnTo>
                  <a:pt x="600428" y="147023"/>
                </a:lnTo>
                <a:lnTo>
                  <a:pt x="610481" y="94192"/>
                </a:lnTo>
                <a:lnTo>
                  <a:pt x="625141" y="41683"/>
                </a:lnTo>
                <a:lnTo>
                  <a:pt x="651990" y="3211"/>
                </a:lnTo>
                <a:lnTo>
                  <a:pt x="688060" y="0"/>
                </a:lnTo>
                <a:lnTo>
                  <a:pt x="723044" y="21508"/>
                </a:lnTo>
                <a:lnTo>
                  <a:pt x="746639" y="57193"/>
                </a:lnTo>
                <a:lnTo>
                  <a:pt x="748567" y="57193"/>
                </a:lnTo>
                <a:lnTo>
                  <a:pt x="748567" y="61071"/>
                </a:lnTo>
                <a:lnTo>
                  <a:pt x="760507" y="106867"/>
                </a:lnTo>
                <a:lnTo>
                  <a:pt x="770051" y="153595"/>
                </a:lnTo>
                <a:lnTo>
                  <a:pt x="777462" y="201121"/>
                </a:lnTo>
                <a:lnTo>
                  <a:pt x="783000" y="249307"/>
                </a:lnTo>
                <a:lnTo>
                  <a:pt x="786927" y="298020"/>
                </a:lnTo>
                <a:lnTo>
                  <a:pt x="789505" y="347122"/>
                </a:lnTo>
                <a:lnTo>
                  <a:pt x="790995" y="396479"/>
                </a:lnTo>
                <a:lnTo>
                  <a:pt x="791658" y="445954"/>
                </a:lnTo>
                <a:lnTo>
                  <a:pt x="791757" y="495413"/>
                </a:lnTo>
                <a:lnTo>
                  <a:pt x="791276" y="642330"/>
                </a:lnTo>
                <a:lnTo>
                  <a:pt x="791729" y="690364"/>
                </a:lnTo>
                <a:lnTo>
                  <a:pt x="792924" y="737703"/>
                </a:lnTo>
                <a:lnTo>
                  <a:pt x="796499" y="837887"/>
                </a:lnTo>
                <a:lnTo>
                  <a:pt x="798793" y="888334"/>
                </a:lnTo>
                <a:lnTo>
                  <a:pt x="801695" y="939019"/>
                </a:lnTo>
                <a:lnTo>
                  <a:pt x="805406" y="989942"/>
                </a:lnTo>
                <a:lnTo>
                  <a:pt x="810129" y="1041102"/>
                </a:lnTo>
                <a:lnTo>
                  <a:pt x="816066" y="1092499"/>
                </a:lnTo>
                <a:lnTo>
                  <a:pt x="823414" y="1141076"/>
                </a:lnTo>
                <a:lnTo>
                  <a:pt x="831780" y="1189653"/>
                </a:lnTo>
                <a:lnTo>
                  <a:pt x="838003" y="1237907"/>
                </a:lnTo>
                <a:lnTo>
                  <a:pt x="838923" y="1285515"/>
                </a:lnTo>
                <a:lnTo>
                  <a:pt x="831378" y="1332153"/>
                </a:lnTo>
                <a:lnTo>
                  <a:pt x="812209" y="1377499"/>
                </a:lnTo>
                <a:lnTo>
                  <a:pt x="786867" y="1404854"/>
                </a:lnTo>
                <a:lnTo>
                  <a:pt x="752665" y="1418940"/>
                </a:lnTo>
                <a:close/>
              </a:path>
            </a:pathLst>
          </a:custGeom>
          <a:solidFill>
            <a:srgbClr val="C865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2156" y="779449"/>
            <a:ext cx="2362200" cy="1633855"/>
          </a:xfrm>
          <a:custGeom>
            <a:avLst/>
            <a:gdLst/>
            <a:ahLst/>
            <a:cxnLst/>
            <a:rect l="l" t="t" r="r" b="b"/>
            <a:pathLst>
              <a:path w="2362200" h="1633855">
                <a:moveTo>
                  <a:pt x="975791" y="1370914"/>
                </a:moveTo>
                <a:lnTo>
                  <a:pt x="965720" y="1305331"/>
                </a:lnTo>
                <a:lnTo>
                  <a:pt x="947356" y="1271651"/>
                </a:lnTo>
                <a:lnTo>
                  <a:pt x="919289" y="1239304"/>
                </a:lnTo>
                <a:lnTo>
                  <a:pt x="885291" y="1206550"/>
                </a:lnTo>
                <a:lnTo>
                  <a:pt x="851877" y="1172108"/>
                </a:lnTo>
                <a:lnTo>
                  <a:pt x="818896" y="1136294"/>
                </a:lnTo>
                <a:lnTo>
                  <a:pt x="786193" y="1099439"/>
                </a:lnTo>
                <a:lnTo>
                  <a:pt x="688403" y="985850"/>
                </a:lnTo>
                <a:lnTo>
                  <a:pt x="655421" y="948055"/>
                </a:lnTo>
                <a:lnTo>
                  <a:pt x="621995" y="910844"/>
                </a:lnTo>
                <a:lnTo>
                  <a:pt x="588010" y="874522"/>
                </a:lnTo>
                <a:lnTo>
                  <a:pt x="553300" y="839431"/>
                </a:lnTo>
                <a:lnTo>
                  <a:pt x="517715" y="805878"/>
                </a:lnTo>
                <a:lnTo>
                  <a:pt x="481139" y="774204"/>
                </a:lnTo>
                <a:lnTo>
                  <a:pt x="443395" y="744728"/>
                </a:lnTo>
                <a:lnTo>
                  <a:pt x="404368" y="717765"/>
                </a:lnTo>
                <a:lnTo>
                  <a:pt x="442366" y="684517"/>
                </a:lnTo>
                <a:lnTo>
                  <a:pt x="479818" y="650925"/>
                </a:lnTo>
                <a:lnTo>
                  <a:pt x="516724" y="616940"/>
                </a:lnTo>
                <a:lnTo>
                  <a:pt x="553085" y="582510"/>
                </a:lnTo>
                <a:lnTo>
                  <a:pt x="588886" y="547573"/>
                </a:lnTo>
                <a:lnTo>
                  <a:pt x="624154" y="512064"/>
                </a:lnTo>
                <a:lnTo>
                  <a:pt x="658863" y="475932"/>
                </a:lnTo>
                <a:lnTo>
                  <a:pt x="693026" y="439127"/>
                </a:lnTo>
                <a:lnTo>
                  <a:pt x="726655" y="401561"/>
                </a:lnTo>
                <a:lnTo>
                  <a:pt x="759714" y="363207"/>
                </a:lnTo>
                <a:lnTo>
                  <a:pt x="792238" y="324002"/>
                </a:lnTo>
                <a:lnTo>
                  <a:pt x="824217" y="283870"/>
                </a:lnTo>
                <a:lnTo>
                  <a:pt x="855649" y="242773"/>
                </a:lnTo>
                <a:lnTo>
                  <a:pt x="864298" y="208876"/>
                </a:lnTo>
                <a:lnTo>
                  <a:pt x="849909" y="173596"/>
                </a:lnTo>
                <a:lnTo>
                  <a:pt x="821347" y="145757"/>
                </a:lnTo>
                <a:lnTo>
                  <a:pt x="787514" y="134200"/>
                </a:lnTo>
                <a:lnTo>
                  <a:pt x="757288" y="147764"/>
                </a:lnTo>
                <a:lnTo>
                  <a:pt x="724611" y="184340"/>
                </a:lnTo>
                <a:lnTo>
                  <a:pt x="690308" y="219481"/>
                </a:lnTo>
                <a:lnTo>
                  <a:pt x="654532" y="253276"/>
                </a:lnTo>
                <a:lnTo>
                  <a:pt x="617435" y="285851"/>
                </a:lnTo>
                <a:lnTo>
                  <a:pt x="579158" y="317296"/>
                </a:lnTo>
                <a:lnTo>
                  <a:pt x="539851" y="347700"/>
                </a:lnTo>
                <a:lnTo>
                  <a:pt x="499656" y="377190"/>
                </a:lnTo>
                <a:lnTo>
                  <a:pt x="458724" y="405841"/>
                </a:lnTo>
                <a:lnTo>
                  <a:pt x="417207" y="433768"/>
                </a:lnTo>
                <a:lnTo>
                  <a:pt x="375246" y="461073"/>
                </a:lnTo>
                <a:lnTo>
                  <a:pt x="332994" y="487845"/>
                </a:lnTo>
                <a:lnTo>
                  <a:pt x="290588" y="514197"/>
                </a:lnTo>
                <a:lnTo>
                  <a:pt x="300075" y="344614"/>
                </a:lnTo>
                <a:lnTo>
                  <a:pt x="302475" y="292582"/>
                </a:lnTo>
                <a:lnTo>
                  <a:pt x="303364" y="239864"/>
                </a:lnTo>
                <a:lnTo>
                  <a:pt x="301802" y="187502"/>
                </a:lnTo>
                <a:lnTo>
                  <a:pt x="296887" y="136563"/>
                </a:lnTo>
                <a:lnTo>
                  <a:pt x="287667" y="88074"/>
                </a:lnTo>
                <a:lnTo>
                  <a:pt x="273227" y="43078"/>
                </a:lnTo>
                <a:lnTo>
                  <a:pt x="202590" y="8661"/>
                </a:lnTo>
                <a:lnTo>
                  <a:pt x="155803" y="0"/>
                </a:lnTo>
                <a:lnTo>
                  <a:pt x="130517" y="6235"/>
                </a:lnTo>
                <a:lnTo>
                  <a:pt x="111404" y="49568"/>
                </a:lnTo>
                <a:lnTo>
                  <a:pt x="97828" y="97167"/>
                </a:lnTo>
                <a:lnTo>
                  <a:pt x="88468" y="147612"/>
                </a:lnTo>
                <a:lnTo>
                  <a:pt x="82003" y="199478"/>
                </a:lnTo>
                <a:lnTo>
                  <a:pt x="72529" y="301802"/>
                </a:lnTo>
                <a:lnTo>
                  <a:pt x="66878" y="349402"/>
                </a:lnTo>
                <a:lnTo>
                  <a:pt x="59270" y="399567"/>
                </a:lnTo>
                <a:lnTo>
                  <a:pt x="52285" y="449757"/>
                </a:lnTo>
                <a:lnTo>
                  <a:pt x="45859" y="499999"/>
                </a:lnTo>
                <a:lnTo>
                  <a:pt x="34251" y="600710"/>
                </a:lnTo>
                <a:lnTo>
                  <a:pt x="10502" y="830516"/>
                </a:lnTo>
                <a:lnTo>
                  <a:pt x="6324" y="873772"/>
                </a:lnTo>
                <a:lnTo>
                  <a:pt x="2806" y="918921"/>
                </a:lnTo>
                <a:lnTo>
                  <a:pt x="520" y="965212"/>
                </a:lnTo>
                <a:lnTo>
                  <a:pt x="0" y="1011897"/>
                </a:lnTo>
                <a:lnTo>
                  <a:pt x="1778" y="1058240"/>
                </a:lnTo>
                <a:lnTo>
                  <a:pt x="6438" y="1103477"/>
                </a:lnTo>
                <a:lnTo>
                  <a:pt x="14490" y="1146873"/>
                </a:lnTo>
                <a:lnTo>
                  <a:pt x="26517" y="1187665"/>
                </a:lnTo>
                <a:lnTo>
                  <a:pt x="43053" y="1225118"/>
                </a:lnTo>
                <a:lnTo>
                  <a:pt x="64643" y="1258481"/>
                </a:lnTo>
                <a:lnTo>
                  <a:pt x="91833" y="1287005"/>
                </a:lnTo>
                <a:lnTo>
                  <a:pt x="125183" y="1309941"/>
                </a:lnTo>
                <a:lnTo>
                  <a:pt x="165227" y="1326540"/>
                </a:lnTo>
                <a:lnTo>
                  <a:pt x="210794" y="1340116"/>
                </a:lnTo>
                <a:lnTo>
                  <a:pt x="235470" y="1343990"/>
                </a:lnTo>
                <a:lnTo>
                  <a:pt x="257797" y="1342059"/>
                </a:lnTo>
                <a:lnTo>
                  <a:pt x="291668" y="1321574"/>
                </a:lnTo>
                <a:lnTo>
                  <a:pt x="301675" y="1291640"/>
                </a:lnTo>
                <a:lnTo>
                  <a:pt x="297942" y="1255903"/>
                </a:lnTo>
                <a:lnTo>
                  <a:pt x="290588" y="1217968"/>
                </a:lnTo>
                <a:lnTo>
                  <a:pt x="284988" y="1170724"/>
                </a:lnTo>
                <a:lnTo>
                  <a:pt x="281203" y="1123632"/>
                </a:lnTo>
                <a:lnTo>
                  <a:pt x="278942" y="1076655"/>
                </a:lnTo>
                <a:lnTo>
                  <a:pt x="277901" y="1029703"/>
                </a:lnTo>
                <a:lnTo>
                  <a:pt x="277761" y="982713"/>
                </a:lnTo>
                <a:lnTo>
                  <a:pt x="279019" y="888377"/>
                </a:lnTo>
                <a:lnTo>
                  <a:pt x="318922" y="915873"/>
                </a:lnTo>
                <a:lnTo>
                  <a:pt x="355942" y="948702"/>
                </a:lnTo>
                <a:lnTo>
                  <a:pt x="390385" y="985075"/>
                </a:lnTo>
                <a:lnTo>
                  <a:pt x="422579" y="1023239"/>
                </a:lnTo>
                <a:lnTo>
                  <a:pt x="512419" y="1137221"/>
                </a:lnTo>
                <a:lnTo>
                  <a:pt x="575437" y="1218184"/>
                </a:lnTo>
                <a:lnTo>
                  <a:pt x="608152" y="1258354"/>
                </a:lnTo>
                <a:lnTo>
                  <a:pt x="642073" y="1297432"/>
                </a:lnTo>
                <a:lnTo>
                  <a:pt x="677506" y="1334731"/>
                </a:lnTo>
                <a:lnTo>
                  <a:pt x="714743" y="1369593"/>
                </a:lnTo>
                <a:lnTo>
                  <a:pt x="754100" y="1401330"/>
                </a:lnTo>
                <a:lnTo>
                  <a:pt x="795858" y="1429296"/>
                </a:lnTo>
                <a:lnTo>
                  <a:pt x="837120" y="1448866"/>
                </a:lnTo>
                <a:lnTo>
                  <a:pt x="874217" y="1456715"/>
                </a:lnTo>
                <a:lnTo>
                  <a:pt x="906551" y="1454289"/>
                </a:lnTo>
                <a:lnTo>
                  <a:pt x="933488" y="1443037"/>
                </a:lnTo>
                <a:lnTo>
                  <a:pt x="954417" y="1424432"/>
                </a:lnTo>
                <a:lnTo>
                  <a:pt x="968717" y="1399908"/>
                </a:lnTo>
                <a:lnTo>
                  <a:pt x="975791" y="1370914"/>
                </a:lnTo>
                <a:close/>
              </a:path>
              <a:path w="2362200" h="1633855">
                <a:moveTo>
                  <a:pt x="1442885" y="291211"/>
                </a:moveTo>
                <a:lnTo>
                  <a:pt x="1436128" y="260223"/>
                </a:lnTo>
                <a:lnTo>
                  <a:pt x="1410182" y="241046"/>
                </a:lnTo>
                <a:lnTo>
                  <a:pt x="1370317" y="242036"/>
                </a:lnTo>
                <a:lnTo>
                  <a:pt x="1330096" y="255041"/>
                </a:lnTo>
                <a:lnTo>
                  <a:pt x="1275575" y="307644"/>
                </a:lnTo>
                <a:lnTo>
                  <a:pt x="1252283" y="349072"/>
                </a:lnTo>
                <a:lnTo>
                  <a:pt x="1232623" y="394398"/>
                </a:lnTo>
                <a:lnTo>
                  <a:pt x="1216075" y="441896"/>
                </a:lnTo>
                <a:lnTo>
                  <a:pt x="1202080" y="489839"/>
                </a:lnTo>
                <a:lnTo>
                  <a:pt x="1190117" y="536486"/>
                </a:lnTo>
                <a:lnTo>
                  <a:pt x="1179639" y="580110"/>
                </a:lnTo>
                <a:lnTo>
                  <a:pt x="1168514" y="624535"/>
                </a:lnTo>
                <a:lnTo>
                  <a:pt x="1158227" y="669328"/>
                </a:lnTo>
                <a:lnTo>
                  <a:pt x="1148676" y="714400"/>
                </a:lnTo>
                <a:lnTo>
                  <a:pt x="1139774" y="759663"/>
                </a:lnTo>
                <a:lnTo>
                  <a:pt x="1131430" y="805014"/>
                </a:lnTo>
                <a:lnTo>
                  <a:pt x="1079830" y="770597"/>
                </a:lnTo>
                <a:lnTo>
                  <a:pt x="1054950" y="752665"/>
                </a:lnTo>
                <a:lnTo>
                  <a:pt x="1031138" y="733272"/>
                </a:lnTo>
                <a:lnTo>
                  <a:pt x="995159" y="699363"/>
                </a:lnTo>
                <a:lnTo>
                  <a:pt x="924585" y="625919"/>
                </a:lnTo>
                <a:lnTo>
                  <a:pt x="888288" y="590384"/>
                </a:lnTo>
                <a:lnTo>
                  <a:pt x="850163" y="558292"/>
                </a:lnTo>
                <a:lnTo>
                  <a:pt x="809358" y="531647"/>
                </a:lnTo>
                <a:lnTo>
                  <a:pt x="773709" y="520344"/>
                </a:lnTo>
                <a:lnTo>
                  <a:pt x="735355" y="521220"/>
                </a:lnTo>
                <a:lnTo>
                  <a:pt x="706031" y="538467"/>
                </a:lnTo>
                <a:lnTo>
                  <a:pt x="697509" y="576237"/>
                </a:lnTo>
                <a:lnTo>
                  <a:pt x="708367" y="620293"/>
                </a:lnTo>
                <a:lnTo>
                  <a:pt x="727925" y="664019"/>
                </a:lnTo>
                <a:lnTo>
                  <a:pt x="754024" y="706831"/>
                </a:lnTo>
                <a:lnTo>
                  <a:pt x="784517" y="748144"/>
                </a:lnTo>
                <a:lnTo>
                  <a:pt x="817232" y="787387"/>
                </a:lnTo>
                <a:lnTo>
                  <a:pt x="850023" y="823988"/>
                </a:lnTo>
                <a:lnTo>
                  <a:pt x="880719" y="857364"/>
                </a:lnTo>
                <a:lnTo>
                  <a:pt x="916698" y="894943"/>
                </a:lnTo>
                <a:lnTo>
                  <a:pt x="957021" y="931875"/>
                </a:lnTo>
                <a:lnTo>
                  <a:pt x="1000963" y="966101"/>
                </a:lnTo>
                <a:lnTo>
                  <a:pt x="1047775" y="995591"/>
                </a:lnTo>
                <a:lnTo>
                  <a:pt x="1096708" y="1018273"/>
                </a:lnTo>
                <a:lnTo>
                  <a:pt x="1090930" y="1058989"/>
                </a:lnTo>
                <a:lnTo>
                  <a:pt x="1084884" y="1107960"/>
                </a:lnTo>
                <a:lnTo>
                  <a:pt x="1079868" y="1157351"/>
                </a:lnTo>
                <a:lnTo>
                  <a:pt x="1075969" y="1207071"/>
                </a:lnTo>
                <a:lnTo>
                  <a:pt x="1073327" y="1256995"/>
                </a:lnTo>
                <a:lnTo>
                  <a:pt x="1072032" y="1306995"/>
                </a:lnTo>
                <a:lnTo>
                  <a:pt x="1072210" y="1356995"/>
                </a:lnTo>
                <a:lnTo>
                  <a:pt x="1073975" y="1406842"/>
                </a:lnTo>
                <a:lnTo>
                  <a:pt x="1077429" y="1456436"/>
                </a:lnTo>
                <a:lnTo>
                  <a:pt x="1084364" y="1505381"/>
                </a:lnTo>
                <a:lnTo>
                  <a:pt x="1097318" y="1547202"/>
                </a:lnTo>
                <a:lnTo>
                  <a:pt x="1116850" y="1581429"/>
                </a:lnTo>
                <a:lnTo>
                  <a:pt x="1177925" y="1625193"/>
                </a:lnTo>
                <a:lnTo>
                  <a:pt x="1220635" y="1633778"/>
                </a:lnTo>
                <a:lnTo>
                  <a:pt x="1272209" y="1632864"/>
                </a:lnTo>
                <a:lnTo>
                  <a:pt x="1343799" y="1613242"/>
                </a:lnTo>
                <a:lnTo>
                  <a:pt x="1399489" y="1568894"/>
                </a:lnTo>
                <a:lnTo>
                  <a:pt x="1410220" y="1539379"/>
                </a:lnTo>
                <a:lnTo>
                  <a:pt x="1408645" y="1507337"/>
                </a:lnTo>
                <a:lnTo>
                  <a:pt x="1400581" y="1474558"/>
                </a:lnTo>
                <a:lnTo>
                  <a:pt x="1391780" y="1442872"/>
                </a:lnTo>
                <a:lnTo>
                  <a:pt x="1382179" y="1393736"/>
                </a:lnTo>
                <a:lnTo>
                  <a:pt x="1376133" y="1343875"/>
                </a:lnTo>
                <a:lnTo>
                  <a:pt x="1373035" y="1293469"/>
                </a:lnTo>
                <a:lnTo>
                  <a:pt x="1372247" y="1242695"/>
                </a:lnTo>
                <a:lnTo>
                  <a:pt x="1373187" y="1191742"/>
                </a:lnTo>
                <a:lnTo>
                  <a:pt x="1375232" y="1140790"/>
                </a:lnTo>
                <a:lnTo>
                  <a:pt x="1380210" y="1039609"/>
                </a:lnTo>
                <a:lnTo>
                  <a:pt x="1382407" y="988555"/>
                </a:lnTo>
                <a:lnTo>
                  <a:pt x="1385138" y="937514"/>
                </a:lnTo>
                <a:lnTo>
                  <a:pt x="1388351" y="886510"/>
                </a:lnTo>
                <a:lnTo>
                  <a:pt x="1395996" y="784669"/>
                </a:lnTo>
                <a:lnTo>
                  <a:pt x="1404988" y="683133"/>
                </a:lnTo>
                <a:lnTo>
                  <a:pt x="1414919" y="582053"/>
                </a:lnTo>
                <a:lnTo>
                  <a:pt x="1420368" y="535216"/>
                </a:lnTo>
                <a:lnTo>
                  <a:pt x="1429829" y="440829"/>
                </a:lnTo>
                <a:lnTo>
                  <a:pt x="1434198" y="393992"/>
                </a:lnTo>
                <a:lnTo>
                  <a:pt x="1438300" y="361911"/>
                </a:lnTo>
                <a:lnTo>
                  <a:pt x="1442402" y="326377"/>
                </a:lnTo>
                <a:lnTo>
                  <a:pt x="1442885" y="291211"/>
                </a:lnTo>
                <a:close/>
              </a:path>
              <a:path w="2362200" h="1633855">
                <a:moveTo>
                  <a:pt x="2361755" y="697407"/>
                </a:moveTo>
                <a:lnTo>
                  <a:pt x="2358402" y="651903"/>
                </a:lnTo>
                <a:lnTo>
                  <a:pt x="2351379" y="606272"/>
                </a:lnTo>
                <a:lnTo>
                  <a:pt x="2340610" y="560730"/>
                </a:lnTo>
                <a:lnTo>
                  <a:pt x="2314117" y="489737"/>
                </a:lnTo>
                <a:lnTo>
                  <a:pt x="2295766" y="454609"/>
                </a:lnTo>
                <a:lnTo>
                  <a:pt x="2291829" y="448284"/>
                </a:lnTo>
                <a:lnTo>
                  <a:pt x="2274366" y="420154"/>
                </a:lnTo>
                <a:lnTo>
                  <a:pt x="2250211" y="386715"/>
                </a:lnTo>
                <a:lnTo>
                  <a:pt x="2223566" y="354609"/>
                </a:lnTo>
                <a:lnTo>
                  <a:pt x="2194725" y="324154"/>
                </a:lnTo>
                <a:lnTo>
                  <a:pt x="2163953" y="295706"/>
                </a:lnTo>
                <a:lnTo>
                  <a:pt x="2131517" y="269582"/>
                </a:lnTo>
                <a:lnTo>
                  <a:pt x="2097722" y="246113"/>
                </a:lnTo>
                <a:lnTo>
                  <a:pt x="2063508" y="226021"/>
                </a:lnTo>
                <a:lnTo>
                  <a:pt x="2063508" y="777773"/>
                </a:lnTo>
                <a:lnTo>
                  <a:pt x="2058289" y="824255"/>
                </a:lnTo>
                <a:lnTo>
                  <a:pt x="2044649" y="869251"/>
                </a:lnTo>
                <a:lnTo>
                  <a:pt x="2022411" y="911644"/>
                </a:lnTo>
                <a:lnTo>
                  <a:pt x="1989620" y="942428"/>
                </a:lnTo>
                <a:lnTo>
                  <a:pt x="1951050" y="965936"/>
                </a:lnTo>
                <a:lnTo>
                  <a:pt x="1909826" y="979982"/>
                </a:lnTo>
                <a:lnTo>
                  <a:pt x="1892744" y="981202"/>
                </a:lnTo>
                <a:lnTo>
                  <a:pt x="1875840" y="979500"/>
                </a:lnTo>
                <a:lnTo>
                  <a:pt x="1833410" y="950175"/>
                </a:lnTo>
                <a:lnTo>
                  <a:pt x="1790979" y="890320"/>
                </a:lnTo>
                <a:lnTo>
                  <a:pt x="1770697" y="840181"/>
                </a:lnTo>
                <a:lnTo>
                  <a:pt x="1756029" y="788771"/>
                </a:lnTo>
                <a:lnTo>
                  <a:pt x="1746770" y="736282"/>
                </a:lnTo>
                <a:lnTo>
                  <a:pt x="1742770" y="682866"/>
                </a:lnTo>
                <a:lnTo>
                  <a:pt x="1744700" y="629653"/>
                </a:lnTo>
                <a:lnTo>
                  <a:pt x="1753108" y="578205"/>
                </a:lnTo>
                <a:lnTo>
                  <a:pt x="1768462" y="530301"/>
                </a:lnTo>
                <a:lnTo>
                  <a:pt x="1791208" y="487692"/>
                </a:lnTo>
                <a:lnTo>
                  <a:pt x="1821840" y="452158"/>
                </a:lnTo>
                <a:lnTo>
                  <a:pt x="1864271" y="448284"/>
                </a:lnTo>
                <a:lnTo>
                  <a:pt x="1880146" y="452005"/>
                </a:lnTo>
                <a:lnTo>
                  <a:pt x="1925980" y="477354"/>
                </a:lnTo>
                <a:lnTo>
                  <a:pt x="1961769" y="510286"/>
                </a:lnTo>
                <a:lnTo>
                  <a:pt x="1991080" y="549541"/>
                </a:lnTo>
                <a:lnTo>
                  <a:pt x="2014842" y="593077"/>
                </a:lnTo>
                <a:lnTo>
                  <a:pt x="2033981" y="638848"/>
                </a:lnTo>
                <a:lnTo>
                  <a:pt x="2049399" y="684809"/>
                </a:lnTo>
                <a:lnTo>
                  <a:pt x="2060486" y="730923"/>
                </a:lnTo>
                <a:lnTo>
                  <a:pt x="2063508" y="777773"/>
                </a:lnTo>
                <a:lnTo>
                  <a:pt x="2063508" y="226021"/>
                </a:lnTo>
                <a:lnTo>
                  <a:pt x="2027186" y="208470"/>
                </a:lnTo>
                <a:lnTo>
                  <a:pt x="1990877" y="194894"/>
                </a:lnTo>
                <a:lnTo>
                  <a:pt x="1917877" y="180035"/>
                </a:lnTo>
                <a:lnTo>
                  <a:pt x="1881682" y="179387"/>
                </a:lnTo>
                <a:lnTo>
                  <a:pt x="1846046" y="183692"/>
                </a:lnTo>
                <a:lnTo>
                  <a:pt x="1777682" y="208432"/>
                </a:lnTo>
                <a:lnTo>
                  <a:pt x="1745373" y="229603"/>
                </a:lnTo>
                <a:lnTo>
                  <a:pt x="1714817" y="257009"/>
                </a:lnTo>
                <a:lnTo>
                  <a:pt x="1686204" y="291020"/>
                </a:lnTo>
                <a:lnTo>
                  <a:pt x="1659839" y="331952"/>
                </a:lnTo>
                <a:lnTo>
                  <a:pt x="1659839" y="333895"/>
                </a:lnTo>
                <a:lnTo>
                  <a:pt x="1626704" y="364083"/>
                </a:lnTo>
                <a:lnTo>
                  <a:pt x="1596745" y="397649"/>
                </a:lnTo>
                <a:lnTo>
                  <a:pt x="1569986" y="434352"/>
                </a:lnTo>
                <a:lnTo>
                  <a:pt x="1546466" y="473976"/>
                </a:lnTo>
                <a:lnTo>
                  <a:pt x="1526222" y="516293"/>
                </a:lnTo>
                <a:lnTo>
                  <a:pt x="1509268" y="561086"/>
                </a:lnTo>
                <a:lnTo>
                  <a:pt x="1495666" y="608126"/>
                </a:lnTo>
                <a:lnTo>
                  <a:pt x="1485417" y="657199"/>
                </a:lnTo>
                <a:lnTo>
                  <a:pt x="1478559" y="708075"/>
                </a:lnTo>
                <a:lnTo>
                  <a:pt x="1475968" y="752868"/>
                </a:lnTo>
                <a:lnTo>
                  <a:pt x="1476997" y="798004"/>
                </a:lnTo>
                <a:lnTo>
                  <a:pt x="1481594" y="843089"/>
                </a:lnTo>
                <a:lnTo>
                  <a:pt x="1489697" y="887679"/>
                </a:lnTo>
                <a:lnTo>
                  <a:pt x="1501254" y="931392"/>
                </a:lnTo>
                <a:lnTo>
                  <a:pt x="1516202" y="973785"/>
                </a:lnTo>
                <a:lnTo>
                  <a:pt x="1534477" y="1014463"/>
                </a:lnTo>
                <a:lnTo>
                  <a:pt x="1556016" y="1053007"/>
                </a:lnTo>
                <a:lnTo>
                  <a:pt x="1580769" y="1088999"/>
                </a:lnTo>
                <a:lnTo>
                  <a:pt x="1608683" y="1122032"/>
                </a:lnTo>
                <a:lnTo>
                  <a:pt x="1639684" y="1151686"/>
                </a:lnTo>
                <a:lnTo>
                  <a:pt x="1673733" y="1177544"/>
                </a:lnTo>
                <a:lnTo>
                  <a:pt x="1710740" y="1199184"/>
                </a:lnTo>
                <a:lnTo>
                  <a:pt x="1750682" y="1216215"/>
                </a:lnTo>
                <a:lnTo>
                  <a:pt x="1793481" y="1228204"/>
                </a:lnTo>
                <a:lnTo>
                  <a:pt x="1839074" y="1234744"/>
                </a:lnTo>
                <a:lnTo>
                  <a:pt x="1887410" y="1235417"/>
                </a:lnTo>
                <a:lnTo>
                  <a:pt x="1936203" y="1231023"/>
                </a:lnTo>
                <a:lnTo>
                  <a:pt x="1982787" y="1222425"/>
                </a:lnTo>
                <a:lnTo>
                  <a:pt x="2027072" y="1209852"/>
                </a:lnTo>
                <a:lnTo>
                  <a:pt x="2069007" y="1193520"/>
                </a:lnTo>
                <a:lnTo>
                  <a:pt x="2108479" y="1173657"/>
                </a:lnTo>
                <a:lnTo>
                  <a:pt x="2145423" y="1150505"/>
                </a:lnTo>
                <a:lnTo>
                  <a:pt x="2179764" y="1124267"/>
                </a:lnTo>
                <a:lnTo>
                  <a:pt x="2211400" y="1095184"/>
                </a:lnTo>
                <a:lnTo>
                  <a:pt x="2240267" y="1063472"/>
                </a:lnTo>
                <a:lnTo>
                  <a:pt x="2266264" y="1029373"/>
                </a:lnTo>
                <a:lnTo>
                  <a:pt x="2289340" y="993101"/>
                </a:lnTo>
                <a:lnTo>
                  <a:pt x="2309393" y="954887"/>
                </a:lnTo>
                <a:lnTo>
                  <a:pt x="2326348" y="914946"/>
                </a:lnTo>
                <a:lnTo>
                  <a:pt x="2340114" y="873518"/>
                </a:lnTo>
                <a:lnTo>
                  <a:pt x="2350617" y="830821"/>
                </a:lnTo>
                <a:lnTo>
                  <a:pt x="2357780" y="787082"/>
                </a:lnTo>
                <a:lnTo>
                  <a:pt x="2361527" y="742543"/>
                </a:lnTo>
                <a:lnTo>
                  <a:pt x="2361755" y="697407"/>
                </a:lnTo>
                <a:close/>
              </a:path>
            </a:pathLst>
          </a:custGeom>
          <a:solidFill>
            <a:srgbClr val="C865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71962" y="821791"/>
            <a:ext cx="1024890" cy="1132840"/>
          </a:xfrm>
          <a:custGeom>
            <a:avLst/>
            <a:gdLst/>
            <a:ahLst/>
            <a:cxnLst/>
            <a:rect l="l" t="t" r="r" b="b"/>
            <a:pathLst>
              <a:path w="1024890" h="1132839">
                <a:moveTo>
                  <a:pt x="866091" y="1132293"/>
                </a:moveTo>
                <a:lnTo>
                  <a:pt x="809259" y="1126216"/>
                </a:lnTo>
                <a:lnTo>
                  <a:pt x="758937" y="1113277"/>
                </a:lnTo>
                <a:lnTo>
                  <a:pt x="714761" y="1093953"/>
                </a:lnTo>
                <a:lnTo>
                  <a:pt x="676371" y="1068723"/>
                </a:lnTo>
                <a:lnTo>
                  <a:pt x="643406" y="1038062"/>
                </a:lnTo>
                <a:lnTo>
                  <a:pt x="615502" y="1002448"/>
                </a:lnTo>
                <a:lnTo>
                  <a:pt x="592299" y="962359"/>
                </a:lnTo>
                <a:lnTo>
                  <a:pt x="562648" y="998271"/>
                </a:lnTo>
                <a:lnTo>
                  <a:pt x="529301" y="1029929"/>
                </a:lnTo>
                <a:lnTo>
                  <a:pt x="491775" y="1056632"/>
                </a:lnTo>
                <a:lnTo>
                  <a:pt x="449588" y="1077680"/>
                </a:lnTo>
                <a:lnTo>
                  <a:pt x="402259" y="1092373"/>
                </a:lnTo>
                <a:lnTo>
                  <a:pt x="349305" y="1100012"/>
                </a:lnTo>
                <a:lnTo>
                  <a:pt x="294858" y="1100082"/>
                </a:lnTo>
                <a:lnTo>
                  <a:pt x="246147" y="1092661"/>
                </a:lnTo>
                <a:lnTo>
                  <a:pt x="202882" y="1078377"/>
                </a:lnTo>
                <a:lnTo>
                  <a:pt x="164773" y="1057862"/>
                </a:lnTo>
                <a:lnTo>
                  <a:pt x="131531" y="1031744"/>
                </a:lnTo>
                <a:lnTo>
                  <a:pt x="102865" y="1000655"/>
                </a:lnTo>
                <a:lnTo>
                  <a:pt x="78487" y="965224"/>
                </a:lnTo>
                <a:lnTo>
                  <a:pt x="58106" y="926082"/>
                </a:lnTo>
                <a:lnTo>
                  <a:pt x="41433" y="883857"/>
                </a:lnTo>
                <a:lnTo>
                  <a:pt x="28178" y="839182"/>
                </a:lnTo>
                <a:lnTo>
                  <a:pt x="18052" y="792685"/>
                </a:lnTo>
                <a:lnTo>
                  <a:pt x="10765" y="744996"/>
                </a:lnTo>
                <a:lnTo>
                  <a:pt x="6026" y="696747"/>
                </a:lnTo>
                <a:lnTo>
                  <a:pt x="2696" y="645764"/>
                </a:lnTo>
                <a:lnTo>
                  <a:pt x="598" y="593920"/>
                </a:lnTo>
                <a:lnTo>
                  <a:pt x="0" y="541645"/>
                </a:lnTo>
                <a:lnTo>
                  <a:pt x="1169" y="489370"/>
                </a:lnTo>
                <a:lnTo>
                  <a:pt x="4374" y="437525"/>
                </a:lnTo>
                <a:lnTo>
                  <a:pt x="21454" y="274094"/>
                </a:lnTo>
                <a:lnTo>
                  <a:pt x="33387" y="234561"/>
                </a:lnTo>
                <a:lnTo>
                  <a:pt x="73374" y="197179"/>
                </a:lnTo>
                <a:lnTo>
                  <a:pt x="108479" y="186607"/>
                </a:lnTo>
                <a:lnTo>
                  <a:pt x="146839" y="188757"/>
                </a:lnTo>
                <a:lnTo>
                  <a:pt x="185379" y="202359"/>
                </a:lnTo>
                <a:lnTo>
                  <a:pt x="220274" y="233743"/>
                </a:lnTo>
                <a:lnTo>
                  <a:pt x="243235" y="280395"/>
                </a:lnTo>
                <a:lnTo>
                  <a:pt x="257519" y="332136"/>
                </a:lnTo>
                <a:lnTo>
                  <a:pt x="266378" y="378788"/>
                </a:lnTo>
                <a:lnTo>
                  <a:pt x="273432" y="423546"/>
                </a:lnTo>
                <a:lnTo>
                  <a:pt x="278844" y="470236"/>
                </a:lnTo>
                <a:lnTo>
                  <a:pt x="291931" y="616772"/>
                </a:lnTo>
                <a:lnTo>
                  <a:pt x="297481" y="666068"/>
                </a:lnTo>
                <a:lnTo>
                  <a:pt x="304744" y="714735"/>
                </a:lnTo>
                <a:lnTo>
                  <a:pt x="314390" y="762262"/>
                </a:lnTo>
                <a:lnTo>
                  <a:pt x="327092" y="808137"/>
                </a:lnTo>
                <a:lnTo>
                  <a:pt x="343519" y="851849"/>
                </a:lnTo>
                <a:lnTo>
                  <a:pt x="363795" y="807921"/>
                </a:lnTo>
                <a:lnTo>
                  <a:pt x="382304" y="763455"/>
                </a:lnTo>
                <a:lnTo>
                  <a:pt x="399205" y="718558"/>
                </a:lnTo>
                <a:lnTo>
                  <a:pt x="414660" y="673338"/>
                </a:lnTo>
                <a:lnTo>
                  <a:pt x="428830" y="627902"/>
                </a:lnTo>
                <a:lnTo>
                  <a:pt x="441874" y="582359"/>
                </a:lnTo>
                <a:lnTo>
                  <a:pt x="454483" y="535211"/>
                </a:lnTo>
                <a:lnTo>
                  <a:pt x="466144" y="487914"/>
                </a:lnTo>
                <a:lnTo>
                  <a:pt x="477057" y="440512"/>
                </a:lnTo>
                <a:lnTo>
                  <a:pt x="487423" y="393050"/>
                </a:lnTo>
                <a:lnTo>
                  <a:pt x="527408" y="203460"/>
                </a:lnTo>
                <a:lnTo>
                  <a:pt x="538034" y="156347"/>
                </a:lnTo>
                <a:lnTo>
                  <a:pt x="549312" y="109435"/>
                </a:lnTo>
                <a:lnTo>
                  <a:pt x="561443" y="62767"/>
                </a:lnTo>
                <a:lnTo>
                  <a:pt x="612579" y="15479"/>
                </a:lnTo>
                <a:lnTo>
                  <a:pt x="656193" y="3638"/>
                </a:lnTo>
                <a:lnTo>
                  <a:pt x="704395" y="0"/>
                </a:lnTo>
                <a:lnTo>
                  <a:pt x="751603" y="4812"/>
                </a:lnTo>
                <a:lnTo>
                  <a:pt x="792234" y="18327"/>
                </a:lnTo>
                <a:lnTo>
                  <a:pt x="820706" y="40793"/>
                </a:lnTo>
                <a:lnTo>
                  <a:pt x="831437" y="72461"/>
                </a:lnTo>
                <a:lnTo>
                  <a:pt x="831082" y="118690"/>
                </a:lnTo>
                <a:lnTo>
                  <a:pt x="830168" y="165877"/>
                </a:lnTo>
                <a:lnTo>
                  <a:pt x="827579" y="262529"/>
                </a:lnTo>
                <a:lnTo>
                  <a:pt x="825500" y="361220"/>
                </a:lnTo>
                <a:lnTo>
                  <a:pt x="825223" y="410957"/>
                </a:lnTo>
                <a:lnTo>
                  <a:pt x="825760" y="460755"/>
                </a:lnTo>
                <a:lnTo>
                  <a:pt x="827338" y="510466"/>
                </a:lnTo>
                <a:lnTo>
                  <a:pt x="830188" y="559939"/>
                </a:lnTo>
                <a:lnTo>
                  <a:pt x="834536" y="609026"/>
                </a:lnTo>
                <a:lnTo>
                  <a:pt x="840613" y="657576"/>
                </a:lnTo>
                <a:lnTo>
                  <a:pt x="848647" y="705440"/>
                </a:lnTo>
                <a:lnTo>
                  <a:pt x="858865" y="752469"/>
                </a:lnTo>
                <a:lnTo>
                  <a:pt x="871498" y="798513"/>
                </a:lnTo>
                <a:lnTo>
                  <a:pt x="886773" y="843422"/>
                </a:lnTo>
                <a:lnTo>
                  <a:pt x="904919" y="887049"/>
                </a:lnTo>
                <a:lnTo>
                  <a:pt x="926166" y="929241"/>
                </a:lnTo>
                <a:lnTo>
                  <a:pt x="950741" y="969852"/>
                </a:lnTo>
                <a:lnTo>
                  <a:pt x="978873" y="1008730"/>
                </a:lnTo>
                <a:lnTo>
                  <a:pt x="1010791" y="1045726"/>
                </a:lnTo>
                <a:lnTo>
                  <a:pt x="1024712" y="1080321"/>
                </a:lnTo>
                <a:lnTo>
                  <a:pt x="1003559" y="1105828"/>
                </a:lnTo>
                <a:lnTo>
                  <a:pt x="965771" y="1122611"/>
                </a:lnTo>
                <a:lnTo>
                  <a:pt x="929792" y="1131032"/>
                </a:lnTo>
                <a:lnTo>
                  <a:pt x="866091" y="1132293"/>
                </a:lnTo>
                <a:close/>
              </a:path>
            </a:pathLst>
          </a:custGeom>
          <a:solidFill>
            <a:srgbClr val="C865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08464" y="0"/>
            <a:ext cx="8479790" cy="10287000"/>
            <a:chOff x="9808464" y="0"/>
            <a:chExt cx="8479790" cy="10287000"/>
          </a:xfrm>
        </p:grpSpPr>
        <p:sp>
          <p:nvSpPr>
            <p:cNvPr id="3" name="object 3"/>
            <p:cNvSpPr/>
            <p:nvPr/>
          </p:nvSpPr>
          <p:spPr>
            <a:xfrm>
              <a:off x="9808464" y="0"/>
              <a:ext cx="8479533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57416" y="1236960"/>
              <a:ext cx="345222" cy="2408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523680" y="4961380"/>
            <a:ext cx="3399790" cy="188038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6299"/>
              </a:lnSpc>
              <a:spcBef>
                <a:spcPts val="90"/>
              </a:spcBef>
            </a:pPr>
            <a:r>
              <a:rPr lang="en-IN" sz="3300" spc="175" dirty="0">
                <a:solidFill>
                  <a:srgbClr val="2E2534"/>
                </a:solidFill>
                <a:latin typeface="Arial"/>
                <a:cs typeface="Arial"/>
              </a:rPr>
              <a:t>Utkarsh kumar</a:t>
            </a:r>
          </a:p>
          <a:p>
            <a:pPr marL="12700" marR="5080">
              <a:lnSpc>
                <a:spcPct val="126299"/>
              </a:lnSpc>
              <a:spcBef>
                <a:spcPts val="90"/>
              </a:spcBef>
            </a:pPr>
            <a:r>
              <a:rPr lang="en-IN" sz="3300" spc="175" dirty="0">
                <a:solidFill>
                  <a:srgbClr val="2E2534"/>
                </a:solidFill>
                <a:latin typeface="Arial"/>
                <a:cs typeface="Arial"/>
              </a:rPr>
              <a:t>Abhishek kumar Singh</a:t>
            </a:r>
            <a:r>
              <a:rPr lang="en-IN" sz="3300" spc="215" dirty="0">
                <a:solidFill>
                  <a:srgbClr val="2E2534"/>
                </a:solidFill>
                <a:latin typeface="Arial"/>
                <a:cs typeface="Arial"/>
              </a:rPr>
              <a:t>  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G</a:t>
            </a:r>
            <a:r>
              <a:rPr spc="-409" dirty="0"/>
              <a:t>R</a:t>
            </a:r>
            <a:r>
              <a:rPr spc="75" dirty="0"/>
              <a:t>O</a:t>
            </a:r>
            <a:r>
              <a:rPr spc="65" dirty="0"/>
              <a:t>U</a:t>
            </a:r>
            <a:r>
              <a:rPr spc="-220" dirty="0"/>
              <a:t>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23680" y="2706113"/>
            <a:ext cx="481012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835" dirty="0">
                <a:solidFill>
                  <a:srgbClr val="2E2534"/>
                </a:solidFill>
                <a:latin typeface="Arial"/>
                <a:cs typeface="Arial"/>
              </a:rPr>
              <a:t>M</a:t>
            </a:r>
            <a:r>
              <a:rPr sz="7500" spc="-715" dirty="0">
                <a:solidFill>
                  <a:srgbClr val="2E2534"/>
                </a:solidFill>
                <a:latin typeface="Arial"/>
                <a:cs typeface="Arial"/>
              </a:rPr>
              <a:t>E</a:t>
            </a:r>
            <a:r>
              <a:rPr sz="7500" spc="835" dirty="0">
                <a:solidFill>
                  <a:srgbClr val="2E2534"/>
                </a:solidFill>
                <a:latin typeface="Arial"/>
                <a:cs typeface="Arial"/>
              </a:rPr>
              <a:t>M</a:t>
            </a:r>
            <a:r>
              <a:rPr sz="7500" spc="50" dirty="0">
                <a:solidFill>
                  <a:srgbClr val="2E2534"/>
                </a:solidFill>
                <a:latin typeface="Arial"/>
                <a:cs typeface="Arial"/>
              </a:rPr>
              <a:t>B</a:t>
            </a:r>
            <a:r>
              <a:rPr sz="7500" spc="-715" dirty="0">
                <a:solidFill>
                  <a:srgbClr val="2E2534"/>
                </a:solidFill>
                <a:latin typeface="Arial"/>
                <a:cs typeface="Arial"/>
              </a:rPr>
              <a:t>E</a:t>
            </a:r>
            <a:r>
              <a:rPr sz="7500" spc="-409" dirty="0">
                <a:solidFill>
                  <a:srgbClr val="2E2534"/>
                </a:solidFill>
                <a:latin typeface="Arial"/>
                <a:cs typeface="Arial"/>
              </a:rPr>
              <a:t>R</a:t>
            </a:r>
            <a:r>
              <a:rPr sz="7500" spc="-150" dirty="0">
                <a:solidFill>
                  <a:srgbClr val="2E2534"/>
                </a:solidFill>
                <a:latin typeface="Arial"/>
                <a:cs typeface="Arial"/>
              </a:rPr>
              <a:t>S</a:t>
            </a:r>
            <a:endParaRPr sz="7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47658" y="7503779"/>
            <a:ext cx="358775" cy="1767839"/>
          </a:xfrm>
          <a:prstGeom prst="rect">
            <a:avLst/>
          </a:prstGeom>
        </p:spPr>
        <p:txBody>
          <a:bodyPr vert="vert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00" spc="75" dirty="0">
                <a:solidFill>
                  <a:srgbClr val="2E2534"/>
                </a:solidFill>
                <a:latin typeface="Arial"/>
                <a:cs typeface="Arial"/>
              </a:rPr>
              <a:t>COVID-19 </a:t>
            </a:r>
            <a:r>
              <a:rPr sz="1600" spc="100" dirty="0">
                <a:solidFill>
                  <a:srgbClr val="2E2534"/>
                </a:solidFill>
                <a:latin typeface="Arial"/>
                <a:cs typeface="Arial"/>
              </a:rPr>
              <a:t>|</a:t>
            </a:r>
            <a:r>
              <a:rPr sz="1600" spc="11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1600" spc="114" dirty="0">
                <a:solidFill>
                  <a:srgbClr val="2E2534"/>
                </a:solidFill>
                <a:latin typeface="Arial"/>
                <a:cs typeface="Arial"/>
              </a:rPr>
              <a:t>2020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3087" y="4961380"/>
            <a:ext cx="2485390" cy="129603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lang="en-IN" sz="3300" spc="25" dirty="0">
                <a:solidFill>
                  <a:srgbClr val="2E2534"/>
                </a:solidFill>
                <a:latin typeface="Arial"/>
                <a:cs typeface="Arial"/>
              </a:rPr>
              <a:t>20BCS9495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IN" sz="3300" spc="170" dirty="0">
                <a:solidFill>
                  <a:srgbClr val="2E2534"/>
                </a:solidFill>
                <a:latin typeface="Arial"/>
                <a:cs typeface="Arial"/>
              </a:rPr>
              <a:t>20BCS9458</a:t>
            </a:r>
            <a:endParaRPr lang="en-IN" sz="33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3680" y="6231911"/>
            <a:ext cx="6401435" cy="1240532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 marR="5080">
              <a:lnSpc>
                <a:spcPct val="126299"/>
              </a:lnSpc>
              <a:spcBef>
                <a:spcPts val="90"/>
              </a:spcBef>
              <a:tabLst>
                <a:tab pos="3971925" algn="l"/>
              </a:tabLst>
            </a:pPr>
            <a:endParaRPr lang="en-IN" sz="3300" spc="50" dirty="0">
              <a:solidFill>
                <a:srgbClr val="2E2534"/>
              </a:solidFill>
              <a:latin typeface="Arial"/>
              <a:cs typeface="Arial"/>
            </a:endParaRPr>
          </a:p>
          <a:p>
            <a:pPr marL="12700" marR="5080">
              <a:lnSpc>
                <a:spcPct val="126299"/>
              </a:lnSpc>
              <a:spcBef>
                <a:spcPts val="90"/>
              </a:spcBef>
              <a:tabLst>
                <a:tab pos="3971925" algn="l"/>
              </a:tabLst>
            </a:pPr>
            <a:r>
              <a:rPr lang="en-IN" sz="3300" spc="50" dirty="0">
                <a:solidFill>
                  <a:srgbClr val="2E2534"/>
                </a:solidFill>
                <a:latin typeface="Arial"/>
                <a:cs typeface="Arial"/>
              </a:rPr>
              <a:t>Priyanshu Vaishnav </a:t>
            </a:r>
            <a:r>
              <a:rPr lang="en-IN" sz="3300" spc="125" dirty="0">
                <a:solidFill>
                  <a:srgbClr val="2E2534"/>
                </a:solidFill>
                <a:latin typeface="Arial"/>
                <a:cs typeface="Arial"/>
              </a:rPr>
              <a:t>2</a:t>
            </a:r>
            <a:r>
              <a:rPr lang="en-IN" sz="3300" spc="315" dirty="0">
                <a:solidFill>
                  <a:srgbClr val="2E2534"/>
                </a:solidFill>
                <a:latin typeface="Arial"/>
                <a:cs typeface="Arial"/>
              </a:rPr>
              <a:t>0</a:t>
            </a:r>
            <a:r>
              <a:rPr lang="en-IN" sz="3300" spc="-135" dirty="0">
                <a:solidFill>
                  <a:srgbClr val="2E2534"/>
                </a:solidFill>
                <a:latin typeface="Arial"/>
                <a:cs typeface="Arial"/>
              </a:rPr>
              <a:t>B</a:t>
            </a:r>
            <a:r>
              <a:rPr lang="en-IN" sz="3300" spc="235" dirty="0">
                <a:solidFill>
                  <a:srgbClr val="2E2534"/>
                </a:solidFill>
                <a:latin typeface="Arial"/>
                <a:cs typeface="Arial"/>
              </a:rPr>
              <a:t>C</a:t>
            </a:r>
            <a:r>
              <a:rPr lang="en-IN" sz="3300" spc="-215" dirty="0">
                <a:solidFill>
                  <a:srgbClr val="2E2534"/>
                </a:solidFill>
                <a:latin typeface="Arial"/>
                <a:cs typeface="Arial"/>
              </a:rPr>
              <a:t>S</a:t>
            </a:r>
            <a:r>
              <a:rPr lang="en-IN" sz="3300" spc="310" dirty="0">
                <a:solidFill>
                  <a:srgbClr val="2E2534"/>
                </a:solidFill>
                <a:latin typeface="Arial"/>
                <a:cs typeface="Arial"/>
              </a:rPr>
              <a:t>9</a:t>
            </a:r>
            <a:r>
              <a:rPr lang="en-IN" sz="3300" spc="305" dirty="0">
                <a:solidFill>
                  <a:srgbClr val="2E2534"/>
                </a:solidFill>
                <a:latin typeface="Arial"/>
                <a:cs typeface="Arial"/>
              </a:rPr>
              <a:t>4</a:t>
            </a:r>
            <a:r>
              <a:rPr lang="en-IN" sz="3300" spc="155" dirty="0">
                <a:solidFill>
                  <a:srgbClr val="2E2534"/>
                </a:solidFill>
                <a:latin typeface="Arial"/>
                <a:cs typeface="Arial"/>
              </a:rPr>
              <a:t>61</a:t>
            </a:r>
            <a:endParaRPr sz="33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979512" y="2826407"/>
            <a:ext cx="6082030" cy="7206615"/>
          </a:xfrm>
          <a:custGeom>
            <a:avLst/>
            <a:gdLst/>
            <a:ahLst/>
            <a:cxnLst/>
            <a:rect l="l" t="t" r="r" b="b"/>
            <a:pathLst>
              <a:path w="6082030" h="7206615">
                <a:moveTo>
                  <a:pt x="2722513" y="937414"/>
                </a:moveTo>
                <a:lnTo>
                  <a:pt x="2675262" y="935307"/>
                </a:lnTo>
                <a:lnTo>
                  <a:pt x="2631324" y="929103"/>
                </a:lnTo>
                <a:lnTo>
                  <a:pt x="2590583" y="918975"/>
                </a:lnTo>
                <a:lnTo>
                  <a:pt x="2552920" y="905098"/>
                </a:lnTo>
                <a:lnTo>
                  <a:pt x="2518218" y="887647"/>
                </a:lnTo>
                <a:lnTo>
                  <a:pt x="2457222" y="842715"/>
                </a:lnTo>
                <a:lnTo>
                  <a:pt x="2406654" y="785575"/>
                </a:lnTo>
                <a:lnTo>
                  <a:pt x="2384984" y="752862"/>
                </a:lnTo>
                <a:lnTo>
                  <a:pt x="2365568" y="717619"/>
                </a:lnTo>
                <a:lnTo>
                  <a:pt x="2348286" y="680020"/>
                </a:lnTo>
                <a:lnTo>
                  <a:pt x="2333022" y="640241"/>
                </a:lnTo>
                <a:lnTo>
                  <a:pt x="2319656" y="598454"/>
                </a:lnTo>
                <a:lnTo>
                  <a:pt x="2308071" y="554835"/>
                </a:lnTo>
                <a:lnTo>
                  <a:pt x="2298150" y="509556"/>
                </a:lnTo>
                <a:lnTo>
                  <a:pt x="2289773" y="462794"/>
                </a:lnTo>
                <a:lnTo>
                  <a:pt x="2282824" y="414721"/>
                </a:lnTo>
                <a:lnTo>
                  <a:pt x="2277184" y="365512"/>
                </a:lnTo>
                <a:lnTo>
                  <a:pt x="2272735" y="315342"/>
                </a:lnTo>
                <a:lnTo>
                  <a:pt x="2269359" y="264384"/>
                </a:lnTo>
                <a:lnTo>
                  <a:pt x="2266939" y="212812"/>
                </a:lnTo>
                <a:lnTo>
                  <a:pt x="2265357" y="160801"/>
                </a:lnTo>
                <a:lnTo>
                  <a:pt x="2264494" y="108526"/>
                </a:lnTo>
                <a:lnTo>
                  <a:pt x="2264232" y="56159"/>
                </a:lnTo>
                <a:lnTo>
                  <a:pt x="2438746" y="23692"/>
                </a:lnTo>
                <a:lnTo>
                  <a:pt x="2541509" y="7019"/>
                </a:lnTo>
                <a:lnTo>
                  <a:pt x="2612654" y="877"/>
                </a:lnTo>
                <a:lnTo>
                  <a:pt x="2692315" y="0"/>
                </a:lnTo>
                <a:lnTo>
                  <a:pt x="2725450" y="1726"/>
                </a:lnTo>
                <a:lnTo>
                  <a:pt x="2767621" y="6559"/>
                </a:lnTo>
                <a:lnTo>
                  <a:pt x="2816967" y="13974"/>
                </a:lnTo>
                <a:lnTo>
                  <a:pt x="2871632" y="23451"/>
                </a:lnTo>
                <a:lnTo>
                  <a:pt x="2929755" y="34466"/>
                </a:lnTo>
                <a:lnTo>
                  <a:pt x="3048944" y="59024"/>
                </a:lnTo>
                <a:lnTo>
                  <a:pt x="3247051" y="103627"/>
                </a:lnTo>
                <a:lnTo>
                  <a:pt x="3277665" y="126668"/>
                </a:lnTo>
                <a:lnTo>
                  <a:pt x="3283371" y="144967"/>
                </a:lnTo>
                <a:lnTo>
                  <a:pt x="3280969" y="164752"/>
                </a:lnTo>
                <a:lnTo>
                  <a:pt x="3271137" y="196289"/>
                </a:lnTo>
                <a:lnTo>
                  <a:pt x="3261621" y="236009"/>
                </a:lnTo>
                <a:lnTo>
                  <a:pt x="3253494" y="284096"/>
                </a:lnTo>
                <a:lnTo>
                  <a:pt x="3247831" y="340732"/>
                </a:lnTo>
                <a:lnTo>
                  <a:pt x="3245705" y="406102"/>
                </a:lnTo>
                <a:lnTo>
                  <a:pt x="3250059" y="466402"/>
                </a:lnTo>
                <a:lnTo>
                  <a:pt x="3261769" y="518823"/>
                </a:lnTo>
                <a:lnTo>
                  <a:pt x="3278807" y="563619"/>
                </a:lnTo>
                <a:lnTo>
                  <a:pt x="3299141" y="601045"/>
                </a:lnTo>
                <a:lnTo>
                  <a:pt x="3341587" y="654807"/>
                </a:lnTo>
                <a:lnTo>
                  <a:pt x="3352079" y="671510"/>
                </a:lnTo>
                <a:lnTo>
                  <a:pt x="3336888" y="724145"/>
                </a:lnTo>
                <a:lnTo>
                  <a:pt x="3287328" y="760775"/>
                </a:lnTo>
                <a:lnTo>
                  <a:pt x="3220136" y="803140"/>
                </a:lnTo>
                <a:lnTo>
                  <a:pt x="3180194" y="824989"/>
                </a:lnTo>
                <a:lnTo>
                  <a:pt x="3136166" y="846490"/>
                </a:lnTo>
                <a:lnTo>
                  <a:pt x="3088157" y="867051"/>
                </a:lnTo>
                <a:lnTo>
                  <a:pt x="3036276" y="886077"/>
                </a:lnTo>
                <a:lnTo>
                  <a:pt x="2980627" y="902976"/>
                </a:lnTo>
                <a:lnTo>
                  <a:pt x="2921320" y="917152"/>
                </a:lnTo>
                <a:lnTo>
                  <a:pt x="2858461" y="928013"/>
                </a:lnTo>
                <a:lnTo>
                  <a:pt x="2792156" y="934965"/>
                </a:lnTo>
                <a:lnTo>
                  <a:pt x="2722513" y="937414"/>
                </a:lnTo>
                <a:close/>
              </a:path>
              <a:path w="6082030" h="7206615">
                <a:moveTo>
                  <a:pt x="5065263" y="1745189"/>
                </a:moveTo>
                <a:lnTo>
                  <a:pt x="2895532" y="1745189"/>
                </a:lnTo>
                <a:lnTo>
                  <a:pt x="2960682" y="1732489"/>
                </a:lnTo>
                <a:lnTo>
                  <a:pt x="3023486" y="1732489"/>
                </a:lnTo>
                <a:lnTo>
                  <a:pt x="3083925" y="1719789"/>
                </a:lnTo>
                <a:lnTo>
                  <a:pt x="3141978" y="1694389"/>
                </a:lnTo>
                <a:lnTo>
                  <a:pt x="3197626" y="1681689"/>
                </a:lnTo>
                <a:lnTo>
                  <a:pt x="3250848" y="1656289"/>
                </a:lnTo>
                <a:lnTo>
                  <a:pt x="3301624" y="1630889"/>
                </a:lnTo>
                <a:lnTo>
                  <a:pt x="3349935" y="1592789"/>
                </a:lnTo>
                <a:lnTo>
                  <a:pt x="3395760" y="1567389"/>
                </a:lnTo>
                <a:lnTo>
                  <a:pt x="3439079" y="1529289"/>
                </a:lnTo>
                <a:lnTo>
                  <a:pt x="3479872" y="1491189"/>
                </a:lnTo>
                <a:lnTo>
                  <a:pt x="3518119" y="1453089"/>
                </a:lnTo>
                <a:lnTo>
                  <a:pt x="3553800" y="1414989"/>
                </a:lnTo>
                <a:lnTo>
                  <a:pt x="3586895" y="1376889"/>
                </a:lnTo>
                <a:lnTo>
                  <a:pt x="3617384" y="1338789"/>
                </a:lnTo>
                <a:lnTo>
                  <a:pt x="3645247" y="1313389"/>
                </a:lnTo>
                <a:lnTo>
                  <a:pt x="3670463" y="1275289"/>
                </a:lnTo>
                <a:lnTo>
                  <a:pt x="3693014" y="1237189"/>
                </a:lnTo>
                <a:lnTo>
                  <a:pt x="3712878" y="1211789"/>
                </a:lnTo>
                <a:lnTo>
                  <a:pt x="3730035" y="1186389"/>
                </a:lnTo>
                <a:lnTo>
                  <a:pt x="3744466" y="1160989"/>
                </a:lnTo>
                <a:lnTo>
                  <a:pt x="3756151" y="1135589"/>
                </a:lnTo>
                <a:lnTo>
                  <a:pt x="3765069" y="1122889"/>
                </a:lnTo>
                <a:lnTo>
                  <a:pt x="3771200" y="1110189"/>
                </a:lnTo>
                <a:lnTo>
                  <a:pt x="3774525" y="1110189"/>
                </a:lnTo>
                <a:lnTo>
                  <a:pt x="3860296" y="1122889"/>
                </a:lnTo>
                <a:lnTo>
                  <a:pt x="3942765" y="1148289"/>
                </a:lnTo>
                <a:lnTo>
                  <a:pt x="4021989" y="1160989"/>
                </a:lnTo>
                <a:lnTo>
                  <a:pt x="4098029" y="1186389"/>
                </a:lnTo>
                <a:lnTo>
                  <a:pt x="4170945" y="1211789"/>
                </a:lnTo>
                <a:lnTo>
                  <a:pt x="4240797" y="1237189"/>
                </a:lnTo>
                <a:lnTo>
                  <a:pt x="4307643" y="1262589"/>
                </a:lnTo>
                <a:lnTo>
                  <a:pt x="4371545" y="1287989"/>
                </a:lnTo>
                <a:lnTo>
                  <a:pt x="4432562" y="1313389"/>
                </a:lnTo>
                <a:lnTo>
                  <a:pt x="4490754" y="1338789"/>
                </a:lnTo>
                <a:lnTo>
                  <a:pt x="4546180" y="1376889"/>
                </a:lnTo>
                <a:lnTo>
                  <a:pt x="4598901" y="1402289"/>
                </a:lnTo>
                <a:lnTo>
                  <a:pt x="4648976" y="1427689"/>
                </a:lnTo>
                <a:lnTo>
                  <a:pt x="4696465" y="1453089"/>
                </a:lnTo>
                <a:lnTo>
                  <a:pt x="4741427" y="1478489"/>
                </a:lnTo>
                <a:lnTo>
                  <a:pt x="4783923" y="1516589"/>
                </a:lnTo>
                <a:lnTo>
                  <a:pt x="4824012" y="1541989"/>
                </a:lnTo>
                <a:lnTo>
                  <a:pt x="4861755" y="1567389"/>
                </a:lnTo>
                <a:lnTo>
                  <a:pt x="4897210" y="1592789"/>
                </a:lnTo>
                <a:lnTo>
                  <a:pt x="4930438" y="1618189"/>
                </a:lnTo>
                <a:lnTo>
                  <a:pt x="4961499" y="1643589"/>
                </a:lnTo>
                <a:lnTo>
                  <a:pt x="4990452" y="1681689"/>
                </a:lnTo>
                <a:lnTo>
                  <a:pt x="5017357" y="1694389"/>
                </a:lnTo>
                <a:lnTo>
                  <a:pt x="5042275" y="1719789"/>
                </a:lnTo>
                <a:lnTo>
                  <a:pt x="5065263" y="1745189"/>
                </a:lnTo>
                <a:close/>
              </a:path>
              <a:path w="6082030" h="7206615">
                <a:moveTo>
                  <a:pt x="1651634" y="7206189"/>
                </a:moveTo>
                <a:lnTo>
                  <a:pt x="1271770" y="7206189"/>
                </a:lnTo>
                <a:lnTo>
                  <a:pt x="1178469" y="7180789"/>
                </a:lnTo>
                <a:lnTo>
                  <a:pt x="1069904" y="6977589"/>
                </a:lnTo>
                <a:lnTo>
                  <a:pt x="807658" y="6482289"/>
                </a:lnTo>
                <a:lnTo>
                  <a:pt x="486909" y="5834589"/>
                </a:lnTo>
                <a:lnTo>
                  <a:pt x="202832" y="5161489"/>
                </a:lnTo>
                <a:lnTo>
                  <a:pt x="177785" y="5085289"/>
                </a:lnTo>
                <a:lnTo>
                  <a:pt x="154617" y="5021789"/>
                </a:lnTo>
                <a:lnTo>
                  <a:pt x="133279" y="4970989"/>
                </a:lnTo>
                <a:lnTo>
                  <a:pt x="113724" y="4907489"/>
                </a:lnTo>
                <a:lnTo>
                  <a:pt x="95904" y="4856689"/>
                </a:lnTo>
                <a:lnTo>
                  <a:pt x="79771" y="4805889"/>
                </a:lnTo>
                <a:lnTo>
                  <a:pt x="65277" y="4767789"/>
                </a:lnTo>
                <a:lnTo>
                  <a:pt x="52375" y="4716989"/>
                </a:lnTo>
                <a:lnTo>
                  <a:pt x="41017" y="4678889"/>
                </a:lnTo>
                <a:lnTo>
                  <a:pt x="31155" y="4640789"/>
                </a:lnTo>
                <a:lnTo>
                  <a:pt x="22742" y="4602689"/>
                </a:lnTo>
                <a:lnTo>
                  <a:pt x="15729" y="4577289"/>
                </a:lnTo>
                <a:lnTo>
                  <a:pt x="10068" y="4539189"/>
                </a:lnTo>
                <a:lnTo>
                  <a:pt x="5713" y="4513789"/>
                </a:lnTo>
                <a:lnTo>
                  <a:pt x="2615" y="4475689"/>
                </a:lnTo>
                <a:lnTo>
                  <a:pt x="726" y="4450289"/>
                </a:lnTo>
                <a:lnTo>
                  <a:pt x="0" y="4424889"/>
                </a:lnTo>
                <a:lnTo>
                  <a:pt x="387" y="4399489"/>
                </a:lnTo>
                <a:lnTo>
                  <a:pt x="1840" y="4361389"/>
                </a:lnTo>
                <a:lnTo>
                  <a:pt x="7753" y="4310589"/>
                </a:lnTo>
                <a:lnTo>
                  <a:pt x="17358" y="4259789"/>
                </a:lnTo>
                <a:lnTo>
                  <a:pt x="23426" y="4221689"/>
                </a:lnTo>
                <a:lnTo>
                  <a:pt x="30273" y="4196289"/>
                </a:lnTo>
                <a:lnTo>
                  <a:pt x="37851" y="4158189"/>
                </a:lnTo>
                <a:lnTo>
                  <a:pt x="46114" y="4132789"/>
                </a:lnTo>
                <a:lnTo>
                  <a:pt x="55012" y="4094689"/>
                </a:lnTo>
                <a:lnTo>
                  <a:pt x="64499" y="4056589"/>
                </a:lnTo>
                <a:lnTo>
                  <a:pt x="74527" y="4018489"/>
                </a:lnTo>
                <a:lnTo>
                  <a:pt x="85048" y="3980389"/>
                </a:lnTo>
                <a:lnTo>
                  <a:pt x="96014" y="3929589"/>
                </a:lnTo>
                <a:lnTo>
                  <a:pt x="107377" y="3878789"/>
                </a:lnTo>
                <a:lnTo>
                  <a:pt x="119089" y="3827989"/>
                </a:lnTo>
                <a:lnTo>
                  <a:pt x="131104" y="3777189"/>
                </a:lnTo>
                <a:lnTo>
                  <a:pt x="143372" y="3713689"/>
                </a:lnTo>
                <a:lnTo>
                  <a:pt x="155249" y="3662889"/>
                </a:lnTo>
                <a:lnTo>
                  <a:pt x="167986" y="3599389"/>
                </a:lnTo>
                <a:lnTo>
                  <a:pt x="181542" y="3548589"/>
                </a:lnTo>
                <a:lnTo>
                  <a:pt x="195880" y="3485089"/>
                </a:lnTo>
                <a:lnTo>
                  <a:pt x="210960" y="3434289"/>
                </a:lnTo>
                <a:lnTo>
                  <a:pt x="226743" y="3370789"/>
                </a:lnTo>
                <a:lnTo>
                  <a:pt x="243190" y="3319989"/>
                </a:lnTo>
                <a:lnTo>
                  <a:pt x="260262" y="3256489"/>
                </a:lnTo>
                <a:lnTo>
                  <a:pt x="277920" y="3205689"/>
                </a:lnTo>
                <a:lnTo>
                  <a:pt x="296125" y="3142189"/>
                </a:lnTo>
                <a:lnTo>
                  <a:pt x="314837" y="3091389"/>
                </a:lnTo>
                <a:lnTo>
                  <a:pt x="334019" y="3027889"/>
                </a:lnTo>
                <a:lnTo>
                  <a:pt x="353631" y="2977089"/>
                </a:lnTo>
                <a:lnTo>
                  <a:pt x="373633" y="2913589"/>
                </a:lnTo>
                <a:lnTo>
                  <a:pt x="393987" y="2862789"/>
                </a:lnTo>
                <a:lnTo>
                  <a:pt x="414654" y="2811989"/>
                </a:lnTo>
                <a:lnTo>
                  <a:pt x="435594" y="2748489"/>
                </a:lnTo>
                <a:lnTo>
                  <a:pt x="456770" y="2697689"/>
                </a:lnTo>
                <a:lnTo>
                  <a:pt x="478140" y="2646889"/>
                </a:lnTo>
                <a:lnTo>
                  <a:pt x="499668" y="2596089"/>
                </a:lnTo>
                <a:lnTo>
                  <a:pt x="521313" y="2545289"/>
                </a:lnTo>
                <a:lnTo>
                  <a:pt x="564799" y="2443689"/>
                </a:lnTo>
                <a:lnTo>
                  <a:pt x="586563" y="2405589"/>
                </a:lnTo>
                <a:lnTo>
                  <a:pt x="629935" y="2303989"/>
                </a:lnTo>
                <a:lnTo>
                  <a:pt x="651465" y="2265889"/>
                </a:lnTo>
                <a:lnTo>
                  <a:pt x="672840" y="2227789"/>
                </a:lnTo>
                <a:lnTo>
                  <a:pt x="694020" y="2189689"/>
                </a:lnTo>
                <a:lnTo>
                  <a:pt x="714967" y="2151589"/>
                </a:lnTo>
                <a:lnTo>
                  <a:pt x="735640" y="2113489"/>
                </a:lnTo>
                <a:lnTo>
                  <a:pt x="756002" y="2075389"/>
                </a:lnTo>
                <a:lnTo>
                  <a:pt x="776013" y="2037289"/>
                </a:lnTo>
                <a:lnTo>
                  <a:pt x="795634" y="2011889"/>
                </a:lnTo>
                <a:lnTo>
                  <a:pt x="814826" y="1986489"/>
                </a:lnTo>
                <a:lnTo>
                  <a:pt x="833551" y="1961089"/>
                </a:lnTo>
                <a:lnTo>
                  <a:pt x="851768" y="1935689"/>
                </a:lnTo>
                <a:lnTo>
                  <a:pt x="869439" y="1910289"/>
                </a:lnTo>
                <a:lnTo>
                  <a:pt x="886525" y="1897589"/>
                </a:lnTo>
                <a:lnTo>
                  <a:pt x="895152" y="1884889"/>
                </a:lnTo>
                <a:lnTo>
                  <a:pt x="905251" y="1872189"/>
                </a:lnTo>
                <a:lnTo>
                  <a:pt x="916890" y="1859489"/>
                </a:lnTo>
                <a:lnTo>
                  <a:pt x="930137" y="1846789"/>
                </a:lnTo>
                <a:lnTo>
                  <a:pt x="945060" y="1821389"/>
                </a:lnTo>
                <a:lnTo>
                  <a:pt x="961727" y="1808689"/>
                </a:lnTo>
                <a:lnTo>
                  <a:pt x="980206" y="1783289"/>
                </a:lnTo>
                <a:lnTo>
                  <a:pt x="1000565" y="1757889"/>
                </a:lnTo>
                <a:lnTo>
                  <a:pt x="1022871" y="1745189"/>
                </a:lnTo>
                <a:lnTo>
                  <a:pt x="1047193" y="1719789"/>
                </a:lnTo>
                <a:lnTo>
                  <a:pt x="1073598" y="1694389"/>
                </a:lnTo>
                <a:lnTo>
                  <a:pt x="1102155" y="1668989"/>
                </a:lnTo>
                <a:lnTo>
                  <a:pt x="1132932" y="1643589"/>
                </a:lnTo>
                <a:lnTo>
                  <a:pt x="1165996" y="1618189"/>
                </a:lnTo>
                <a:lnTo>
                  <a:pt x="1201415" y="1580089"/>
                </a:lnTo>
                <a:lnTo>
                  <a:pt x="1239257" y="1554689"/>
                </a:lnTo>
                <a:lnTo>
                  <a:pt x="1279590" y="1529289"/>
                </a:lnTo>
                <a:lnTo>
                  <a:pt x="1322483" y="1503889"/>
                </a:lnTo>
                <a:lnTo>
                  <a:pt x="1368002" y="1465789"/>
                </a:lnTo>
                <a:lnTo>
                  <a:pt x="1416217" y="1440389"/>
                </a:lnTo>
                <a:lnTo>
                  <a:pt x="1467194" y="1414989"/>
                </a:lnTo>
                <a:lnTo>
                  <a:pt x="1521002" y="1376889"/>
                </a:lnTo>
                <a:lnTo>
                  <a:pt x="1577709" y="1351489"/>
                </a:lnTo>
                <a:lnTo>
                  <a:pt x="1637383" y="1326089"/>
                </a:lnTo>
                <a:lnTo>
                  <a:pt x="1700091" y="1300689"/>
                </a:lnTo>
                <a:lnTo>
                  <a:pt x="1765902" y="1262589"/>
                </a:lnTo>
                <a:lnTo>
                  <a:pt x="1834883" y="1237189"/>
                </a:lnTo>
                <a:lnTo>
                  <a:pt x="1907103" y="1211789"/>
                </a:lnTo>
                <a:lnTo>
                  <a:pt x="1982629" y="1186389"/>
                </a:lnTo>
                <a:lnTo>
                  <a:pt x="2061529" y="1160989"/>
                </a:lnTo>
                <a:lnTo>
                  <a:pt x="2143871" y="1148289"/>
                </a:lnTo>
                <a:lnTo>
                  <a:pt x="2229724" y="1122889"/>
                </a:lnTo>
                <a:lnTo>
                  <a:pt x="2232783" y="1135589"/>
                </a:lnTo>
                <a:lnTo>
                  <a:pt x="2236364" y="1148289"/>
                </a:lnTo>
                <a:lnTo>
                  <a:pt x="2241560" y="1173689"/>
                </a:lnTo>
                <a:lnTo>
                  <a:pt x="2248559" y="1199089"/>
                </a:lnTo>
                <a:lnTo>
                  <a:pt x="2257546" y="1224489"/>
                </a:lnTo>
                <a:lnTo>
                  <a:pt x="2268710" y="1262589"/>
                </a:lnTo>
                <a:lnTo>
                  <a:pt x="2282236" y="1300689"/>
                </a:lnTo>
                <a:lnTo>
                  <a:pt x="2298312" y="1338789"/>
                </a:lnTo>
                <a:lnTo>
                  <a:pt x="2317123" y="1376889"/>
                </a:lnTo>
                <a:lnTo>
                  <a:pt x="2338856" y="1414989"/>
                </a:lnTo>
                <a:lnTo>
                  <a:pt x="2363698" y="1453089"/>
                </a:lnTo>
                <a:lnTo>
                  <a:pt x="2391836" y="1491189"/>
                </a:lnTo>
                <a:lnTo>
                  <a:pt x="2423456" y="1529289"/>
                </a:lnTo>
                <a:lnTo>
                  <a:pt x="2458745" y="1567389"/>
                </a:lnTo>
                <a:lnTo>
                  <a:pt x="2497890" y="1605489"/>
                </a:lnTo>
                <a:lnTo>
                  <a:pt x="2541077" y="1630889"/>
                </a:lnTo>
                <a:lnTo>
                  <a:pt x="2588492" y="1668989"/>
                </a:lnTo>
                <a:lnTo>
                  <a:pt x="2640323" y="1694389"/>
                </a:lnTo>
                <a:lnTo>
                  <a:pt x="2696755" y="1707089"/>
                </a:lnTo>
                <a:lnTo>
                  <a:pt x="2757977" y="1732489"/>
                </a:lnTo>
                <a:lnTo>
                  <a:pt x="2824173" y="1732489"/>
                </a:lnTo>
                <a:lnTo>
                  <a:pt x="2895532" y="1745189"/>
                </a:lnTo>
                <a:lnTo>
                  <a:pt x="5065263" y="1745189"/>
                </a:lnTo>
                <a:lnTo>
                  <a:pt x="5086384" y="1770589"/>
                </a:lnTo>
                <a:lnTo>
                  <a:pt x="5105696" y="1795989"/>
                </a:lnTo>
                <a:lnTo>
                  <a:pt x="5123259" y="1808689"/>
                </a:lnTo>
                <a:lnTo>
                  <a:pt x="5139132" y="1821389"/>
                </a:lnTo>
                <a:lnTo>
                  <a:pt x="5153377" y="1846789"/>
                </a:lnTo>
                <a:lnTo>
                  <a:pt x="5166052" y="1859489"/>
                </a:lnTo>
                <a:lnTo>
                  <a:pt x="5177218" y="1872189"/>
                </a:lnTo>
                <a:lnTo>
                  <a:pt x="5186933" y="1884889"/>
                </a:lnTo>
                <a:lnTo>
                  <a:pt x="5195259" y="1897589"/>
                </a:lnTo>
                <a:lnTo>
                  <a:pt x="5212352" y="1910289"/>
                </a:lnTo>
                <a:lnTo>
                  <a:pt x="5248254" y="1961089"/>
                </a:lnTo>
                <a:lnTo>
                  <a:pt x="5286182" y="2011889"/>
                </a:lnTo>
                <a:lnTo>
                  <a:pt x="5305808" y="2037289"/>
                </a:lnTo>
                <a:lnTo>
                  <a:pt x="5325824" y="2075389"/>
                </a:lnTo>
                <a:lnTo>
                  <a:pt x="5346190" y="2113489"/>
                </a:lnTo>
                <a:lnTo>
                  <a:pt x="5366868" y="2151589"/>
                </a:lnTo>
                <a:lnTo>
                  <a:pt x="5387819" y="2189689"/>
                </a:lnTo>
                <a:lnTo>
                  <a:pt x="5409002" y="2227789"/>
                </a:lnTo>
                <a:lnTo>
                  <a:pt x="5430380" y="2265889"/>
                </a:lnTo>
                <a:lnTo>
                  <a:pt x="5451913" y="2303989"/>
                </a:lnTo>
                <a:lnTo>
                  <a:pt x="5495290" y="2405589"/>
                </a:lnTo>
                <a:lnTo>
                  <a:pt x="5517054" y="2443689"/>
                </a:lnTo>
                <a:lnTo>
                  <a:pt x="5560543" y="2545289"/>
                </a:lnTo>
                <a:lnTo>
                  <a:pt x="5582188" y="2596089"/>
                </a:lnTo>
                <a:lnTo>
                  <a:pt x="5603715" y="2646889"/>
                </a:lnTo>
                <a:lnTo>
                  <a:pt x="5625086" y="2697689"/>
                </a:lnTo>
                <a:lnTo>
                  <a:pt x="5646260" y="2748489"/>
                </a:lnTo>
                <a:lnTo>
                  <a:pt x="5667199" y="2811989"/>
                </a:lnTo>
                <a:lnTo>
                  <a:pt x="5687864" y="2862789"/>
                </a:lnTo>
                <a:lnTo>
                  <a:pt x="5708216" y="2913589"/>
                </a:lnTo>
                <a:lnTo>
                  <a:pt x="5728216" y="2977089"/>
                </a:lnTo>
                <a:lnTo>
                  <a:pt x="5747825" y="3027889"/>
                </a:lnTo>
                <a:lnTo>
                  <a:pt x="5767003" y="3091389"/>
                </a:lnTo>
                <a:lnTo>
                  <a:pt x="5785713" y="3142189"/>
                </a:lnTo>
                <a:lnTo>
                  <a:pt x="5803913" y="3205689"/>
                </a:lnTo>
                <a:lnTo>
                  <a:pt x="5821567" y="3256489"/>
                </a:lnTo>
                <a:lnTo>
                  <a:pt x="5838634" y="3319989"/>
                </a:lnTo>
                <a:lnTo>
                  <a:pt x="5855076" y="3370789"/>
                </a:lnTo>
                <a:lnTo>
                  <a:pt x="5870853" y="3434289"/>
                </a:lnTo>
                <a:lnTo>
                  <a:pt x="5885927" y="3485089"/>
                </a:lnTo>
                <a:lnTo>
                  <a:pt x="1480740" y="3485089"/>
                </a:lnTo>
                <a:lnTo>
                  <a:pt x="1109259" y="4589989"/>
                </a:lnTo>
                <a:lnTo>
                  <a:pt x="1410478" y="5440889"/>
                </a:lnTo>
                <a:lnTo>
                  <a:pt x="5774023" y="5440889"/>
                </a:lnTo>
                <a:lnTo>
                  <a:pt x="5688183" y="5669489"/>
                </a:lnTo>
                <a:lnTo>
                  <a:pt x="5522969" y="6050489"/>
                </a:lnTo>
                <a:lnTo>
                  <a:pt x="5380208" y="6317189"/>
                </a:lnTo>
                <a:lnTo>
                  <a:pt x="1750605" y="6317189"/>
                </a:lnTo>
                <a:lnTo>
                  <a:pt x="1889311" y="6710889"/>
                </a:lnTo>
                <a:lnTo>
                  <a:pt x="1740279" y="7079189"/>
                </a:lnTo>
                <a:lnTo>
                  <a:pt x="1651634" y="7206189"/>
                </a:lnTo>
                <a:close/>
              </a:path>
              <a:path w="6082030" h="7206615">
                <a:moveTo>
                  <a:pt x="4671309" y="5440889"/>
                </a:moveTo>
                <a:lnTo>
                  <a:pt x="1410478" y="5440889"/>
                </a:lnTo>
                <a:lnTo>
                  <a:pt x="1480740" y="3485089"/>
                </a:lnTo>
                <a:lnTo>
                  <a:pt x="4601147" y="3485089"/>
                </a:lnTo>
                <a:lnTo>
                  <a:pt x="4671309" y="5440889"/>
                </a:lnTo>
                <a:close/>
              </a:path>
              <a:path w="6082030" h="7206615">
                <a:moveTo>
                  <a:pt x="5774023" y="5440889"/>
                </a:moveTo>
                <a:lnTo>
                  <a:pt x="4671309" y="5440889"/>
                </a:lnTo>
                <a:lnTo>
                  <a:pt x="4972611" y="4589989"/>
                </a:lnTo>
                <a:lnTo>
                  <a:pt x="4601147" y="3485089"/>
                </a:lnTo>
                <a:lnTo>
                  <a:pt x="5885927" y="3485089"/>
                </a:lnTo>
                <a:lnTo>
                  <a:pt x="5900258" y="3548589"/>
                </a:lnTo>
                <a:lnTo>
                  <a:pt x="5913808" y="3599389"/>
                </a:lnTo>
                <a:lnTo>
                  <a:pt x="5926537" y="3662889"/>
                </a:lnTo>
                <a:lnTo>
                  <a:pt x="5938406" y="3713689"/>
                </a:lnTo>
                <a:lnTo>
                  <a:pt x="5950674" y="3777189"/>
                </a:lnTo>
                <a:lnTo>
                  <a:pt x="5962688" y="3827989"/>
                </a:lnTo>
                <a:lnTo>
                  <a:pt x="5974400" y="3878789"/>
                </a:lnTo>
                <a:lnTo>
                  <a:pt x="5985763" y="3929589"/>
                </a:lnTo>
                <a:lnTo>
                  <a:pt x="5996728" y="3980389"/>
                </a:lnTo>
                <a:lnTo>
                  <a:pt x="6007248" y="4018489"/>
                </a:lnTo>
                <a:lnTo>
                  <a:pt x="6017275" y="4056589"/>
                </a:lnTo>
                <a:lnTo>
                  <a:pt x="6026762" y="4094689"/>
                </a:lnTo>
                <a:lnTo>
                  <a:pt x="6035660" y="4132789"/>
                </a:lnTo>
                <a:lnTo>
                  <a:pt x="6043923" y="4158189"/>
                </a:lnTo>
                <a:lnTo>
                  <a:pt x="6051501" y="4196289"/>
                </a:lnTo>
                <a:lnTo>
                  <a:pt x="6058347" y="4221689"/>
                </a:lnTo>
                <a:lnTo>
                  <a:pt x="6064414" y="4259789"/>
                </a:lnTo>
                <a:lnTo>
                  <a:pt x="6074019" y="4310589"/>
                </a:lnTo>
                <a:lnTo>
                  <a:pt x="6079932" y="4361389"/>
                </a:lnTo>
                <a:lnTo>
                  <a:pt x="6081385" y="4399489"/>
                </a:lnTo>
                <a:lnTo>
                  <a:pt x="6081772" y="4424889"/>
                </a:lnTo>
                <a:lnTo>
                  <a:pt x="6081045" y="4450289"/>
                </a:lnTo>
                <a:lnTo>
                  <a:pt x="6079156" y="4475689"/>
                </a:lnTo>
                <a:lnTo>
                  <a:pt x="6076058" y="4513789"/>
                </a:lnTo>
                <a:lnTo>
                  <a:pt x="6071703" y="4539189"/>
                </a:lnTo>
                <a:lnTo>
                  <a:pt x="6066042" y="4577289"/>
                </a:lnTo>
                <a:lnTo>
                  <a:pt x="6059029" y="4602689"/>
                </a:lnTo>
                <a:lnTo>
                  <a:pt x="6050616" y="4640789"/>
                </a:lnTo>
                <a:lnTo>
                  <a:pt x="6040754" y="4678889"/>
                </a:lnTo>
                <a:lnTo>
                  <a:pt x="6029396" y="4716989"/>
                </a:lnTo>
                <a:lnTo>
                  <a:pt x="6016494" y="4767789"/>
                </a:lnTo>
                <a:lnTo>
                  <a:pt x="6002000" y="4805889"/>
                </a:lnTo>
                <a:lnTo>
                  <a:pt x="5985867" y="4856689"/>
                </a:lnTo>
                <a:lnTo>
                  <a:pt x="5968047" y="4907489"/>
                </a:lnTo>
                <a:lnTo>
                  <a:pt x="5948492" y="4970989"/>
                </a:lnTo>
                <a:lnTo>
                  <a:pt x="5927154" y="5021789"/>
                </a:lnTo>
                <a:lnTo>
                  <a:pt x="5903986" y="5085289"/>
                </a:lnTo>
                <a:lnTo>
                  <a:pt x="5878939" y="5161489"/>
                </a:lnTo>
                <a:lnTo>
                  <a:pt x="5774023" y="5440889"/>
                </a:lnTo>
                <a:close/>
              </a:path>
              <a:path w="6082030" h="7206615">
                <a:moveTo>
                  <a:pt x="3313611" y="6723589"/>
                </a:moveTo>
                <a:lnTo>
                  <a:pt x="2768176" y="6723589"/>
                </a:lnTo>
                <a:lnTo>
                  <a:pt x="2637320" y="6698189"/>
                </a:lnTo>
                <a:lnTo>
                  <a:pt x="2515358" y="6672789"/>
                </a:lnTo>
                <a:lnTo>
                  <a:pt x="2402134" y="6647389"/>
                </a:lnTo>
                <a:lnTo>
                  <a:pt x="2297492" y="6621989"/>
                </a:lnTo>
                <a:lnTo>
                  <a:pt x="2248341" y="6609289"/>
                </a:lnTo>
                <a:lnTo>
                  <a:pt x="2201276" y="6583889"/>
                </a:lnTo>
                <a:lnTo>
                  <a:pt x="2156280" y="6571189"/>
                </a:lnTo>
                <a:lnTo>
                  <a:pt x="2113331" y="6545789"/>
                </a:lnTo>
                <a:lnTo>
                  <a:pt x="2072411" y="6533089"/>
                </a:lnTo>
                <a:lnTo>
                  <a:pt x="2033500" y="6520389"/>
                </a:lnTo>
                <a:lnTo>
                  <a:pt x="1996579" y="6494989"/>
                </a:lnTo>
                <a:lnTo>
                  <a:pt x="1961628" y="6469589"/>
                </a:lnTo>
                <a:lnTo>
                  <a:pt x="1928628" y="6456889"/>
                </a:lnTo>
                <a:lnTo>
                  <a:pt x="1897558" y="6431489"/>
                </a:lnTo>
                <a:lnTo>
                  <a:pt x="1868401" y="6418789"/>
                </a:lnTo>
                <a:lnTo>
                  <a:pt x="1841135" y="6393389"/>
                </a:lnTo>
                <a:lnTo>
                  <a:pt x="1815742" y="6380689"/>
                </a:lnTo>
                <a:lnTo>
                  <a:pt x="1792202" y="6355289"/>
                </a:lnTo>
                <a:lnTo>
                  <a:pt x="1770496" y="6329889"/>
                </a:lnTo>
                <a:lnTo>
                  <a:pt x="1750605" y="6317189"/>
                </a:lnTo>
                <a:lnTo>
                  <a:pt x="4331170" y="6317189"/>
                </a:lnTo>
                <a:lnTo>
                  <a:pt x="4311278" y="6329889"/>
                </a:lnTo>
                <a:lnTo>
                  <a:pt x="4289573" y="6355289"/>
                </a:lnTo>
                <a:lnTo>
                  <a:pt x="4266034" y="6380689"/>
                </a:lnTo>
                <a:lnTo>
                  <a:pt x="4240641" y="6393389"/>
                </a:lnTo>
                <a:lnTo>
                  <a:pt x="4213376" y="6418789"/>
                </a:lnTo>
                <a:lnTo>
                  <a:pt x="4184219" y="6431489"/>
                </a:lnTo>
                <a:lnTo>
                  <a:pt x="4153150" y="6456889"/>
                </a:lnTo>
                <a:lnTo>
                  <a:pt x="4120149" y="6469589"/>
                </a:lnTo>
                <a:lnTo>
                  <a:pt x="4085199" y="6494989"/>
                </a:lnTo>
                <a:lnTo>
                  <a:pt x="4048277" y="6520389"/>
                </a:lnTo>
                <a:lnTo>
                  <a:pt x="4009367" y="6533089"/>
                </a:lnTo>
                <a:lnTo>
                  <a:pt x="3968447" y="6545789"/>
                </a:lnTo>
                <a:lnTo>
                  <a:pt x="3925499" y="6571189"/>
                </a:lnTo>
                <a:lnTo>
                  <a:pt x="3880502" y="6583889"/>
                </a:lnTo>
                <a:lnTo>
                  <a:pt x="3833438" y="6609289"/>
                </a:lnTo>
                <a:lnTo>
                  <a:pt x="3784288" y="6621989"/>
                </a:lnTo>
                <a:lnTo>
                  <a:pt x="3679647" y="6647389"/>
                </a:lnTo>
                <a:lnTo>
                  <a:pt x="3566425" y="6672789"/>
                </a:lnTo>
                <a:lnTo>
                  <a:pt x="3444465" y="6698189"/>
                </a:lnTo>
                <a:lnTo>
                  <a:pt x="3313611" y="6723589"/>
                </a:lnTo>
                <a:close/>
              </a:path>
              <a:path w="6082030" h="7206615">
                <a:moveTo>
                  <a:pt x="4826719" y="7193489"/>
                </a:moveTo>
                <a:lnTo>
                  <a:pt x="4639838" y="7193489"/>
                </a:lnTo>
                <a:lnTo>
                  <a:pt x="4406979" y="7053789"/>
                </a:lnTo>
                <a:lnTo>
                  <a:pt x="4192461" y="6710889"/>
                </a:lnTo>
                <a:lnTo>
                  <a:pt x="4331170" y="6317189"/>
                </a:lnTo>
                <a:lnTo>
                  <a:pt x="5380208" y="6317189"/>
                </a:lnTo>
                <a:lnTo>
                  <a:pt x="5291832" y="6482289"/>
                </a:lnTo>
                <a:lnTo>
                  <a:pt x="4903305" y="7180789"/>
                </a:lnTo>
                <a:lnTo>
                  <a:pt x="4826719" y="7193489"/>
                </a:lnTo>
                <a:close/>
              </a:path>
              <a:path w="6082030" h="7206615">
                <a:moveTo>
                  <a:pt x="3173709" y="6736289"/>
                </a:moveTo>
                <a:lnTo>
                  <a:pt x="2908083" y="6736289"/>
                </a:lnTo>
                <a:lnTo>
                  <a:pt x="2836988" y="6723589"/>
                </a:lnTo>
                <a:lnTo>
                  <a:pt x="3244801" y="6723589"/>
                </a:lnTo>
                <a:lnTo>
                  <a:pt x="3173709" y="6736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2480407" y="1828439"/>
            <a:ext cx="5089525" cy="8458835"/>
            <a:chOff x="12480407" y="1828439"/>
            <a:chExt cx="5089525" cy="8458835"/>
          </a:xfrm>
        </p:grpSpPr>
        <p:sp>
          <p:nvSpPr>
            <p:cNvPr id="13" name="object 13"/>
            <p:cNvSpPr/>
            <p:nvPr/>
          </p:nvSpPr>
          <p:spPr>
            <a:xfrm>
              <a:off x="14209141" y="1828439"/>
              <a:ext cx="1623060" cy="3195955"/>
            </a:xfrm>
            <a:custGeom>
              <a:avLst/>
              <a:gdLst/>
              <a:ahLst/>
              <a:cxnLst/>
              <a:rect l="l" t="t" r="r" b="b"/>
              <a:pathLst>
                <a:path w="1623059" h="3195954">
                  <a:moveTo>
                    <a:pt x="734645" y="3195904"/>
                  </a:moveTo>
                  <a:lnTo>
                    <a:pt x="378487" y="3028600"/>
                  </a:lnTo>
                  <a:lnTo>
                    <a:pt x="152772" y="2660532"/>
                  </a:lnTo>
                  <a:lnTo>
                    <a:pt x="34331" y="2292463"/>
                  </a:lnTo>
                  <a:lnTo>
                    <a:pt x="0" y="2125160"/>
                  </a:lnTo>
                  <a:lnTo>
                    <a:pt x="142478" y="2110440"/>
                  </a:lnTo>
                  <a:lnTo>
                    <a:pt x="215643" y="2080115"/>
                  </a:lnTo>
                  <a:lnTo>
                    <a:pt x="242599" y="2011305"/>
                  </a:lnTo>
                  <a:lnTo>
                    <a:pt x="246449" y="1881135"/>
                  </a:lnTo>
                  <a:lnTo>
                    <a:pt x="220772" y="1668622"/>
                  </a:lnTo>
                  <a:lnTo>
                    <a:pt x="164281" y="1420115"/>
                  </a:lnTo>
                  <a:lnTo>
                    <a:pt x="107791" y="1213728"/>
                  </a:lnTo>
                  <a:lnTo>
                    <a:pt x="82114" y="1127573"/>
                  </a:lnTo>
                  <a:lnTo>
                    <a:pt x="68464" y="1117475"/>
                  </a:lnTo>
                  <a:lnTo>
                    <a:pt x="61454" y="1098718"/>
                  </a:lnTo>
                  <a:lnTo>
                    <a:pt x="58872" y="1057450"/>
                  </a:lnTo>
                  <a:lnTo>
                    <a:pt x="58503" y="979821"/>
                  </a:lnTo>
                  <a:lnTo>
                    <a:pt x="59333" y="927861"/>
                  </a:lnTo>
                  <a:lnTo>
                    <a:pt x="61520" y="873376"/>
                  </a:lnTo>
                  <a:lnTo>
                    <a:pt x="74796" y="659159"/>
                  </a:lnTo>
                  <a:lnTo>
                    <a:pt x="76984" y="613784"/>
                  </a:lnTo>
                  <a:lnTo>
                    <a:pt x="77814" y="574579"/>
                  </a:lnTo>
                  <a:lnTo>
                    <a:pt x="86294" y="519685"/>
                  </a:lnTo>
                  <a:lnTo>
                    <a:pt x="102366" y="466964"/>
                  </a:lnTo>
                  <a:lnTo>
                    <a:pt x="127887" y="405320"/>
                  </a:lnTo>
                  <a:lnTo>
                    <a:pt x="163814" y="338161"/>
                  </a:lnTo>
                  <a:lnTo>
                    <a:pt x="185978" y="303580"/>
                  </a:lnTo>
                  <a:lnTo>
                    <a:pt x="211102" y="268898"/>
                  </a:lnTo>
                  <a:lnTo>
                    <a:pt x="239305" y="234542"/>
                  </a:lnTo>
                  <a:lnTo>
                    <a:pt x="270707" y="200938"/>
                  </a:lnTo>
                  <a:lnTo>
                    <a:pt x="305427" y="168512"/>
                  </a:lnTo>
                  <a:lnTo>
                    <a:pt x="343585" y="137690"/>
                  </a:lnTo>
                  <a:lnTo>
                    <a:pt x="385300" y="108899"/>
                  </a:lnTo>
                  <a:lnTo>
                    <a:pt x="430692" y="82564"/>
                  </a:lnTo>
                  <a:lnTo>
                    <a:pt x="479880" y="59111"/>
                  </a:lnTo>
                  <a:lnTo>
                    <a:pt x="532983" y="38967"/>
                  </a:lnTo>
                  <a:lnTo>
                    <a:pt x="590122" y="22558"/>
                  </a:lnTo>
                  <a:lnTo>
                    <a:pt x="651415" y="10310"/>
                  </a:lnTo>
                  <a:lnTo>
                    <a:pt x="716982" y="2648"/>
                  </a:lnTo>
                  <a:lnTo>
                    <a:pt x="786943" y="0"/>
                  </a:lnTo>
                  <a:lnTo>
                    <a:pt x="844667" y="1193"/>
                  </a:lnTo>
                  <a:lnTo>
                    <a:pt x="899677" y="4752"/>
                  </a:lnTo>
                  <a:lnTo>
                    <a:pt x="952019" y="10644"/>
                  </a:lnTo>
                  <a:lnTo>
                    <a:pt x="1001740" y="18836"/>
                  </a:lnTo>
                  <a:lnTo>
                    <a:pt x="1048887" y="29296"/>
                  </a:lnTo>
                  <a:lnTo>
                    <a:pt x="1093506" y="41989"/>
                  </a:lnTo>
                  <a:lnTo>
                    <a:pt x="1135645" y="56885"/>
                  </a:lnTo>
                  <a:lnTo>
                    <a:pt x="1175351" y="73949"/>
                  </a:lnTo>
                  <a:lnTo>
                    <a:pt x="1212669" y="93149"/>
                  </a:lnTo>
                  <a:lnTo>
                    <a:pt x="1247648" y="114452"/>
                  </a:lnTo>
                  <a:lnTo>
                    <a:pt x="1280334" y="137826"/>
                  </a:lnTo>
                  <a:lnTo>
                    <a:pt x="1310773" y="163238"/>
                  </a:lnTo>
                  <a:lnTo>
                    <a:pt x="1339014" y="190655"/>
                  </a:lnTo>
                  <a:lnTo>
                    <a:pt x="1365102" y="220043"/>
                  </a:lnTo>
                  <a:lnTo>
                    <a:pt x="1389084" y="251371"/>
                  </a:lnTo>
                  <a:lnTo>
                    <a:pt x="1411008" y="284606"/>
                  </a:lnTo>
                  <a:lnTo>
                    <a:pt x="1430920" y="319715"/>
                  </a:lnTo>
                  <a:lnTo>
                    <a:pt x="1448867" y="356664"/>
                  </a:lnTo>
                  <a:lnTo>
                    <a:pt x="1464896" y="395422"/>
                  </a:lnTo>
                  <a:lnTo>
                    <a:pt x="1479053" y="435955"/>
                  </a:lnTo>
                  <a:lnTo>
                    <a:pt x="1491387" y="478231"/>
                  </a:lnTo>
                  <a:lnTo>
                    <a:pt x="1501942" y="522217"/>
                  </a:lnTo>
                  <a:lnTo>
                    <a:pt x="1510767" y="567880"/>
                  </a:lnTo>
                  <a:lnTo>
                    <a:pt x="1517909" y="615187"/>
                  </a:lnTo>
                  <a:lnTo>
                    <a:pt x="1523413" y="664106"/>
                  </a:lnTo>
                  <a:lnTo>
                    <a:pt x="1527327" y="714603"/>
                  </a:lnTo>
                  <a:lnTo>
                    <a:pt x="1529699" y="766647"/>
                  </a:lnTo>
                  <a:lnTo>
                    <a:pt x="1564594" y="778410"/>
                  </a:lnTo>
                  <a:lnTo>
                    <a:pt x="1591190" y="800061"/>
                  </a:lnTo>
                  <a:lnTo>
                    <a:pt x="1609613" y="830295"/>
                  </a:lnTo>
                  <a:lnTo>
                    <a:pt x="1619994" y="867806"/>
                  </a:lnTo>
                  <a:lnTo>
                    <a:pt x="1622461" y="911290"/>
                  </a:lnTo>
                  <a:lnTo>
                    <a:pt x="1617142" y="959443"/>
                  </a:lnTo>
                  <a:lnTo>
                    <a:pt x="1604167" y="1010958"/>
                  </a:lnTo>
                  <a:lnTo>
                    <a:pt x="1590383" y="1054680"/>
                  </a:lnTo>
                  <a:lnTo>
                    <a:pt x="1576251" y="1096960"/>
                  </a:lnTo>
                  <a:lnTo>
                    <a:pt x="1560464" y="1137318"/>
                  </a:lnTo>
                  <a:lnTo>
                    <a:pt x="1541713" y="1175273"/>
                  </a:lnTo>
                  <a:lnTo>
                    <a:pt x="1518692" y="1210344"/>
                  </a:lnTo>
                  <a:lnTo>
                    <a:pt x="1490091" y="1242052"/>
                  </a:lnTo>
                  <a:lnTo>
                    <a:pt x="1454603" y="1269916"/>
                  </a:lnTo>
                  <a:lnTo>
                    <a:pt x="1410919" y="1293456"/>
                  </a:lnTo>
                  <a:lnTo>
                    <a:pt x="1357732" y="1312191"/>
                  </a:lnTo>
                  <a:lnTo>
                    <a:pt x="1357732" y="1881135"/>
                  </a:lnTo>
                  <a:lnTo>
                    <a:pt x="1387110" y="1964061"/>
                  </a:lnTo>
                  <a:lnTo>
                    <a:pt x="1451742" y="2035966"/>
                  </a:lnTo>
                  <a:lnTo>
                    <a:pt x="1516374" y="2086614"/>
                  </a:lnTo>
                  <a:lnTo>
                    <a:pt x="1545752" y="2105771"/>
                  </a:lnTo>
                  <a:lnTo>
                    <a:pt x="1398713" y="2736004"/>
                  </a:lnTo>
                  <a:lnTo>
                    <a:pt x="1265209" y="3059637"/>
                  </a:lnTo>
                  <a:lnTo>
                    <a:pt x="1069200" y="3178870"/>
                  </a:lnTo>
                  <a:lnTo>
                    <a:pt x="734645" y="3195904"/>
                  </a:lnTo>
                  <a:close/>
                </a:path>
              </a:pathLst>
            </a:custGeom>
            <a:solidFill>
              <a:srgbClr val="ECA6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136612" y="2578839"/>
              <a:ext cx="3768090" cy="7708265"/>
            </a:xfrm>
            <a:custGeom>
              <a:avLst/>
              <a:gdLst/>
              <a:ahLst/>
              <a:cxnLst/>
              <a:rect l="l" t="t" r="r" b="b"/>
              <a:pathLst>
                <a:path w="3768090" h="7708265">
                  <a:moveTo>
                    <a:pt x="3767571" y="7708160"/>
                  </a:moveTo>
                  <a:lnTo>
                    <a:pt x="0" y="7708160"/>
                  </a:lnTo>
                  <a:lnTo>
                    <a:pt x="21369" y="7430943"/>
                  </a:lnTo>
                  <a:lnTo>
                    <a:pt x="97957" y="7312653"/>
                  </a:lnTo>
                  <a:lnTo>
                    <a:pt x="284840" y="7002869"/>
                  </a:lnTo>
                  <a:lnTo>
                    <a:pt x="517698" y="6569214"/>
                  </a:lnTo>
                  <a:lnTo>
                    <a:pt x="732211" y="6079313"/>
                  </a:lnTo>
                  <a:lnTo>
                    <a:pt x="814389" y="6113577"/>
                  </a:lnTo>
                  <a:lnTo>
                    <a:pt x="1023846" y="6189451"/>
                  </a:lnTo>
                  <a:lnTo>
                    <a:pt x="1304963" y="6266559"/>
                  </a:lnTo>
                  <a:lnTo>
                    <a:pt x="1602122" y="6304523"/>
                  </a:lnTo>
                  <a:lnTo>
                    <a:pt x="3120827" y="6304523"/>
                  </a:lnTo>
                  <a:lnTo>
                    <a:pt x="3184400" y="6472044"/>
                  </a:lnTo>
                  <a:lnTo>
                    <a:pt x="3308125" y="6743749"/>
                  </a:lnTo>
                  <a:lnTo>
                    <a:pt x="3473180" y="7021144"/>
                  </a:lnTo>
                  <a:lnTo>
                    <a:pt x="3746205" y="7430943"/>
                  </a:lnTo>
                  <a:lnTo>
                    <a:pt x="3767571" y="7708160"/>
                  </a:lnTo>
                  <a:close/>
                </a:path>
                <a:path w="3768090" h="7708265">
                  <a:moveTo>
                    <a:pt x="3120827" y="6304523"/>
                  </a:moveTo>
                  <a:lnTo>
                    <a:pt x="2165545" y="6304523"/>
                  </a:lnTo>
                  <a:lnTo>
                    <a:pt x="2394128" y="6297305"/>
                  </a:lnTo>
                  <a:lnTo>
                    <a:pt x="2560928" y="6271439"/>
                  </a:lnTo>
                  <a:lnTo>
                    <a:pt x="2747490" y="6205813"/>
                  </a:lnTo>
                  <a:lnTo>
                    <a:pt x="3035361" y="6079313"/>
                  </a:lnTo>
                  <a:lnTo>
                    <a:pt x="3120827" y="6304523"/>
                  </a:lnTo>
                  <a:close/>
                </a:path>
                <a:path w="3768090" h="7708265">
                  <a:moveTo>
                    <a:pt x="2165545" y="6304523"/>
                  </a:moveTo>
                  <a:lnTo>
                    <a:pt x="1602122" y="6304523"/>
                  </a:lnTo>
                  <a:lnTo>
                    <a:pt x="1769120" y="6106526"/>
                  </a:lnTo>
                  <a:lnTo>
                    <a:pt x="1810445" y="6109001"/>
                  </a:lnTo>
                  <a:lnTo>
                    <a:pt x="1824378" y="6109680"/>
                  </a:lnTo>
                  <a:lnTo>
                    <a:pt x="1824378" y="6114179"/>
                  </a:lnTo>
                  <a:lnTo>
                    <a:pt x="2004908" y="6114179"/>
                  </a:lnTo>
                  <a:lnTo>
                    <a:pt x="2165545" y="6304523"/>
                  </a:lnTo>
                  <a:close/>
                </a:path>
                <a:path w="3768090" h="7708265">
                  <a:moveTo>
                    <a:pt x="2004908" y="6114179"/>
                  </a:moveTo>
                  <a:lnTo>
                    <a:pt x="1943215" y="6114179"/>
                  </a:lnTo>
                  <a:lnTo>
                    <a:pt x="1943215" y="6109680"/>
                  </a:lnTo>
                  <a:lnTo>
                    <a:pt x="1957135" y="6109001"/>
                  </a:lnTo>
                  <a:lnTo>
                    <a:pt x="1998449" y="6106526"/>
                  </a:lnTo>
                  <a:lnTo>
                    <a:pt x="2004908" y="6114179"/>
                  </a:lnTo>
                  <a:close/>
                </a:path>
                <a:path w="3768090" h="7708265">
                  <a:moveTo>
                    <a:pt x="1943215" y="6114179"/>
                  </a:moveTo>
                  <a:lnTo>
                    <a:pt x="1824378" y="6114179"/>
                  </a:lnTo>
                  <a:lnTo>
                    <a:pt x="1839505" y="6113904"/>
                  </a:lnTo>
                  <a:lnTo>
                    <a:pt x="1868896" y="6112528"/>
                  </a:lnTo>
                  <a:lnTo>
                    <a:pt x="1883748" y="6111978"/>
                  </a:lnTo>
                  <a:lnTo>
                    <a:pt x="1898656" y="6112528"/>
                  </a:lnTo>
                  <a:lnTo>
                    <a:pt x="1928087" y="6113904"/>
                  </a:lnTo>
                  <a:lnTo>
                    <a:pt x="1943215" y="6114179"/>
                  </a:lnTo>
                  <a:close/>
                </a:path>
                <a:path w="3768090" h="7708265">
                  <a:moveTo>
                    <a:pt x="1148238" y="86206"/>
                  </a:moveTo>
                  <a:lnTo>
                    <a:pt x="1140118" y="84108"/>
                  </a:lnTo>
                  <a:lnTo>
                    <a:pt x="1132752" y="76226"/>
                  </a:lnTo>
                  <a:lnTo>
                    <a:pt x="1127990" y="64780"/>
                  </a:lnTo>
                  <a:lnTo>
                    <a:pt x="1129287" y="54580"/>
                  </a:lnTo>
                  <a:lnTo>
                    <a:pt x="1191295" y="22191"/>
                  </a:lnTo>
                  <a:lnTo>
                    <a:pt x="1235684" y="10186"/>
                  </a:lnTo>
                  <a:lnTo>
                    <a:pt x="1281446" y="2665"/>
                  </a:lnTo>
                  <a:lnTo>
                    <a:pt x="1327951" y="0"/>
                  </a:lnTo>
                  <a:lnTo>
                    <a:pt x="1374567" y="2560"/>
                  </a:lnTo>
                  <a:lnTo>
                    <a:pt x="1420666" y="10716"/>
                  </a:lnTo>
                  <a:lnTo>
                    <a:pt x="1465616" y="24841"/>
                  </a:lnTo>
                  <a:lnTo>
                    <a:pt x="1484515" y="53971"/>
                  </a:lnTo>
                  <a:lnTo>
                    <a:pt x="1310266" y="53971"/>
                  </a:lnTo>
                  <a:lnTo>
                    <a:pt x="1274708" y="54989"/>
                  </a:lnTo>
                  <a:lnTo>
                    <a:pt x="1238001" y="59535"/>
                  </a:lnTo>
                  <a:lnTo>
                    <a:pt x="1202512" y="67483"/>
                  </a:lnTo>
                  <a:lnTo>
                    <a:pt x="1170608" y="78707"/>
                  </a:lnTo>
                  <a:lnTo>
                    <a:pt x="1158078" y="83934"/>
                  </a:lnTo>
                  <a:lnTo>
                    <a:pt x="1148238" y="86206"/>
                  </a:lnTo>
                  <a:close/>
                </a:path>
                <a:path w="3768090" h="7708265">
                  <a:moveTo>
                    <a:pt x="1447298" y="84753"/>
                  </a:moveTo>
                  <a:lnTo>
                    <a:pt x="1433312" y="81191"/>
                  </a:lnTo>
                  <a:lnTo>
                    <a:pt x="1425378" y="77180"/>
                  </a:lnTo>
                  <a:lnTo>
                    <a:pt x="1401899" y="68226"/>
                  </a:lnTo>
                  <a:lnTo>
                    <a:pt x="1363366" y="58949"/>
                  </a:lnTo>
                  <a:lnTo>
                    <a:pt x="1310266" y="53971"/>
                  </a:lnTo>
                  <a:lnTo>
                    <a:pt x="1484515" y="53971"/>
                  </a:lnTo>
                  <a:lnTo>
                    <a:pt x="1484616" y="57183"/>
                  </a:lnTo>
                  <a:lnTo>
                    <a:pt x="1479100" y="68490"/>
                  </a:lnTo>
                  <a:lnTo>
                    <a:pt x="1469341" y="78089"/>
                  </a:lnTo>
                  <a:lnTo>
                    <a:pt x="1459024" y="83615"/>
                  </a:lnTo>
                  <a:lnTo>
                    <a:pt x="1447298" y="84753"/>
                  </a:lnTo>
                  <a:close/>
                </a:path>
                <a:path w="3768090" h="7708265">
                  <a:moveTo>
                    <a:pt x="1341713" y="199909"/>
                  </a:moveTo>
                  <a:lnTo>
                    <a:pt x="1328000" y="197144"/>
                  </a:lnTo>
                  <a:lnTo>
                    <a:pt x="1316825" y="189607"/>
                  </a:lnTo>
                  <a:lnTo>
                    <a:pt x="1309302" y="178434"/>
                  </a:lnTo>
                  <a:lnTo>
                    <a:pt x="1306546" y="164762"/>
                  </a:lnTo>
                  <a:lnTo>
                    <a:pt x="1309302" y="151035"/>
                  </a:lnTo>
                  <a:lnTo>
                    <a:pt x="1316825" y="139834"/>
                  </a:lnTo>
                  <a:lnTo>
                    <a:pt x="1328000" y="132286"/>
                  </a:lnTo>
                  <a:lnTo>
                    <a:pt x="1341713" y="129520"/>
                  </a:lnTo>
                  <a:lnTo>
                    <a:pt x="1355399" y="132286"/>
                  </a:lnTo>
                  <a:lnTo>
                    <a:pt x="1366586" y="139834"/>
                  </a:lnTo>
                  <a:lnTo>
                    <a:pt x="1374134" y="151035"/>
                  </a:lnTo>
                  <a:lnTo>
                    <a:pt x="1376904" y="164762"/>
                  </a:lnTo>
                  <a:lnTo>
                    <a:pt x="1374134" y="178434"/>
                  </a:lnTo>
                  <a:lnTo>
                    <a:pt x="1366586" y="189607"/>
                  </a:lnTo>
                  <a:lnTo>
                    <a:pt x="1355399" y="197144"/>
                  </a:lnTo>
                  <a:lnTo>
                    <a:pt x="1341713" y="199909"/>
                  </a:lnTo>
                  <a:close/>
                </a:path>
                <a:path w="3768090" h="7708265">
                  <a:moveTo>
                    <a:pt x="1668090" y="84753"/>
                  </a:moveTo>
                  <a:lnTo>
                    <a:pt x="1656355" y="83615"/>
                  </a:lnTo>
                  <a:lnTo>
                    <a:pt x="1646020" y="78089"/>
                  </a:lnTo>
                  <a:lnTo>
                    <a:pt x="1636261" y="68490"/>
                  </a:lnTo>
                  <a:lnTo>
                    <a:pt x="1630742" y="57183"/>
                  </a:lnTo>
                  <a:lnTo>
                    <a:pt x="1631137" y="44659"/>
                  </a:lnTo>
                  <a:lnTo>
                    <a:pt x="1694763" y="10716"/>
                  </a:lnTo>
                  <a:lnTo>
                    <a:pt x="1740851" y="2560"/>
                  </a:lnTo>
                  <a:lnTo>
                    <a:pt x="1787456" y="0"/>
                  </a:lnTo>
                  <a:lnTo>
                    <a:pt x="1833952" y="2665"/>
                  </a:lnTo>
                  <a:lnTo>
                    <a:pt x="1879715" y="10186"/>
                  </a:lnTo>
                  <a:lnTo>
                    <a:pt x="1924118" y="22191"/>
                  </a:lnTo>
                  <a:lnTo>
                    <a:pt x="1966537" y="38308"/>
                  </a:lnTo>
                  <a:lnTo>
                    <a:pt x="1985588" y="53971"/>
                  </a:lnTo>
                  <a:lnTo>
                    <a:pt x="1805070" y="53971"/>
                  </a:lnTo>
                  <a:lnTo>
                    <a:pt x="1757983" y="55363"/>
                  </a:lnTo>
                  <a:lnTo>
                    <a:pt x="1729472" y="58663"/>
                  </a:lnTo>
                  <a:lnTo>
                    <a:pt x="1708005" y="66421"/>
                  </a:lnTo>
                  <a:lnTo>
                    <a:pt x="1682048" y="81191"/>
                  </a:lnTo>
                  <a:lnTo>
                    <a:pt x="1668090" y="84753"/>
                  </a:lnTo>
                  <a:close/>
                </a:path>
                <a:path w="3768090" h="7708265">
                  <a:moveTo>
                    <a:pt x="1967094" y="86206"/>
                  </a:moveTo>
                  <a:lnTo>
                    <a:pt x="1957256" y="83934"/>
                  </a:lnTo>
                  <a:lnTo>
                    <a:pt x="1944733" y="78707"/>
                  </a:lnTo>
                  <a:lnTo>
                    <a:pt x="1912824" y="67483"/>
                  </a:lnTo>
                  <a:lnTo>
                    <a:pt x="1877333" y="59535"/>
                  </a:lnTo>
                  <a:lnTo>
                    <a:pt x="1840627" y="54989"/>
                  </a:lnTo>
                  <a:lnTo>
                    <a:pt x="1805070" y="53971"/>
                  </a:lnTo>
                  <a:lnTo>
                    <a:pt x="1985588" y="53971"/>
                  </a:lnTo>
                  <a:lnTo>
                    <a:pt x="1986072" y="54580"/>
                  </a:lnTo>
                  <a:lnTo>
                    <a:pt x="1987358" y="64780"/>
                  </a:lnTo>
                  <a:lnTo>
                    <a:pt x="1982591" y="76226"/>
                  </a:lnTo>
                  <a:lnTo>
                    <a:pt x="1975217" y="84108"/>
                  </a:lnTo>
                  <a:lnTo>
                    <a:pt x="1967094" y="86206"/>
                  </a:lnTo>
                  <a:close/>
                </a:path>
                <a:path w="3768090" h="7708265">
                  <a:moveTo>
                    <a:pt x="2190997" y="931312"/>
                  </a:moveTo>
                  <a:lnTo>
                    <a:pt x="2139947" y="920615"/>
                  </a:lnTo>
                  <a:lnTo>
                    <a:pt x="2430261" y="561791"/>
                  </a:lnTo>
                  <a:lnTo>
                    <a:pt x="2455394" y="554055"/>
                  </a:lnTo>
                  <a:lnTo>
                    <a:pt x="2455893" y="555398"/>
                  </a:lnTo>
                  <a:lnTo>
                    <a:pt x="2456725" y="560000"/>
                  </a:lnTo>
                  <a:lnTo>
                    <a:pt x="2456891" y="568721"/>
                  </a:lnTo>
                  <a:lnTo>
                    <a:pt x="2455394" y="582420"/>
                  </a:lnTo>
                  <a:lnTo>
                    <a:pt x="2452207" y="600262"/>
                  </a:lnTo>
                  <a:lnTo>
                    <a:pt x="2448527" y="611264"/>
                  </a:lnTo>
                  <a:lnTo>
                    <a:pt x="2441997" y="619973"/>
                  </a:lnTo>
                  <a:lnTo>
                    <a:pt x="2430261" y="630939"/>
                  </a:lnTo>
                  <a:lnTo>
                    <a:pt x="2190997" y="931312"/>
                  </a:lnTo>
                  <a:close/>
                </a:path>
                <a:path w="3768090" h="7708265">
                  <a:moveTo>
                    <a:pt x="1773721" y="199909"/>
                  </a:moveTo>
                  <a:lnTo>
                    <a:pt x="1759979" y="197144"/>
                  </a:lnTo>
                  <a:lnTo>
                    <a:pt x="1748762" y="189607"/>
                  </a:lnTo>
                  <a:lnTo>
                    <a:pt x="1741203" y="178434"/>
                  </a:lnTo>
                  <a:lnTo>
                    <a:pt x="1738432" y="164762"/>
                  </a:lnTo>
                  <a:lnTo>
                    <a:pt x="1741203" y="151035"/>
                  </a:lnTo>
                  <a:lnTo>
                    <a:pt x="1748762" y="139834"/>
                  </a:lnTo>
                  <a:lnTo>
                    <a:pt x="1759979" y="132286"/>
                  </a:lnTo>
                  <a:lnTo>
                    <a:pt x="1773721" y="129520"/>
                  </a:lnTo>
                  <a:lnTo>
                    <a:pt x="1787403" y="132286"/>
                  </a:lnTo>
                  <a:lnTo>
                    <a:pt x="1798582" y="139834"/>
                  </a:lnTo>
                  <a:lnTo>
                    <a:pt x="1806122" y="151035"/>
                  </a:lnTo>
                  <a:lnTo>
                    <a:pt x="1808887" y="164762"/>
                  </a:lnTo>
                  <a:lnTo>
                    <a:pt x="1806122" y="178434"/>
                  </a:lnTo>
                  <a:lnTo>
                    <a:pt x="1798582" y="189607"/>
                  </a:lnTo>
                  <a:lnTo>
                    <a:pt x="1787403" y="197144"/>
                  </a:lnTo>
                  <a:lnTo>
                    <a:pt x="1773721" y="199909"/>
                  </a:lnTo>
                  <a:close/>
                </a:path>
                <a:path w="3768090" h="7708265">
                  <a:moveTo>
                    <a:pt x="2069957" y="478697"/>
                  </a:moveTo>
                  <a:lnTo>
                    <a:pt x="2069957" y="422731"/>
                  </a:lnTo>
                  <a:lnTo>
                    <a:pt x="2457034" y="129520"/>
                  </a:lnTo>
                  <a:lnTo>
                    <a:pt x="2432929" y="199909"/>
                  </a:lnTo>
                  <a:lnTo>
                    <a:pt x="2069957" y="478697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303825" y="3678271"/>
              <a:ext cx="3200400" cy="6086475"/>
            </a:xfrm>
            <a:custGeom>
              <a:avLst/>
              <a:gdLst/>
              <a:ahLst/>
              <a:cxnLst/>
              <a:rect l="l" t="t" r="r" b="b"/>
              <a:pathLst>
                <a:path w="3200400" h="6086475">
                  <a:moveTo>
                    <a:pt x="939443" y="997094"/>
                  </a:moveTo>
                  <a:lnTo>
                    <a:pt x="905316" y="263103"/>
                  </a:lnTo>
                  <a:lnTo>
                    <a:pt x="905125" y="258325"/>
                  </a:lnTo>
                  <a:lnTo>
                    <a:pt x="905507" y="253550"/>
                  </a:lnTo>
                  <a:lnTo>
                    <a:pt x="906366" y="248870"/>
                  </a:lnTo>
                  <a:lnTo>
                    <a:pt x="967356" y="33498"/>
                  </a:lnTo>
                  <a:lnTo>
                    <a:pt x="977228" y="9738"/>
                  </a:lnTo>
                  <a:lnTo>
                    <a:pt x="993705" y="0"/>
                  </a:lnTo>
                  <a:lnTo>
                    <a:pt x="1015361" y="2474"/>
                  </a:lnTo>
                  <a:lnTo>
                    <a:pt x="1411294" y="247726"/>
                  </a:lnTo>
                  <a:lnTo>
                    <a:pt x="1441786" y="285736"/>
                  </a:lnTo>
                  <a:lnTo>
                    <a:pt x="1571220" y="798803"/>
                  </a:lnTo>
                  <a:lnTo>
                    <a:pt x="2425884" y="798803"/>
                  </a:lnTo>
                  <a:lnTo>
                    <a:pt x="2421233" y="898805"/>
                  </a:lnTo>
                  <a:lnTo>
                    <a:pt x="1678090" y="898805"/>
                  </a:lnTo>
                  <a:lnTo>
                    <a:pt x="939443" y="997094"/>
                  </a:lnTo>
                  <a:close/>
                </a:path>
                <a:path w="3200400" h="6086475">
                  <a:moveTo>
                    <a:pt x="2425884" y="798803"/>
                  </a:moveTo>
                  <a:lnTo>
                    <a:pt x="1571220" y="798803"/>
                  </a:lnTo>
                  <a:lnTo>
                    <a:pt x="1700751" y="285736"/>
                  </a:lnTo>
                  <a:lnTo>
                    <a:pt x="1731243" y="247726"/>
                  </a:lnTo>
                  <a:lnTo>
                    <a:pt x="2315346" y="15354"/>
                  </a:lnTo>
                  <a:lnTo>
                    <a:pt x="2340758" y="2474"/>
                  </a:lnTo>
                  <a:lnTo>
                    <a:pt x="2378892" y="9738"/>
                  </a:lnTo>
                  <a:lnTo>
                    <a:pt x="2449747" y="248870"/>
                  </a:lnTo>
                  <a:lnTo>
                    <a:pt x="2450995" y="258325"/>
                  </a:lnTo>
                  <a:lnTo>
                    <a:pt x="2450751" y="264152"/>
                  </a:lnTo>
                  <a:lnTo>
                    <a:pt x="2425884" y="798803"/>
                  </a:lnTo>
                  <a:close/>
                </a:path>
                <a:path w="3200400" h="6086475">
                  <a:moveTo>
                    <a:pt x="2416661" y="997094"/>
                  </a:moveTo>
                  <a:lnTo>
                    <a:pt x="1678090" y="898805"/>
                  </a:lnTo>
                  <a:lnTo>
                    <a:pt x="2421233" y="898805"/>
                  </a:lnTo>
                  <a:lnTo>
                    <a:pt x="2416661" y="997094"/>
                  </a:lnTo>
                  <a:close/>
                </a:path>
                <a:path w="3200400" h="6086475">
                  <a:moveTo>
                    <a:pt x="2840808" y="4951812"/>
                  </a:moveTo>
                  <a:lnTo>
                    <a:pt x="1762715" y="4951812"/>
                  </a:lnTo>
                  <a:lnTo>
                    <a:pt x="2317924" y="4890648"/>
                  </a:lnTo>
                  <a:lnTo>
                    <a:pt x="2640101" y="4886924"/>
                  </a:lnTo>
                  <a:lnTo>
                    <a:pt x="2840808" y="4951812"/>
                  </a:lnTo>
                  <a:close/>
                </a:path>
                <a:path w="3200400" h="6086475">
                  <a:moveTo>
                    <a:pt x="1434909" y="6086153"/>
                  </a:moveTo>
                  <a:lnTo>
                    <a:pt x="1137750" y="6048189"/>
                  </a:lnTo>
                  <a:lnTo>
                    <a:pt x="856634" y="5971082"/>
                  </a:lnTo>
                  <a:lnTo>
                    <a:pt x="647177" y="5895207"/>
                  </a:lnTo>
                  <a:lnTo>
                    <a:pt x="564998" y="5860943"/>
                  </a:lnTo>
                  <a:lnTo>
                    <a:pt x="157717" y="5568699"/>
                  </a:lnTo>
                  <a:lnTo>
                    <a:pt x="0" y="5393248"/>
                  </a:lnTo>
                  <a:lnTo>
                    <a:pt x="72085" y="5264355"/>
                  </a:lnTo>
                  <a:lnTo>
                    <a:pt x="354212" y="5111789"/>
                  </a:lnTo>
                  <a:lnTo>
                    <a:pt x="773941" y="4981137"/>
                  </a:lnTo>
                  <a:lnTo>
                    <a:pt x="1202614" y="4937885"/>
                  </a:lnTo>
                  <a:lnTo>
                    <a:pt x="1536147" y="4941590"/>
                  </a:lnTo>
                  <a:lnTo>
                    <a:pt x="1670454" y="4951812"/>
                  </a:lnTo>
                  <a:lnTo>
                    <a:pt x="2840808" y="4951812"/>
                  </a:lnTo>
                  <a:lnTo>
                    <a:pt x="2852645" y="4955639"/>
                  </a:lnTo>
                  <a:lnTo>
                    <a:pt x="3078952" y="5111789"/>
                  </a:lnTo>
                  <a:lnTo>
                    <a:pt x="3200351" y="5344114"/>
                  </a:lnTo>
                  <a:lnTo>
                    <a:pt x="3110739" y="5588828"/>
                  </a:lnTo>
                  <a:lnTo>
                    <a:pt x="2977023" y="5752360"/>
                  </a:lnTo>
                  <a:lnTo>
                    <a:pt x="1716633" y="5752360"/>
                  </a:lnTo>
                  <a:lnTo>
                    <a:pt x="1434909" y="6086153"/>
                  </a:lnTo>
                  <a:close/>
                </a:path>
                <a:path w="3200400" h="6086475">
                  <a:moveTo>
                    <a:pt x="1762715" y="4951812"/>
                  </a:moveTo>
                  <a:lnTo>
                    <a:pt x="1670454" y="4951812"/>
                  </a:lnTo>
                  <a:lnTo>
                    <a:pt x="1670454" y="4940638"/>
                  </a:lnTo>
                  <a:lnTo>
                    <a:pt x="1716633" y="4946262"/>
                  </a:lnTo>
                  <a:lnTo>
                    <a:pt x="1762715" y="4946262"/>
                  </a:lnTo>
                  <a:lnTo>
                    <a:pt x="1762715" y="4951812"/>
                  </a:lnTo>
                  <a:close/>
                </a:path>
                <a:path w="3200400" h="6086475">
                  <a:moveTo>
                    <a:pt x="1762715" y="4946262"/>
                  </a:moveTo>
                  <a:lnTo>
                    <a:pt x="1716633" y="4946262"/>
                  </a:lnTo>
                  <a:lnTo>
                    <a:pt x="1762715" y="4940638"/>
                  </a:lnTo>
                  <a:lnTo>
                    <a:pt x="1762715" y="4946262"/>
                  </a:lnTo>
                  <a:close/>
                </a:path>
                <a:path w="3200400" h="6086475">
                  <a:moveTo>
                    <a:pt x="1998333" y="6086153"/>
                  </a:moveTo>
                  <a:lnTo>
                    <a:pt x="1716633" y="5752360"/>
                  </a:lnTo>
                  <a:lnTo>
                    <a:pt x="2977023" y="5752360"/>
                  </a:lnTo>
                  <a:lnTo>
                    <a:pt x="2952532" y="5782311"/>
                  </a:lnTo>
                  <a:lnTo>
                    <a:pt x="2868149" y="5860943"/>
                  </a:lnTo>
                  <a:lnTo>
                    <a:pt x="2580278" y="5987443"/>
                  </a:lnTo>
                  <a:lnTo>
                    <a:pt x="2393715" y="6053069"/>
                  </a:lnTo>
                  <a:lnTo>
                    <a:pt x="2226915" y="6078935"/>
                  </a:lnTo>
                  <a:lnTo>
                    <a:pt x="1998333" y="6086153"/>
                  </a:lnTo>
                  <a:close/>
                </a:path>
              </a:pathLst>
            </a:custGeom>
            <a:solidFill>
              <a:srgbClr val="4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480407" y="4946127"/>
              <a:ext cx="5089525" cy="4557395"/>
            </a:xfrm>
            <a:custGeom>
              <a:avLst/>
              <a:gdLst/>
              <a:ahLst/>
              <a:cxnLst/>
              <a:rect l="l" t="t" r="r" b="b"/>
              <a:pathLst>
                <a:path w="5089525" h="4557395">
                  <a:moveTo>
                    <a:pt x="3308062" y="4499883"/>
                  </a:moveTo>
                  <a:lnTo>
                    <a:pt x="3341460" y="4469124"/>
                  </a:lnTo>
                  <a:lnTo>
                    <a:pt x="3393277" y="4418937"/>
                  </a:lnTo>
                  <a:lnTo>
                    <a:pt x="3425610" y="4386314"/>
                  </a:lnTo>
                  <a:lnTo>
                    <a:pt x="3461141" y="4349283"/>
                  </a:lnTo>
                  <a:lnTo>
                    <a:pt x="3499057" y="4308301"/>
                  </a:lnTo>
                  <a:lnTo>
                    <a:pt x="3538544" y="4263828"/>
                  </a:lnTo>
                  <a:lnTo>
                    <a:pt x="3578788" y="4216321"/>
                  </a:lnTo>
                  <a:lnTo>
                    <a:pt x="3618976" y="4166239"/>
                  </a:lnTo>
                  <a:lnTo>
                    <a:pt x="3658295" y="4114040"/>
                  </a:lnTo>
                  <a:lnTo>
                    <a:pt x="3695930" y="4060182"/>
                  </a:lnTo>
                  <a:lnTo>
                    <a:pt x="3731068" y="4005124"/>
                  </a:lnTo>
                  <a:lnTo>
                    <a:pt x="3762895" y="3949324"/>
                  </a:lnTo>
                  <a:lnTo>
                    <a:pt x="3790599" y="3893241"/>
                  </a:lnTo>
                  <a:lnTo>
                    <a:pt x="3813364" y="3837332"/>
                  </a:lnTo>
                  <a:lnTo>
                    <a:pt x="3882645" y="3645345"/>
                  </a:lnTo>
                  <a:lnTo>
                    <a:pt x="3941427" y="3486227"/>
                  </a:lnTo>
                  <a:lnTo>
                    <a:pt x="4021831" y="3274371"/>
                  </a:lnTo>
                  <a:lnTo>
                    <a:pt x="4155975" y="2924167"/>
                  </a:lnTo>
                  <a:lnTo>
                    <a:pt x="4170414" y="3325590"/>
                  </a:lnTo>
                  <a:lnTo>
                    <a:pt x="3830274" y="4203620"/>
                  </a:lnTo>
                  <a:lnTo>
                    <a:pt x="3775175" y="4253877"/>
                  </a:lnTo>
                  <a:lnTo>
                    <a:pt x="3743014" y="4279549"/>
                  </a:lnTo>
                  <a:lnTo>
                    <a:pt x="3707726" y="4305384"/>
                  </a:lnTo>
                  <a:lnTo>
                    <a:pt x="3669270" y="4331232"/>
                  </a:lnTo>
                  <a:lnTo>
                    <a:pt x="3627608" y="4356941"/>
                  </a:lnTo>
                  <a:lnTo>
                    <a:pt x="3582699" y="4382362"/>
                  </a:lnTo>
                  <a:lnTo>
                    <a:pt x="3534503" y="4407344"/>
                  </a:lnTo>
                  <a:lnTo>
                    <a:pt x="3482982" y="4431738"/>
                  </a:lnTo>
                  <a:lnTo>
                    <a:pt x="3428094" y="4455392"/>
                  </a:lnTo>
                  <a:lnTo>
                    <a:pt x="3369801" y="4478157"/>
                  </a:lnTo>
                  <a:lnTo>
                    <a:pt x="3308062" y="4499883"/>
                  </a:lnTo>
                  <a:close/>
                </a:path>
                <a:path w="5089525" h="4557395">
                  <a:moveTo>
                    <a:pt x="1977753" y="4557267"/>
                  </a:moveTo>
                  <a:lnTo>
                    <a:pt x="1909864" y="4540702"/>
                  </a:lnTo>
                  <a:lnTo>
                    <a:pt x="1845120" y="4522821"/>
                  </a:lnTo>
                  <a:lnTo>
                    <a:pt x="1783487" y="4503748"/>
                  </a:lnTo>
                  <a:lnTo>
                    <a:pt x="1724930" y="4483608"/>
                  </a:lnTo>
                  <a:lnTo>
                    <a:pt x="1669415" y="4462523"/>
                  </a:lnTo>
                  <a:lnTo>
                    <a:pt x="1616907" y="4440618"/>
                  </a:lnTo>
                  <a:lnTo>
                    <a:pt x="1567373" y="4418015"/>
                  </a:lnTo>
                  <a:lnTo>
                    <a:pt x="1520778" y="4394839"/>
                  </a:lnTo>
                  <a:lnTo>
                    <a:pt x="1477088" y="4371213"/>
                  </a:lnTo>
                  <a:lnTo>
                    <a:pt x="1436269" y="4347260"/>
                  </a:lnTo>
                  <a:lnTo>
                    <a:pt x="1398285" y="4323105"/>
                  </a:lnTo>
                  <a:lnTo>
                    <a:pt x="1363104" y="4298872"/>
                  </a:lnTo>
                  <a:lnTo>
                    <a:pt x="1330689" y="4274683"/>
                  </a:lnTo>
                  <a:lnTo>
                    <a:pt x="1301009" y="4250662"/>
                  </a:lnTo>
                  <a:lnTo>
                    <a:pt x="1249710" y="4203620"/>
                  </a:lnTo>
                  <a:lnTo>
                    <a:pt x="909773" y="3321580"/>
                  </a:lnTo>
                  <a:lnTo>
                    <a:pt x="922105" y="2977664"/>
                  </a:lnTo>
                  <a:lnTo>
                    <a:pt x="923161" y="2986411"/>
                  </a:lnTo>
                  <a:lnTo>
                    <a:pt x="926610" y="3010569"/>
                  </a:lnTo>
                  <a:lnTo>
                    <a:pt x="942371" y="3093265"/>
                  </a:lnTo>
                  <a:lnTo>
                    <a:pt x="955525" y="3145875"/>
                  </a:lnTo>
                  <a:lnTo>
                    <a:pt x="972756" y="3202042"/>
                  </a:lnTo>
                  <a:lnTo>
                    <a:pt x="994486" y="3258801"/>
                  </a:lnTo>
                  <a:lnTo>
                    <a:pt x="1021134" y="3313188"/>
                  </a:lnTo>
                  <a:lnTo>
                    <a:pt x="1053122" y="3362241"/>
                  </a:lnTo>
                  <a:lnTo>
                    <a:pt x="1090871" y="3402995"/>
                  </a:lnTo>
                  <a:lnTo>
                    <a:pt x="1134803" y="3432486"/>
                  </a:lnTo>
                  <a:lnTo>
                    <a:pt x="1169686" y="3449728"/>
                  </a:lnTo>
                  <a:lnTo>
                    <a:pt x="1205027" y="3468121"/>
                  </a:lnTo>
                  <a:lnTo>
                    <a:pt x="1240623" y="3488024"/>
                  </a:lnTo>
                  <a:lnTo>
                    <a:pt x="1276273" y="3509796"/>
                  </a:lnTo>
                  <a:lnTo>
                    <a:pt x="1311774" y="3533798"/>
                  </a:lnTo>
                  <a:lnTo>
                    <a:pt x="1346925" y="3560390"/>
                  </a:lnTo>
                  <a:lnTo>
                    <a:pt x="1381522" y="3589931"/>
                  </a:lnTo>
                  <a:lnTo>
                    <a:pt x="1415364" y="3622781"/>
                  </a:lnTo>
                  <a:lnTo>
                    <a:pt x="1448248" y="3659301"/>
                  </a:lnTo>
                  <a:lnTo>
                    <a:pt x="1479972" y="3699849"/>
                  </a:lnTo>
                  <a:lnTo>
                    <a:pt x="1510334" y="3744787"/>
                  </a:lnTo>
                  <a:lnTo>
                    <a:pt x="1539131" y="3794473"/>
                  </a:lnTo>
                  <a:lnTo>
                    <a:pt x="1566162" y="3849268"/>
                  </a:lnTo>
                  <a:lnTo>
                    <a:pt x="1591224" y="3909531"/>
                  </a:lnTo>
                  <a:lnTo>
                    <a:pt x="1614115" y="3975622"/>
                  </a:lnTo>
                  <a:lnTo>
                    <a:pt x="1639493" y="4047906"/>
                  </a:lnTo>
                  <a:lnTo>
                    <a:pt x="1668463" y="4116565"/>
                  </a:lnTo>
                  <a:lnTo>
                    <a:pt x="1700148" y="4181322"/>
                  </a:lnTo>
                  <a:lnTo>
                    <a:pt x="1733675" y="4241901"/>
                  </a:lnTo>
                  <a:lnTo>
                    <a:pt x="1768168" y="4298027"/>
                  </a:lnTo>
                  <a:lnTo>
                    <a:pt x="1802754" y="4349424"/>
                  </a:lnTo>
                  <a:lnTo>
                    <a:pt x="1836556" y="4395817"/>
                  </a:lnTo>
                  <a:lnTo>
                    <a:pt x="1868699" y="4436928"/>
                  </a:lnTo>
                  <a:lnTo>
                    <a:pt x="1898311" y="4472484"/>
                  </a:lnTo>
                  <a:lnTo>
                    <a:pt x="1924514" y="4502208"/>
                  </a:lnTo>
                  <a:lnTo>
                    <a:pt x="1963198" y="4543056"/>
                  </a:lnTo>
                  <a:lnTo>
                    <a:pt x="1973929" y="4553629"/>
                  </a:lnTo>
                  <a:lnTo>
                    <a:pt x="1977753" y="4557267"/>
                  </a:lnTo>
                  <a:close/>
                </a:path>
                <a:path w="5089525" h="4557395">
                  <a:moveTo>
                    <a:pt x="3951877" y="384810"/>
                  </a:moveTo>
                  <a:lnTo>
                    <a:pt x="1165393" y="384810"/>
                  </a:lnTo>
                  <a:lnTo>
                    <a:pt x="1110613" y="382270"/>
                  </a:lnTo>
                  <a:lnTo>
                    <a:pt x="1056234" y="377190"/>
                  </a:lnTo>
                  <a:lnTo>
                    <a:pt x="1002339" y="369570"/>
                  </a:lnTo>
                  <a:lnTo>
                    <a:pt x="949011" y="360680"/>
                  </a:lnTo>
                  <a:lnTo>
                    <a:pt x="896331" y="349250"/>
                  </a:lnTo>
                  <a:lnTo>
                    <a:pt x="844382" y="336550"/>
                  </a:lnTo>
                  <a:lnTo>
                    <a:pt x="793248" y="322580"/>
                  </a:lnTo>
                  <a:lnTo>
                    <a:pt x="743010" y="307340"/>
                  </a:lnTo>
                  <a:lnTo>
                    <a:pt x="693751" y="290830"/>
                  </a:lnTo>
                  <a:lnTo>
                    <a:pt x="645554" y="273050"/>
                  </a:lnTo>
                  <a:lnTo>
                    <a:pt x="598501" y="254000"/>
                  </a:lnTo>
                  <a:lnTo>
                    <a:pt x="552675" y="233680"/>
                  </a:lnTo>
                  <a:lnTo>
                    <a:pt x="508158" y="213360"/>
                  </a:lnTo>
                  <a:lnTo>
                    <a:pt x="465033" y="193040"/>
                  </a:lnTo>
                  <a:lnTo>
                    <a:pt x="423382" y="171450"/>
                  </a:lnTo>
                  <a:lnTo>
                    <a:pt x="383289" y="149860"/>
                  </a:lnTo>
                  <a:lnTo>
                    <a:pt x="344835" y="128270"/>
                  </a:lnTo>
                  <a:lnTo>
                    <a:pt x="273176" y="83820"/>
                  </a:lnTo>
                  <a:lnTo>
                    <a:pt x="209066" y="41910"/>
                  </a:lnTo>
                  <a:lnTo>
                    <a:pt x="215127" y="30480"/>
                  </a:lnTo>
                  <a:lnTo>
                    <a:pt x="221135" y="20320"/>
                  </a:lnTo>
                  <a:lnTo>
                    <a:pt x="233061" y="0"/>
                  </a:lnTo>
                  <a:lnTo>
                    <a:pt x="264738" y="21590"/>
                  </a:lnTo>
                  <a:lnTo>
                    <a:pt x="334443" y="66040"/>
                  </a:lnTo>
                  <a:lnTo>
                    <a:pt x="411980" y="110490"/>
                  </a:lnTo>
                  <a:lnTo>
                    <a:pt x="496587" y="154940"/>
                  </a:lnTo>
                  <a:lnTo>
                    <a:pt x="541303" y="176530"/>
                  </a:lnTo>
                  <a:lnTo>
                    <a:pt x="587500" y="196850"/>
                  </a:lnTo>
                  <a:lnTo>
                    <a:pt x="635083" y="217170"/>
                  </a:lnTo>
                  <a:lnTo>
                    <a:pt x="683957" y="236220"/>
                  </a:lnTo>
                  <a:lnTo>
                    <a:pt x="734025" y="254000"/>
                  </a:lnTo>
                  <a:lnTo>
                    <a:pt x="785194" y="270510"/>
                  </a:lnTo>
                  <a:lnTo>
                    <a:pt x="837367" y="285750"/>
                  </a:lnTo>
                  <a:lnTo>
                    <a:pt x="890449" y="298450"/>
                  </a:lnTo>
                  <a:lnTo>
                    <a:pt x="944345" y="309880"/>
                  </a:lnTo>
                  <a:lnTo>
                    <a:pt x="998959" y="320040"/>
                  </a:lnTo>
                  <a:lnTo>
                    <a:pt x="1054197" y="327660"/>
                  </a:lnTo>
                  <a:lnTo>
                    <a:pt x="1109962" y="332740"/>
                  </a:lnTo>
                  <a:lnTo>
                    <a:pt x="1166159" y="336550"/>
                  </a:lnTo>
                  <a:lnTo>
                    <a:pt x="4274248" y="336550"/>
                  </a:lnTo>
                  <a:lnTo>
                    <a:pt x="4222002" y="349250"/>
                  </a:lnTo>
                  <a:lnTo>
                    <a:pt x="4169045" y="360680"/>
                  </a:lnTo>
                  <a:lnTo>
                    <a:pt x="4115464" y="369570"/>
                  </a:lnTo>
                  <a:lnTo>
                    <a:pt x="4061350" y="377190"/>
                  </a:lnTo>
                  <a:lnTo>
                    <a:pt x="4006791" y="382270"/>
                  </a:lnTo>
                  <a:lnTo>
                    <a:pt x="3951877" y="384810"/>
                  </a:lnTo>
                  <a:close/>
                </a:path>
                <a:path w="5089525" h="4557395">
                  <a:moveTo>
                    <a:pt x="4274248" y="336550"/>
                  </a:moveTo>
                  <a:lnTo>
                    <a:pt x="3951020" y="336550"/>
                  </a:lnTo>
                  <a:lnTo>
                    <a:pt x="4007188" y="332740"/>
                  </a:lnTo>
                  <a:lnTo>
                    <a:pt x="4063077" y="327660"/>
                  </a:lnTo>
                  <a:lnTo>
                    <a:pt x="4118571" y="320040"/>
                  </a:lnTo>
                  <a:lnTo>
                    <a:pt x="4173552" y="309880"/>
                  </a:lnTo>
                  <a:lnTo>
                    <a:pt x="4227903" y="297180"/>
                  </a:lnTo>
                  <a:lnTo>
                    <a:pt x="4281508" y="283210"/>
                  </a:lnTo>
                  <a:lnTo>
                    <a:pt x="4334249" y="267970"/>
                  </a:lnTo>
                  <a:lnTo>
                    <a:pt x="4386009" y="251460"/>
                  </a:lnTo>
                  <a:lnTo>
                    <a:pt x="4486118" y="213360"/>
                  </a:lnTo>
                  <a:lnTo>
                    <a:pt x="4534233" y="193040"/>
                  </a:lnTo>
                  <a:lnTo>
                    <a:pt x="4580899" y="171450"/>
                  </a:lnTo>
                  <a:lnTo>
                    <a:pt x="4625998" y="149860"/>
                  </a:lnTo>
                  <a:lnTo>
                    <a:pt x="4669415" y="128270"/>
                  </a:lnTo>
                  <a:lnTo>
                    <a:pt x="4711031" y="105410"/>
                  </a:lnTo>
                  <a:lnTo>
                    <a:pt x="4788395" y="60960"/>
                  </a:lnTo>
                  <a:lnTo>
                    <a:pt x="4857153" y="16510"/>
                  </a:lnTo>
                  <a:lnTo>
                    <a:pt x="4863115" y="27940"/>
                  </a:lnTo>
                  <a:lnTo>
                    <a:pt x="4869080" y="38100"/>
                  </a:lnTo>
                  <a:lnTo>
                    <a:pt x="4875058" y="49530"/>
                  </a:lnTo>
                  <a:lnTo>
                    <a:pt x="4881062" y="59690"/>
                  </a:lnTo>
                  <a:lnTo>
                    <a:pt x="4848135" y="81280"/>
                  </a:lnTo>
                  <a:lnTo>
                    <a:pt x="4776494" y="125730"/>
                  </a:lnTo>
                  <a:lnTo>
                    <a:pt x="4737957" y="147320"/>
                  </a:lnTo>
                  <a:lnTo>
                    <a:pt x="4697729" y="168910"/>
                  </a:lnTo>
                  <a:lnTo>
                    <a:pt x="4655898" y="190500"/>
                  </a:lnTo>
                  <a:lnTo>
                    <a:pt x="4612554" y="212090"/>
                  </a:lnTo>
                  <a:lnTo>
                    <a:pt x="4567785" y="232410"/>
                  </a:lnTo>
                  <a:lnTo>
                    <a:pt x="4521681" y="252730"/>
                  </a:lnTo>
                  <a:lnTo>
                    <a:pt x="4474331" y="271780"/>
                  </a:lnTo>
                  <a:lnTo>
                    <a:pt x="4425823" y="289560"/>
                  </a:lnTo>
                  <a:lnTo>
                    <a:pt x="4325693" y="322580"/>
                  </a:lnTo>
                  <a:lnTo>
                    <a:pt x="4274248" y="336550"/>
                  </a:lnTo>
                  <a:close/>
                </a:path>
                <a:path w="5089525" h="4557395">
                  <a:moveTo>
                    <a:pt x="3972531" y="562610"/>
                  </a:moveTo>
                  <a:lnTo>
                    <a:pt x="1145032" y="562610"/>
                  </a:lnTo>
                  <a:lnTo>
                    <a:pt x="1088249" y="560070"/>
                  </a:lnTo>
                  <a:lnTo>
                    <a:pt x="976048" y="547370"/>
                  </a:lnTo>
                  <a:lnTo>
                    <a:pt x="920808" y="537210"/>
                  </a:lnTo>
                  <a:lnTo>
                    <a:pt x="866262" y="525780"/>
                  </a:lnTo>
                  <a:lnTo>
                    <a:pt x="812500" y="513080"/>
                  </a:lnTo>
                  <a:lnTo>
                    <a:pt x="707683" y="482600"/>
                  </a:lnTo>
                  <a:lnTo>
                    <a:pt x="656808" y="464820"/>
                  </a:lnTo>
                  <a:lnTo>
                    <a:pt x="558572" y="426720"/>
                  </a:lnTo>
                  <a:lnTo>
                    <a:pt x="511390" y="406400"/>
                  </a:lnTo>
                  <a:lnTo>
                    <a:pt x="465619" y="386080"/>
                  </a:lnTo>
                  <a:lnTo>
                    <a:pt x="421348" y="364490"/>
                  </a:lnTo>
                  <a:lnTo>
                    <a:pt x="337663" y="320040"/>
                  </a:lnTo>
                  <a:lnTo>
                    <a:pt x="261052" y="275590"/>
                  </a:lnTo>
                  <a:lnTo>
                    <a:pt x="192233" y="231140"/>
                  </a:lnTo>
                  <a:lnTo>
                    <a:pt x="131922" y="189230"/>
                  </a:lnTo>
                  <a:lnTo>
                    <a:pt x="137442" y="177800"/>
                  </a:lnTo>
                  <a:lnTo>
                    <a:pt x="142962" y="167640"/>
                  </a:lnTo>
                  <a:lnTo>
                    <a:pt x="148483" y="156210"/>
                  </a:lnTo>
                  <a:lnTo>
                    <a:pt x="154003" y="146050"/>
                  </a:lnTo>
                  <a:lnTo>
                    <a:pt x="182016" y="165100"/>
                  </a:lnTo>
                  <a:lnTo>
                    <a:pt x="212260" y="186690"/>
                  </a:lnTo>
                  <a:lnTo>
                    <a:pt x="244646" y="208280"/>
                  </a:lnTo>
                  <a:lnTo>
                    <a:pt x="279081" y="229870"/>
                  </a:lnTo>
                  <a:lnTo>
                    <a:pt x="315475" y="251460"/>
                  </a:lnTo>
                  <a:lnTo>
                    <a:pt x="393777" y="295910"/>
                  </a:lnTo>
                  <a:lnTo>
                    <a:pt x="435502" y="317500"/>
                  </a:lnTo>
                  <a:lnTo>
                    <a:pt x="478823" y="339090"/>
                  </a:lnTo>
                  <a:lnTo>
                    <a:pt x="523649" y="359410"/>
                  </a:lnTo>
                  <a:lnTo>
                    <a:pt x="569887" y="379730"/>
                  </a:lnTo>
                  <a:lnTo>
                    <a:pt x="617449" y="398780"/>
                  </a:lnTo>
                  <a:lnTo>
                    <a:pt x="716175" y="434340"/>
                  </a:lnTo>
                  <a:lnTo>
                    <a:pt x="767159" y="450850"/>
                  </a:lnTo>
                  <a:lnTo>
                    <a:pt x="819101" y="464820"/>
                  </a:lnTo>
                  <a:lnTo>
                    <a:pt x="871911" y="477520"/>
                  </a:lnTo>
                  <a:lnTo>
                    <a:pt x="925498" y="488950"/>
                  </a:lnTo>
                  <a:lnTo>
                    <a:pt x="979771" y="499110"/>
                  </a:lnTo>
                  <a:lnTo>
                    <a:pt x="1090012" y="511810"/>
                  </a:lnTo>
                  <a:lnTo>
                    <a:pt x="1145798" y="514350"/>
                  </a:lnTo>
                  <a:lnTo>
                    <a:pt x="4299959" y="514350"/>
                  </a:lnTo>
                  <a:lnTo>
                    <a:pt x="4251460" y="525780"/>
                  </a:lnTo>
                  <a:lnTo>
                    <a:pt x="4196812" y="537210"/>
                  </a:lnTo>
                  <a:lnTo>
                    <a:pt x="4141500" y="546100"/>
                  </a:lnTo>
                  <a:lnTo>
                    <a:pt x="4085620" y="553720"/>
                  </a:lnTo>
                  <a:lnTo>
                    <a:pt x="4029265" y="560070"/>
                  </a:lnTo>
                  <a:lnTo>
                    <a:pt x="3972531" y="562610"/>
                  </a:lnTo>
                  <a:close/>
                </a:path>
                <a:path w="5089525" h="4557395">
                  <a:moveTo>
                    <a:pt x="4299959" y="514350"/>
                  </a:moveTo>
                  <a:lnTo>
                    <a:pt x="3971773" y="514350"/>
                  </a:lnTo>
                  <a:lnTo>
                    <a:pt x="4027219" y="510540"/>
                  </a:lnTo>
                  <a:lnTo>
                    <a:pt x="4082409" y="505460"/>
                  </a:lnTo>
                  <a:lnTo>
                    <a:pt x="4137232" y="497840"/>
                  </a:lnTo>
                  <a:lnTo>
                    <a:pt x="4191578" y="488950"/>
                  </a:lnTo>
                  <a:lnTo>
                    <a:pt x="4245337" y="477520"/>
                  </a:lnTo>
                  <a:lnTo>
                    <a:pt x="4298400" y="463550"/>
                  </a:lnTo>
                  <a:lnTo>
                    <a:pt x="4401993" y="433070"/>
                  </a:lnTo>
                  <a:lnTo>
                    <a:pt x="4452304" y="415290"/>
                  </a:lnTo>
                  <a:lnTo>
                    <a:pt x="4501478" y="396240"/>
                  </a:lnTo>
                  <a:lnTo>
                    <a:pt x="4549404" y="377190"/>
                  </a:lnTo>
                  <a:lnTo>
                    <a:pt x="4595972" y="356870"/>
                  </a:lnTo>
                  <a:lnTo>
                    <a:pt x="4641073" y="335280"/>
                  </a:lnTo>
                  <a:lnTo>
                    <a:pt x="4684596" y="313690"/>
                  </a:lnTo>
                  <a:lnTo>
                    <a:pt x="4726431" y="292100"/>
                  </a:lnTo>
                  <a:lnTo>
                    <a:pt x="4766468" y="270510"/>
                  </a:lnTo>
                  <a:lnTo>
                    <a:pt x="4804597" y="248920"/>
                  </a:lnTo>
                  <a:lnTo>
                    <a:pt x="4840708" y="227330"/>
                  </a:lnTo>
                  <a:lnTo>
                    <a:pt x="4906435" y="185420"/>
                  </a:lnTo>
                  <a:lnTo>
                    <a:pt x="4935831" y="165100"/>
                  </a:lnTo>
                  <a:lnTo>
                    <a:pt x="4941297" y="175260"/>
                  </a:lnTo>
                  <a:lnTo>
                    <a:pt x="4952267" y="198120"/>
                  </a:lnTo>
                  <a:lnTo>
                    <a:pt x="4957734" y="208280"/>
                  </a:lnTo>
                  <a:lnTo>
                    <a:pt x="4926671" y="229870"/>
                  </a:lnTo>
                  <a:lnTo>
                    <a:pt x="4858076" y="274320"/>
                  </a:lnTo>
                  <a:lnTo>
                    <a:pt x="4781489" y="318770"/>
                  </a:lnTo>
                  <a:lnTo>
                    <a:pt x="4697672" y="363220"/>
                  </a:lnTo>
                  <a:lnTo>
                    <a:pt x="4653290" y="384810"/>
                  </a:lnTo>
                  <a:lnTo>
                    <a:pt x="4607387" y="405130"/>
                  </a:lnTo>
                  <a:lnTo>
                    <a:pt x="4560058" y="426720"/>
                  </a:lnTo>
                  <a:lnTo>
                    <a:pt x="4461500" y="464820"/>
                  </a:lnTo>
                  <a:lnTo>
                    <a:pt x="4358380" y="497840"/>
                  </a:lnTo>
                  <a:lnTo>
                    <a:pt x="4305347" y="513080"/>
                  </a:lnTo>
                  <a:lnTo>
                    <a:pt x="4299959" y="514350"/>
                  </a:lnTo>
                  <a:close/>
                </a:path>
                <a:path w="5089525" h="4557395">
                  <a:moveTo>
                    <a:pt x="3972531" y="754380"/>
                  </a:moveTo>
                  <a:lnTo>
                    <a:pt x="1145032" y="754380"/>
                  </a:lnTo>
                  <a:lnTo>
                    <a:pt x="1086567" y="751840"/>
                  </a:lnTo>
                  <a:lnTo>
                    <a:pt x="1028557" y="745490"/>
                  </a:lnTo>
                  <a:lnTo>
                    <a:pt x="971099" y="737870"/>
                  </a:lnTo>
                  <a:lnTo>
                    <a:pt x="914290" y="727710"/>
                  </a:lnTo>
                  <a:lnTo>
                    <a:pt x="858229" y="716280"/>
                  </a:lnTo>
                  <a:lnTo>
                    <a:pt x="803014" y="702310"/>
                  </a:lnTo>
                  <a:lnTo>
                    <a:pt x="748742" y="687070"/>
                  </a:lnTo>
                  <a:lnTo>
                    <a:pt x="695511" y="670560"/>
                  </a:lnTo>
                  <a:lnTo>
                    <a:pt x="643419" y="652780"/>
                  </a:lnTo>
                  <a:lnTo>
                    <a:pt x="592563" y="632460"/>
                  </a:lnTo>
                  <a:lnTo>
                    <a:pt x="543042" y="612140"/>
                  </a:lnTo>
                  <a:lnTo>
                    <a:pt x="494953" y="591820"/>
                  </a:lnTo>
                  <a:lnTo>
                    <a:pt x="448394" y="568960"/>
                  </a:lnTo>
                  <a:lnTo>
                    <a:pt x="403463" y="547370"/>
                  </a:lnTo>
                  <a:lnTo>
                    <a:pt x="360258" y="524510"/>
                  </a:lnTo>
                  <a:lnTo>
                    <a:pt x="318876" y="501650"/>
                  </a:lnTo>
                  <a:lnTo>
                    <a:pt x="279415" y="478790"/>
                  </a:lnTo>
                  <a:lnTo>
                    <a:pt x="241973" y="455930"/>
                  </a:lnTo>
                  <a:lnTo>
                    <a:pt x="173537" y="411480"/>
                  </a:lnTo>
                  <a:lnTo>
                    <a:pt x="114351" y="368300"/>
                  </a:lnTo>
                  <a:lnTo>
                    <a:pt x="88470" y="349250"/>
                  </a:lnTo>
                  <a:lnTo>
                    <a:pt x="65196" y="330200"/>
                  </a:lnTo>
                  <a:lnTo>
                    <a:pt x="86227" y="284480"/>
                  </a:lnTo>
                  <a:lnTo>
                    <a:pt x="109120" y="303530"/>
                  </a:lnTo>
                  <a:lnTo>
                    <a:pt x="134927" y="323850"/>
                  </a:lnTo>
                  <a:lnTo>
                    <a:pt x="163534" y="344170"/>
                  </a:lnTo>
                  <a:lnTo>
                    <a:pt x="194826" y="367030"/>
                  </a:lnTo>
                  <a:lnTo>
                    <a:pt x="228686" y="389890"/>
                  </a:lnTo>
                  <a:lnTo>
                    <a:pt x="303650" y="436880"/>
                  </a:lnTo>
                  <a:lnTo>
                    <a:pt x="344523" y="461010"/>
                  </a:lnTo>
                  <a:lnTo>
                    <a:pt x="432475" y="508000"/>
                  </a:lnTo>
                  <a:lnTo>
                    <a:pt x="479322" y="530860"/>
                  </a:lnTo>
                  <a:lnTo>
                    <a:pt x="527931" y="553720"/>
                  </a:lnTo>
                  <a:lnTo>
                    <a:pt x="578184" y="575310"/>
                  </a:lnTo>
                  <a:lnTo>
                    <a:pt x="629967" y="595630"/>
                  </a:lnTo>
                  <a:lnTo>
                    <a:pt x="737660" y="633730"/>
                  </a:lnTo>
                  <a:lnTo>
                    <a:pt x="793339" y="650240"/>
                  </a:lnTo>
                  <a:lnTo>
                    <a:pt x="907785" y="678180"/>
                  </a:lnTo>
                  <a:lnTo>
                    <a:pt x="966322" y="688340"/>
                  </a:lnTo>
                  <a:lnTo>
                    <a:pt x="1025580" y="697230"/>
                  </a:lnTo>
                  <a:lnTo>
                    <a:pt x="1085444" y="703580"/>
                  </a:lnTo>
                  <a:lnTo>
                    <a:pt x="1145798" y="706120"/>
                  </a:lnTo>
                  <a:lnTo>
                    <a:pt x="4301022" y="706120"/>
                  </a:lnTo>
                  <a:lnTo>
                    <a:pt x="4201372" y="728980"/>
                  </a:lnTo>
                  <a:lnTo>
                    <a:pt x="4144956" y="737870"/>
                  </a:lnTo>
                  <a:lnTo>
                    <a:pt x="4087943" y="745490"/>
                  </a:lnTo>
                  <a:lnTo>
                    <a:pt x="4030434" y="751840"/>
                  </a:lnTo>
                  <a:lnTo>
                    <a:pt x="3972531" y="754380"/>
                  </a:lnTo>
                  <a:close/>
                </a:path>
                <a:path w="5089525" h="4557395">
                  <a:moveTo>
                    <a:pt x="4301022" y="706120"/>
                  </a:moveTo>
                  <a:lnTo>
                    <a:pt x="3971773" y="706120"/>
                  </a:lnTo>
                  <a:lnTo>
                    <a:pt x="4029054" y="703580"/>
                  </a:lnTo>
                  <a:lnTo>
                    <a:pt x="4086057" y="697230"/>
                  </a:lnTo>
                  <a:lnTo>
                    <a:pt x="4142660" y="689610"/>
                  </a:lnTo>
                  <a:lnTo>
                    <a:pt x="4198742" y="679450"/>
                  </a:lnTo>
                  <a:lnTo>
                    <a:pt x="4254181" y="666750"/>
                  </a:lnTo>
                  <a:lnTo>
                    <a:pt x="4308858" y="652780"/>
                  </a:lnTo>
                  <a:lnTo>
                    <a:pt x="4362649" y="637540"/>
                  </a:lnTo>
                  <a:lnTo>
                    <a:pt x="4467091" y="601980"/>
                  </a:lnTo>
                  <a:lnTo>
                    <a:pt x="4517500" y="581660"/>
                  </a:lnTo>
                  <a:lnTo>
                    <a:pt x="4566539" y="561340"/>
                  </a:lnTo>
                  <a:lnTo>
                    <a:pt x="4614086" y="539750"/>
                  </a:lnTo>
                  <a:lnTo>
                    <a:pt x="4660021" y="518160"/>
                  </a:lnTo>
                  <a:lnTo>
                    <a:pt x="4704222" y="496570"/>
                  </a:lnTo>
                  <a:lnTo>
                    <a:pt x="4746567" y="473710"/>
                  </a:lnTo>
                  <a:lnTo>
                    <a:pt x="4825207" y="429260"/>
                  </a:lnTo>
                  <a:lnTo>
                    <a:pt x="4894971" y="384810"/>
                  </a:lnTo>
                  <a:lnTo>
                    <a:pt x="4926220" y="363220"/>
                  </a:lnTo>
                  <a:lnTo>
                    <a:pt x="4954887" y="344170"/>
                  </a:lnTo>
                  <a:lnTo>
                    <a:pt x="4980849" y="323850"/>
                  </a:lnTo>
                  <a:lnTo>
                    <a:pt x="5003986" y="306070"/>
                  </a:lnTo>
                  <a:lnTo>
                    <a:pt x="5024641" y="351790"/>
                  </a:lnTo>
                  <a:lnTo>
                    <a:pt x="4998879" y="370840"/>
                  </a:lnTo>
                  <a:lnTo>
                    <a:pt x="4970590" y="392430"/>
                  </a:lnTo>
                  <a:lnTo>
                    <a:pt x="4871571" y="458470"/>
                  </a:lnTo>
                  <a:lnTo>
                    <a:pt x="4794783" y="502920"/>
                  </a:lnTo>
                  <a:lnTo>
                    <a:pt x="4753460" y="525780"/>
                  </a:lnTo>
                  <a:lnTo>
                    <a:pt x="4710321" y="548640"/>
                  </a:lnTo>
                  <a:lnTo>
                    <a:pt x="4665467" y="571500"/>
                  </a:lnTo>
                  <a:lnTo>
                    <a:pt x="4619000" y="593090"/>
                  </a:lnTo>
                  <a:lnTo>
                    <a:pt x="4571021" y="613410"/>
                  </a:lnTo>
                  <a:lnTo>
                    <a:pt x="4521632" y="633730"/>
                  </a:lnTo>
                  <a:lnTo>
                    <a:pt x="4470934" y="652780"/>
                  </a:lnTo>
                  <a:lnTo>
                    <a:pt x="4366019" y="688340"/>
                  </a:lnTo>
                  <a:lnTo>
                    <a:pt x="4312005" y="703580"/>
                  </a:lnTo>
                  <a:lnTo>
                    <a:pt x="4301022" y="706120"/>
                  </a:lnTo>
                  <a:close/>
                </a:path>
                <a:path w="5089525" h="4557395">
                  <a:moveTo>
                    <a:pt x="4003685" y="927100"/>
                  </a:moveTo>
                  <a:lnTo>
                    <a:pt x="1114537" y="927100"/>
                  </a:lnTo>
                  <a:lnTo>
                    <a:pt x="1058528" y="923290"/>
                  </a:lnTo>
                  <a:lnTo>
                    <a:pt x="1002711" y="918210"/>
                  </a:lnTo>
                  <a:lnTo>
                    <a:pt x="947185" y="910590"/>
                  </a:lnTo>
                  <a:lnTo>
                    <a:pt x="892049" y="900430"/>
                  </a:lnTo>
                  <a:lnTo>
                    <a:pt x="837403" y="889000"/>
                  </a:lnTo>
                  <a:lnTo>
                    <a:pt x="783345" y="875030"/>
                  </a:lnTo>
                  <a:lnTo>
                    <a:pt x="729975" y="859790"/>
                  </a:lnTo>
                  <a:lnTo>
                    <a:pt x="677392" y="843280"/>
                  </a:lnTo>
                  <a:lnTo>
                    <a:pt x="625695" y="825500"/>
                  </a:lnTo>
                  <a:lnTo>
                    <a:pt x="574983" y="806450"/>
                  </a:lnTo>
                  <a:lnTo>
                    <a:pt x="525356" y="786130"/>
                  </a:lnTo>
                  <a:lnTo>
                    <a:pt x="476913" y="765810"/>
                  </a:lnTo>
                  <a:lnTo>
                    <a:pt x="429753" y="742950"/>
                  </a:lnTo>
                  <a:lnTo>
                    <a:pt x="383974" y="721360"/>
                  </a:lnTo>
                  <a:lnTo>
                    <a:pt x="339677" y="698500"/>
                  </a:lnTo>
                  <a:lnTo>
                    <a:pt x="255924" y="651510"/>
                  </a:lnTo>
                  <a:lnTo>
                    <a:pt x="216666" y="628650"/>
                  </a:lnTo>
                  <a:lnTo>
                    <a:pt x="179286" y="605790"/>
                  </a:lnTo>
                  <a:lnTo>
                    <a:pt x="143883" y="582930"/>
                  </a:lnTo>
                  <a:lnTo>
                    <a:pt x="79406" y="538480"/>
                  </a:lnTo>
                  <a:lnTo>
                    <a:pt x="24028" y="497840"/>
                  </a:lnTo>
                  <a:lnTo>
                    <a:pt x="0" y="478790"/>
                  </a:lnTo>
                  <a:lnTo>
                    <a:pt x="5020" y="467360"/>
                  </a:lnTo>
                  <a:lnTo>
                    <a:pt x="10050" y="454660"/>
                  </a:lnTo>
                  <a:lnTo>
                    <a:pt x="20172" y="431800"/>
                  </a:lnTo>
                  <a:lnTo>
                    <a:pt x="43798" y="450850"/>
                  </a:lnTo>
                  <a:lnTo>
                    <a:pt x="70193" y="471170"/>
                  </a:lnTo>
                  <a:lnTo>
                    <a:pt x="99242" y="491490"/>
                  </a:lnTo>
                  <a:lnTo>
                    <a:pt x="130827" y="514350"/>
                  </a:lnTo>
                  <a:lnTo>
                    <a:pt x="201140" y="561340"/>
                  </a:lnTo>
                  <a:lnTo>
                    <a:pt x="280196" y="608330"/>
                  </a:lnTo>
                  <a:lnTo>
                    <a:pt x="322711" y="632460"/>
                  </a:lnTo>
                  <a:lnTo>
                    <a:pt x="367062" y="656590"/>
                  </a:lnTo>
                  <a:lnTo>
                    <a:pt x="413131" y="680720"/>
                  </a:lnTo>
                  <a:lnTo>
                    <a:pt x="460803" y="703580"/>
                  </a:lnTo>
                  <a:lnTo>
                    <a:pt x="509959" y="726440"/>
                  </a:lnTo>
                  <a:lnTo>
                    <a:pt x="560484" y="748030"/>
                  </a:lnTo>
                  <a:lnTo>
                    <a:pt x="612261" y="768350"/>
                  </a:lnTo>
                  <a:lnTo>
                    <a:pt x="665173" y="787400"/>
                  </a:lnTo>
                  <a:lnTo>
                    <a:pt x="719102" y="805180"/>
                  </a:lnTo>
                  <a:lnTo>
                    <a:pt x="773933" y="821690"/>
                  </a:lnTo>
                  <a:lnTo>
                    <a:pt x="829548" y="836930"/>
                  </a:lnTo>
                  <a:lnTo>
                    <a:pt x="885831" y="849630"/>
                  </a:lnTo>
                  <a:lnTo>
                    <a:pt x="942665" y="859790"/>
                  </a:lnTo>
                  <a:lnTo>
                    <a:pt x="999933" y="867410"/>
                  </a:lnTo>
                  <a:lnTo>
                    <a:pt x="1057518" y="873760"/>
                  </a:lnTo>
                  <a:lnTo>
                    <a:pt x="1115303" y="877570"/>
                  </a:lnTo>
                  <a:lnTo>
                    <a:pt x="4322468" y="877570"/>
                  </a:lnTo>
                  <a:lnTo>
                    <a:pt x="4278471" y="889000"/>
                  </a:lnTo>
                  <a:lnTo>
                    <a:pt x="4224164" y="900430"/>
                  </a:lnTo>
                  <a:lnTo>
                    <a:pt x="4169426" y="910590"/>
                  </a:lnTo>
                  <a:lnTo>
                    <a:pt x="4114364" y="918210"/>
                  </a:lnTo>
                  <a:lnTo>
                    <a:pt x="4059082" y="923290"/>
                  </a:lnTo>
                  <a:lnTo>
                    <a:pt x="4003685" y="927100"/>
                  </a:lnTo>
                  <a:close/>
                </a:path>
                <a:path w="5089525" h="4557395">
                  <a:moveTo>
                    <a:pt x="4322468" y="877570"/>
                  </a:moveTo>
                  <a:lnTo>
                    <a:pt x="4002926" y="877570"/>
                  </a:lnTo>
                  <a:lnTo>
                    <a:pt x="4060085" y="873760"/>
                  </a:lnTo>
                  <a:lnTo>
                    <a:pt x="4117228" y="867410"/>
                  </a:lnTo>
                  <a:lnTo>
                    <a:pt x="4174216" y="859790"/>
                  </a:lnTo>
                  <a:lnTo>
                    <a:pt x="4230912" y="848360"/>
                  </a:lnTo>
                  <a:lnTo>
                    <a:pt x="4287179" y="835660"/>
                  </a:lnTo>
                  <a:lnTo>
                    <a:pt x="4342878" y="820420"/>
                  </a:lnTo>
                  <a:lnTo>
                    <a:pt x="4397872" y="803910"/>
                  </a:lnTo>
                  <a:lnTo>
                    <a:pt x="4452024" y="786130"/>
                  </a:lnTo>
                  <a:lnTo>
                    <a:pt x="4557246" y="745490"/>
                  </a:lnTo>
                  <a:lnTo>
                    <a:pt x="4608042" y="723900"/>
                  </a:lnTo>
                  <a:lnTo>
                    <a:pt x="4657444" y="701040"/>
                  </a:lnTo>
                  <a:lnTo>
                    <a:pt x="4705315" y="678180"/>
                  </a:lnTo>
                  <a:lnTo>
                    <a:pt x="4795910" y="631190"/>
                  </a:lnTo>
                  <a:lnTo>
                    <a:pt x="4838359" y="607060"/>
                  </a:lnTo>
                  <a:lnTo>
                    <a:pt x="4878725" y="582930"/>
                  </a:lnTo>
                  <a:lnTo>
                    <a:pt x="4916871" y="558800"/>
                  </a:lnTo>
                  <a:lnTo>
                    <a:pt x="4985951" y="514350"/>
                  </a:lnTo>
                  <a:lnTo>
                    <a:pt x="5044496" y="472440"/>
                  </a:lnTo>
                  <a:lnTo>
                    <a:pt x="5069474" y="453390"/>
                  </a:lnTo>
                  <a:lnTo>
                    <a:pt x="5074483" y="464820"/>
                  </a:lnTo>
                  <a:lnTo>
                    <a:pt x="5079468" y="477520"/>
                  </a:lnTo>
                  <a:lnTo>
                    <a:pt x="5089443" y="500380"/>
                  </a:lnTo>
                  <a:lnTo>
                    <a:pt x="5063191" y="520700"/>
                  </a:lnTo>
                  <a:lnTo>
                    <a:pt x="5003535" y="562610"/>
                  </a:lnTo>
                  <a:lnTo>
                    <a:pt x="4935041" y="607060"/>
                  </a:lnTo>
                  <a:lnTo>
                    <a:pt x="4897741" y="629920"/>
                  </a:lnTo>
                  <a:lnTo>
                    <a:pt x="4858545" y="652780"/>
                  </a:lnTo>
                  <a:lnTo>
                    <a:pt x="4817559" y="675640"/>
                  </a:lnTo>
                  <a:lnTo>
                    <a:pt x="4774887" y="698500"/>
                  </a:lnTo>
                  <a:lnTo>
                    <a:pt x="4730634" y="721360"/>
                  </a:lnTo>
                  <a:lnTo>
                    <a:pt x="4684904" y="744220"/>
                  </a:lnTo>
                  <a:lnTo>
                    <a:pt x="4637802" y="765810"/>
                  </a:lnTo>
                  <a:lnTo>
                    <a:pt x="4589433" y="787400"/>
                  </a:lnTo>
                  <a:lnTo>
                    <a:pt x="4489312" y="825500"/>
                  </a:lnTo>
                  <a:lnTo>
                    <a:pt x="4437770" y="844550"/>
                  </a:lnTo>
                  <a:lnTo>
                    <a:pt x="4385379" y="861060"/>
                  </a:lnTo>
                  <a:lnTo>
                    <a:pt x="4322468" y="877570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90842" y="1"/>
            <a:ext cx="3997325" cy="3012440"/>
            <a:chOff x="14290842" y="1"/>
            <a:chExt cx="3997325" cy="3012440"/>
          </a:xfrm>
        </p:grpSpPr>
        <p:sp>
          <p:nvSpPr>
            <p:cNvPr id="3" name="object 3"/>
            <p:cNvSpPr/>
            <p:nvPr/>
          </p:nvSpPr>
          <p:spPr>
            <a:xfrm>
              <a:off x="14290842" y="1"/>
              <a:ext cx="3997325" cy="3012440"/>
            </a:xfrm>
            <a:custGeom>
              <a:avLst/>
              <a:gdLst/>
              <a:ahLst/>
              <a:cxnLst/>
              <a:rect l="l" t="t" r="r" b="b"/>
              <a:pathLst>
                <a:path w="3997325" h="3012440">
                  <a:moveTo>
                    <a:pt x="3997154" y="0"/>
                  </a:moveTo>
                  <a:lnTo>
                    <a:pt x="0" y="0"/>
                  </a:lnTo>
                  <a:lnTo>
                    <a:pt x="65393" y="298348"/>
                  </a:lnTo>
                  <a:lnTo>
                    <a:pt x="308199" y="999223"/>
                  </a:lnTo>
                  <a:lnTo>
                    <a:pt x="646047" y="1360613"/>
                  </a:lnTo>
                  <a:lnTo>
                    <a:pt x="1212934" y="1627656"/>
                  </a:lnTo>
                  <a:lnTo>
                    <a:pt x="2028934" y="1965420"/>
                  </a:lnTo>
                  <a:lnTo>
                    <a:pt x="2376407" y="2115130"/>
                  </a:lnTo>
                  <a:lnTo>
                    <a:pt x="2569150" y="2202003"/>
                  </a:lnTo>
                  <a:lnTo>
                    <a:pt x="2710139" y="2267987"/>
                  </a:lnTo>
                  <a:lnTo>
                    <a:pt x="2847582" y="2334802"/>
                  </a:lnTo>
                  <a:lnTo>
                    <a:pt x="2937025" y="2379860"/>
                  </a:lnTo>
                  <a:lnTo>
                    <a:pt x="3024568" y="2425368"/>
                  </a:lnTo>
                  <a:lnTo>
                    <a:pt x="3110081" y="2471357"/>
                  </a:lnTo>
                  <a:lnTo>
                    <a:pt x="3152036" y="2494543"/>
                  </a:lnTo>
                  <a:lnTo>
                    <a:pt x="3193435" y="2517861"/>
                  </a:lnTo>
                  <a:lnTo>
                    <a:pt x="3234262" y="2541315"/>
                  </a:lnTo>
                  <a:lnTo>
                    <a:pt x="3274500" y="2564910"/>
                  </a:lnTo>
                  <a:lnTo>
                    <a:pt x="3314133" y="2588649"/>
                  </a:lnTo>
                  <a:lnTo>
                    <a:pt x="3353146" y="2612537"/>
                  </a:lnTo>
                  <a:lnTo>
                    <a:pt x="3391522" y="2636578"/>
                  </a:lnTo>
                  <a:lnTo>
                    <a:pt x="3429244" y="2660775"/>
                  </a:lnTo>
                  <a:lnTo>
                    <a:pt x="3466297" y="2685132"/>
                  </a:lnTo>
                  <a:lnTo>
                    <a:pt x="3502664" y="2709654"/>
                  </a:lnTo>
                  <a:lnTo>
                    <a:pt x="3538329" y="2734345"/>
                  </a:lnTo>
                  <a:lnTo>
                    <a:pt x="3573276" y="2759208"/>
                  </a:lnTo>
                  <a:lnTo>
                    <a:pt x="3607488" y="2784248"/>
                  </a:lnTo>
                  <a:lnTo>
                    <a:pt x="3640950" y="2809469"/>
                  </a:lnTo>
                  <a:lnTo>
                    <a:pt x="3673646" y="2834874"/>
                  </a:lnTo>
                  <a:lnTo>
                    <a:pt x="3705558" y="2860467"/>
                  </a:lnTo>
                  <a:lnTo>
                    <a:pt x="3736671" y="2886254"/>
                  </a:lnTo>
                  <a:lnTo>
                    <a:pt x="3766968" y="2912237"/>
                  </a:lnTo>
                  <a:lnTo>
                    <a:pt x="3997154" y="3012277"/>
                  </a:lnTo>
                  <a:lnTo>
                    <a:pt x="3997154" y="0"/>
                  </a:lnTo>
                  <a:close/>
                </a:path>
              </a:pathLst>
            </a:custGeom>
            <a:solidFill>
              <a:srgbClr val="DF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071443" y="1"/>
              <a:ext cx="3216910" cy="2202815"/>
            </a:xfrm>
            <a:custGeom>
              <a:avLst/>
              <a:gdLst/>
              <a:ahLst/>
              <a:cxnLst/>
              <a:rect l="l" t="t" r="r" b="b"/>
              <a:pathLst>
                <a:path w="3216909" h="2202815">
                  <a:moveTo>
                    <a:pt x="89386" y="0"/>
                  </a:moveTo>
                  <a:lnTo>
                    <a:pt x="0" y="0"/>
                  </a:lnTo>
                  <a:lnTo>
                    <a:pt x="35073" y="40811"/>
                  </a:lnTo>
                  <a:lnTo>
                    <a:pt x="69759" y="80701"/>
                  </a:lnTo>
                  <a:lnTo>
                    <a:pt x="105485" y="121312"/>
                  </a:lnTo>
                  <a:lnTo>
                    <a:pt x="142217" y="162567"/>
                  </a:lnTo>
                  <a:lnTo>
                    <a:pt x="179923" y="204388"/>
                  </a:lnTo>
                  <a:lnTo>
                    <a:pt x="218567" y="246699"/>
                  </a:lnTo>
                  <a:lnTo>
                    <a:pt x="258118" y="289422"/>
                  </a:lnTo>
                  <a:lnTo>
                    <a:pt x="298540" y="332480"/>
                  </a:lnTo>
                  <a:lnTo>
                    <a:pt x="339800" y="375795"/>
                  </a:lnTo>
                  <a:lnTo>
                    <a:pt x="381865" y="419292"/>
                  </a:lnTo>
                  <a:lnTo>
                    <a:pt x="424700" y="462891"/>
                  </a:lnTo>
                  <a:lnTo>
                    <a:pt x="468272" y="506517"/>
                  </a:lnTo>
                  <a:lnTo>
                    <a:pt x="512548" y="550092"/>
                  </a:lnTo>
                  <a:lnTo>
                    <a:pt x="557493" y="593539"/>
                  </a:lnTo>
                  <a:lnTo>
                    <a:pt x="603074" y="636781"/>
                  </a:lnTo>
                  <a:lnTo>
                    <a:pt x="649257" y="679739"/>
                  </a:lnTo>
                  <a:lnTo>
                    <a:pt x="696009" y="722338"/>
                  </a:lnTo>
                  <a:lnTo>
                    <a:pt x="743295" y="764500"/>
                  </a:lnTo>
                  <a:lnTo>
                    <a:pt x="791082" y="806148"/>
                  </a:lnTo>
                  <a:lnTo>
                    <a:pt x="839336" y="847204"/>
                  </a:lnTo>
                  <a:lnTo>
                    <a:pt x="888024" y="887592"/>
                  </a:lnTo>
                  <a:lnTo>
                    <a:pt x="937111" y="927234"/>
                  </a:lnTo>
                  <a:lnTo>
                    <a:pt x="986565" y="966053"/>
                  </a:lnTo>
                  <a:lnTo>
                    <a:pt x="1036351" y="1003972"/>
                  </a:lnTo>
                  <a:lnTo>
                    <a:pt x="1086436" y="1040913"/>
                  </a:lnTo>
                  <a:lnTo>
                    <a:pt x="1136785" y="1076800"/>
                  </a:lnTo>
                  <a:lnTo>
                    <a:pt x="1187366" y="1111555"/>
                  </a:lnTo>
                  <a:lnTo>
                    <a:pt x="1238145" y="1145100"/>
                  </a:lnTo>
                  <a:lnTo>
                    <a:pt x="1289087" y="1177360"/>
                  </a:lnTo>
                  <a:lnTo>
                    <a:pt x="1340159" y="1208256"/>
                  </a:lnTo>
                  <a:lnTo>
                    <a:pt x="1391327" y="1237712"/>
                  </a:lnTo>
                  <a:lnTo>
                    <a:pt x="1442558" y="1265650"/>
                  </a:lnTo>
                  <a:lnTo>
                    <a:pt x="1493818" y="1291992"/>
                  </a:lnTo>
                  <a:lnTo>
                    <a:pt x="1545073" y="1316663"/>
                  </a:lnTo>
                  <a:lnTo>
                    <a:pt x="1596290" y="1339584"/>
                  </a:lnTo>
                  <a:lnTo>
                    <a:pt x="1647434" y="1360679"/>
                  </a:lnTo>
                  <a:lnTo>
                    <a:pt x="1698473" y="1379869"/>
                  </a:lnTo>
                  <a:lnTo>
                    <a:pt x="1754190" y="1399899"/>
                  </a:lnTo>
                  <a:lnTo>
                    <a:pt x="1862099" y="1440245"/>
                  </a:lnTo>
                  <a:lnTo>
                    <a:pt x="1914381" y="1460586"/>
                  </a:lnTo>
                  <a:lnTo>
                    <a:pt x="1965605" y="1481053"/>
                  </a:lnTo>
                  <a:lnTo>
                    <a:pt x="2015817" y="1501660"/>
                  </a:lnTo>
                  <a:lnTo>
                    <a:pt x="2065061" y="1522418"/>
                  </a:lnTo>
                  <a:lnTo>
                    <a:pt x="2113381" y="1543339"/>
                  </a:lnTo>
                  <a:lnTo>
                    <a:pt x="2160821" y="1564433"/>
                  </a:lnTo>
                  <a:lnTo>
                    <a:pt x="2207426" y="1585715"/>
                  </a:lnTo>
                  <a:lnTo>
                    <a:pt x="2253239" y="1607194"/>
                  </a:lnTo>
                  <a:lnTo>
                    <a:pt x="2298306" y="1628883"/>
                  </a:lnTo>
                  <a:lnTo>
                    <a:pt x="2342670" y="1650793"/>
                  </a:lnTo>
                  <a:lnTo>
                    <a:pt x="2386375" y="1672937"/>
                  </a:lnTo>
                  <a:lnTo>
                    <a:pt x="2429467" y="1695326"/>
                  </a:lnTo>
                  <a:lnTo>
                    <a:pt x="2471988" y="1717972"/>
                  </a:lnTo>
                  <a:lnTo>
                    <a:pt x="2513984" y="1740887"/>
                  </a:lnTo>
                  <a:lnTo>
                    <a:pt x="2555498" y="1764083"/>
                  </a:lnTo>
                  <a:lnTo>
                    <a:pt x="2596575" y="1787571"/>
                  </a:lnTo>
                  <a:lnTo>
                    <a:pt x="2637259" y="1811363"/>
                  </a:lnTo>
                  <a:lnTo>
                    <a:pt x="2677594" y="1835470"/>
                  </a:lnTo>
                  <a:lnTo>
                    <a:pt x="2717625" y="1859906"/>
                  </a:lnTo>
                  <a:lnTo>
                    <a:pt x="2757396" y="1884681"/>
                  </a:lnTo>
                  <a:lnTo>
                    <a:pt x="2796951" y="1909808"/>
                  </a:lnTo>
                  <a:lnTo>
                    <a:pt x="2836335" y="1935297"/>
                  </a:lnTo>
                  <a:lnTo>
                    <a:pt x="2875590" y="1961162"/>
                  </a:lnTo>
                  <a:lnTo>
                    <a:pt x="2914763" y="1987413"/>
                  </a:lnTo>
                  <a:lnTo>
                    <a:pt x="2953897" y="2014062"/>
                  </a:lnTo>
                  <a:lnTo>
                    <a:pt x="2993036" y="2041122"/>
                  </a:lnTo>
                  <a:lnTo>
                    <a:pt x="3071508" y="2096520"/>
                  </a:lnTo>
                  <a:lnTo>
                    <a:pt x="3150532" y="2153700"/>
                  </a:lnTo>
                  <a:lnTo>
                    <a:pt x="3216553" y="2202431"/>
                  </a:lnTo>
                  <a:lnTo>
                    <a:pt x="3216553" y="2117705"/>
                  </a:lnTo>
                  <a:lnTo>
                    <a:pt x="3159225" y="2075657"/>
                  </a:lnTo>
                  <a:lnTo>
                    <a:pt x="3081594" y="2019863"/>
                  </a:lnTo>
                  <a:lnTo>
                    <a:pt x="3004341" y="1965755"/>
                  </a:lnTo>
                  <a:lnTo>
                    <a:pt x="2965752" y="1939304"/>
                  </a:lnTo>
                  <a:lnTo>
                    <a:pt x="2927132" y="1913241"/>
                  </a:lnTo>
                  <a:lnTo>
                    <a:pt x="2888439" y="1887554"/>
                  </a:lnTo>
                  <a:lnTo>
                    <a:pt x="2849632" y="1862232"/>
                  </a:lnTo>
                  <a:lnTo>
                    <a:pt x="2810669" y="1837263"/>
                  </a:lnTo>
                  <a:lnTo>
                    <a:pt x="2771509" y="1812637"/>
                  </a:lnTo>
                  <a:lnTo>
                    <a:pt x="2732109" y="1788341"/>
                  </a:lnTo>
                  <a:lnTo>
                    <a:pt x="2692427" y="1764365"/>
                  </a:lnTo>
                  <a:lnTo>
                    <a:pt x="2652423" y="1740697"/>
                  </a:lnTo>
                  <a:lnTo>
                    <a:pt x="2612054" y="1717326"/>
                  </a:lnTo>
                  <a:lnTo>
                    <a:pt x="2571278" y="1694241"/>
                  </a:lnTo>
                  <a:lnTo>
                    <a:pt x="2530054" y="1671430"/>
                  </a:lnTo>
                  <a:lnTo>
                    <a:pt x="2488340" y="1648882"/>
                  </a:lnTo>
                  <a:lnTo>
                    <a:pt x="2446095" y="1626586"/>
                  </a:lnTo>
                  <a:lnTo>
                    <a:pt x="2403276" y="1604530"/>
                  </a:lnTo>
                  <a:lnTo>
                    <a:pt x="2359842" y="1582703"/>
                  </a:lnTo>
                  <a:lnTo>
                    <a:pt x="2315751" y="1561094"/>
                  </a:lnTo>
                  <a:lnTo>
                    <a:pt x="2270961" y="1539692"/>
                  </a:lnTo>
                  <a:lnTo>
                    <a:pt x="2225431" y="1518485"/>
                  </a:lnTo>
                  <a:lnTo>
                    <a:pt x="2179119" y="1497462"/>
                  </a:lnTo>
                  <a:lnTo>
                    <a:pt x="2131983" y="1476611"/>
                  </a:lnTo>
                  <a:lnTo>
                    <a:pt x="2083982" y="1455921"/>
                  </a:lnTo>
                  <a:lnTo>
                    <a:pt x="2035073" y="1435382"/>
                  </a:lnTo>
                  <a:lnTo>
                    <a:pt x="1985215" y="1414981"/>
                  </a:lnTo>
                  <a:lnTo>
                    <a:pt x="1934366" y="1394708"/>
                  </a:lnTo>
                  <a:lnTo>
                    <a:pt x="1829529" y="1354498"/>
                  </a:lnTo>
                  <a:lnTo>
                    <a:pt x="1676902" y="1298618"/>
                  </a:lnTo>
                  <a:lnTo>
                    <a:pt x="1633466" y="1281080"/>
                  </a:lnTo>
                  <a:lnTo>
                    <a:pt x="1589948" y="1262107"/>
                  </a:lnTo>
                  <a:lnTo>
                    <a:pt x="1546376" y="1241762"/>
                  </a:lnTo>
                  <a:lnTo>
                    <a:pt x="1502779" y="1220102"/>
                  </a:lnTo>
                  <a:lnTo>
                    <a:pt x="1459186" y="1197190"/>
                  </a:lnTo>
                  <a:lnTo>
                    <a:pt x="1415623" y="1173084"/>
                  </a:lnTo>
                  <a:lnTo>
                    <a:pt x="1372120" y="1147846"/>
                  </a:lnTo>
                  <a:lnTo>
                    <a:pt x="1328706" y="1121536"/>
                  </a:lnTo>
                  <a:lnTo>
                    <a:pt x="1285407" y="1094213"/>
                  </a:lnTo>
                  <a:lnTo>
                    <a:pt x="1242253" y="1065938"/>
                  </a:lnTo>
                  <a:lnTo>
                    <a:pt x="1199272" y="1036771"/>
                  </a:lnTo>
                  <a:lnTo>
                    <a:pt x="1156493" y="1006772"/>
                  </a:lnTo>
                  <a:lnTo>
                    <a:pt x="1113942" y="976002"/>
                  </a:lnTo>
                  <a:lnTo>
                    <a:pt x="1071650" y="944521"/>
                  </a:lnTo>
                  <a:lnTo>
                    <a:pt x="1029644" y="912389"/>
                  </a:lnTo>
                  <a:lnTo>
                    <a:pt x="987952" y="879667"/>
                  </a:lnTo>
                  <a:lnTo>
                    <a:pt x="946604" y="846414"/>
                  </a:lnTo>
                  <a:lnTo>
                    <a:pt x="905626" y="812690"/>
                  </a:lnTo>
                  <a:lnTo>
                    <a:pt x="865048" y="778557"/>
                  </a:lnTo>
                  <a:lnTo>
                    <a:pt x="824897" y="744074"/>
                  </a:lnTo>
                  <a:lnTo>
                    <a:pt x="785203" y="709301"/>
                  </a:lnTo>
                  <a:lnTo>
                    <a:pt x="745993" y="674299"/>
                  </a:lnTo>
                  <a:lnTo>
                    <a:pt x="707295" y="639127"/>
                  </a:lnTo>
                  <a:lnTo>
                    <a:pt x="669139" y="603847"/>
                  </a:lnTo>
                  <a:lnTo>
                    <a:pt x="631552" y="568518"/>
                  </a:lnTo>
                  <a:lnTo>
                    <a:pt x="594562" y="533201"/>
                  </a:lnTo>
                  <a:lnTo>
                    <a:pt x="558198" y="497956"/>
                  </a:lnTo>
                  <a:lnTo>
                    <a:pt x="522489" y="462842"/>
                  </a:lnTo>
                  <a:lnTo>
                    <a:pt x="487462" y="427921"/>
                  </a:lnTo>
                  <a:lnTo>
                    <a:pt x="453147" y="393252"/>
                  </a:lnTo>
                  <a:lnTo>
                    <a:pt x="419570" y="358896"/>
                  </a:lnTo>
                  <a:lnTo>
                    <a:pt x="386761" y="324913"/>
                  </a:lnTo>
                  <a:lnTo>
                    <a:pt x="354747" y="291363"/>
                  </a:lnTo>
                  <a:lnTo>
                    <a:pt x="288087" y="220388"/>
                  </a:lnTo>
                  <a:lnTo>
                    <a:pt x="252815" y="182275"/>
                  </a:lnTo>
                  <a:lnTo>
                    <a:pt x="217746" y="143966"/>
                  </a:lnTo>
                  <a:lnTo>
                    <a:pt x="182882" y="105461"/>
                  </a:lnTo>
                  <a:lnTo>
                    <a:pt x="148226" y="66760"/>
                  </a:lnTo>
                  <a:lnTo>
                    <a:pt x="113783" y="27864"/>
                  </a:lnTo>
                  <a:lnTo>
                    <a:pt x="89386" y="0"/>
                  </a:lnTo>
                  <a:close/>
                </a:path>
              </a:pathLst>
            </a:custGeom>
            <a:solidFill>
              <a:srgbClr val="4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98706" y="1028699"/>
              <a:ext cx="661035" cy="661035"/>
            </a:xfrm>
            <a:custGeom>
              <a:avLst/>
              <a:gdLst/>
              <a:ahLst/>
              <a:cxnLst/>
              <a:rect l="l" t="t" r="r" b="b"/>
              <a:pathLst>
                <a:path w="661034" h="661035">
                  <a:moveTo>
                    <a:pt x="330297" y="660594"/>
                  </a:moveTo>
                  <a:lnTo>
                    <a:pt x="289862" y="658110"/>
                  </a:lnTo>
                  <a:lnTo>
                    <a:pt x="250041" y="650696"/>
                  </a:lnTo>
                  <a:lnTo>
                    <a:pt x="211427" y="638463"/>
                  </a:lnTo>
                  <a:lnTo>
                    <a:pt x="174596" y="621593"/>
                  </a:lnTo>
                  <a:lnTo>
                    <a:pt x="140107" y="600341"/>
                  </a:lnTo>
                  <a:lnTo>
                    <a:pt x="108483" y="575031"/>
                  </a:lnTo>
                  <a:lnTo>
                    <a:pt x="80194" y="546040"/>
                  </a:lnTo>
                  <a:lnTo>
                    <a:pt x="55665" y="513801"/>
                  </a:lnTo>
                  <a:lnTo>
                    <a:pt x="35266" y="478800"/>
                  </a:lnTo>
                  <a:lnTo>
                    <a:pt x="19307" y="441570"/>
                  </a:lnTo>
                  <a:lnTo>
                    <a:pt x="8025" y="402668"/>
                  </a:lnTo>
                  <a:lnTo>
                    <a:pt x="1590" y="362671"/>
                  </a:lnTo>
                  <a:lnTo>
                    <a:pt x="0" y="330297"/>
                  </a:lnTo>
                  <a:lnTo>
                    <a:pt x="99" y="322188"/>
                  </a:lnTo>
                  <a:lnTo>
                    <a:pt x="3574" y="281832"/>
                  </a:lnTo>
                  <a:lnTo>
                    <a:pt x="11963" y="242205"/>
                  </a:lnTo>
                  <a:lnTo>
                    <a:pt x="25142" y="203897"/>
                  </a:lnTo>
                  <a:lnTo>
                    <a:pt x="42911" y="167492"/>
                  </a:lnTo>
                  <a:lnTo>
                    <a:pt x="64999" y="133539"/>
                  </a:lnTo>
                  <a:lnTo>
                    <a:pt x="91078" y="102545"/>
                  </a:lnTo>
                  <a:lnTo>
                    <a:pt x="120758" y="74974"/>
                  </a:lnTo>
                  <a:lnTo>
                    <a:pt x="153590" y="51243"/>
                  </a:lnTo>
                  <a:lnTo>
                    <a:pt x="189077" y="31711"/>
                  </a:lnTo>
                  <a:lnTo>
                    <a:pt x="226687" y="16671"/>
                  </a:lnTo>
                  <a:lnTo>
                    <a:pt x="265858" y="6346"/>
                  </a:lnTo>
                  <a:lnTo>
                    <a:pt x="306001" y="894"/>
                  </a:lnTo>
                  <a:lnTo>
                    <a:pt x="330297" y="0"/>
                  </a:lnTo>
                  <a:lnTo>
                    <a:pt x="338405" y="99"/>
                  </a:lnTo>
                  <a:lnTo>
                    <a:pt x="378762" y="3574"/>
                  </a:lnTo>
                  <a:lnTo>
                    <a:pt x="418389" y="11963"/>
                  </a:lnTo>
                  <a:lnTo>
                    <a:pt x="456696" y="25142"/>
                  </a:lnTo>
                  <a:lnTo>
                    <a:pt x="493102" y="42911"/>
                  </a:lnTo>
                  <a:lnTo>
                    <a:pt x="527055" y="64999"/>
                  </a:lnTo>
                  <a:lnTo>
                    <a:pt x="558049" y="91078"/>
                  </a:lnTo>
                  <a:lnTo>
                    <a:pt x="585621" y="120758"/>
                  </a:lnTo>
                  <a:lnTo>
                    <a:pt x="609351" y="153590"/>
                  </a:lnTo>
                  <a:lnTo>
                    <a:pt x="628882" y="189077"/>
                  </a:lnTo>
                  <a:lnTo>
                    <a:pt x="643922" y="226687"/>
                  </a:lnTo>
                  <a:lnTo>
                    <a:pt x="654247" y="265858"/>
                  </a:lnTo>
                  <a:lnTo>
                    <a:pt x="659699" y="306001"/>
                  </a:lnTo>
                  <a:lnTo>
                    <a:pt x="660594" y="330297"/>
                  </a:lnTo>
                  <a:lnTo>
                    <a:pt x="660495" y="338405"/>
                  </a:lnTo>
                  <a:lnTo>
                    <a:pt x="657020" y="378762"/>
                  </a:lnTo>
                  <a:lnTo>
                    <a:pt x="648630" y="418389"/>
                  </a:lnTo>
                  <a:lnTo>
                    <a:pt x="635452" y="456696"/>
                  </a:lnTo>
                  <a:lnTo>
                    <a:pt x="617683" y="493102"/>
                  </a:lnTo>
                  <a:lnTo>
                    <a:pt x="595594" y="527055"/>
                  </a:lnTo>
                  <a:lnTo>
                    <a:pt x="569515" y="558049"/>
                  </a:lnTo>
                  <a:lnTo>
                    <a:pt x="539835" y="585621"/>
                  </a:lnTo>
                  <a:lnTo>
                    <a:pt x="507003" y="609351"/>
                  </a:lnTo>
                  <a:lnTo>
                    <a:pt x="471517" y="628882"/>
                  </a:lnTo>
                  <a:lnTo>
                    <a:pt x="433907" y="643922"/>
                  </a:lnTo>
                  <a:lnTo>
                    <a:pt x="394735" y="654247"/>
                  </a:lnTo>
                  <a:lnTo>
                    <a:pt x="354592" y="659699"/>
                  </a:lnTo>
                  <a:lnTo>
                    <a:pt x="330297" y="660594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57415" y="1236960"/>
              <a:ext cx="345222" cy="2408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1646851" y="5143501"/>
            <a:ext cx="6115049" cy="4867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60136" y="2247590"/>
            <a:ext cx="11826875" cy="4767459"/>
          </a:xfrm>
          <a:prstGeom prst="rect">
            <a:avLst/>
          </a:prstGeom>
        </p:spPr>
        <p:txBody>
          <a:bodyPr vert="horz" wrap="square" lIns="0" tIns="8890" rIns="0" bIns="0" rtlCol="0" anchor="t">
            <a:spAutoFit/>
          </a:bodyPr>
          <a:lstStyle/>
          <a:p>
            <a:pPr marL="12700" marR="2347595">
              <a:lnSpc>
                <a:spcPct val="100600"/>
              </a:lnSpc>
              <a:spcBef>
                <a:spcPts val="70"/>
              </a:spcBef>
              <a:buSzPct val="79220"/>
              <a:buFont typeface="Aroania"/>
              <a:buChar char="✓"/>
              <a:tabLst>
                <a:tab pos="521970" algn="l"/>
                <a:tab pos="522605" algn="l"/>
              </a:tabLst>
            </a:pPr>
            <a:r>
              <a:rPr sz="3850" spc="-180" dirty="0">
                <a:solidFill>
                  <a:srgbClr val="2E2534"/>
                </a:solidFill>
                <a:latin typeface="Arial"/>
                <a:cs typeface="Arial"/>
              </a:rPr>
              <a:t>HTML </a:t>
            </a:r>
            <a:r>
              <a:rPr sz="3850" spc="405" dirty="0">
                <a:solidFill>
                  <a:srgbClr val="2E2534"/>
                </a:solidFill>
                <a:latin typeface="Arial"/>
                <a:cs typeface="Arial"/>
              </a:rPr>
              <a:t>and </a:t>
            </a:r>
            <a:r>
              <a:rPr sz="3850" spc="190" dirty="0">
                <a:solidFill>
                  <a:srgbClr val="2E2534"/>
                </a:solidFill>
                <a:latin typeface="Arial"/>
                <a:cs typeface="Arial"/>
              </a:rPr>
              <a:t>Design </a:t>
            </a:r>
            <a:r>
              <a:rPr sz="3850" spc="605" dirty="0">
                <a:solidFill>
                  <a:srgbClr val="2E2534"/>
                </a:solidFill>
                <a:latin typeface="Arial"/>
                <a:cs typeface="Arial"/>
              </a:rPr>
              <a:t>– </a:t>
            </a:r>
            <a:r>
              <a:rPr lang="en-US" sz="3850" spc="260" dirty="0">
                <a:solidFill>
                  <a:srgbClr val="2E2534"/>
                </a:solidFill>
                <a:latin typeface="Arial"/>
                <a:cs typeface="Arial"/>
              </a:rPr>
              <a:t>Utkarsh kumar</a:t>
            </a:r>
            <a:r>
              <a:rPr sz="3850" spc="370" dirty="0">
                <a:solidFill>
                  <a:srgbClr val="2E2534"/>
                </a:solidFill>
                <a:latin typeface="Arial"/>
                <a:cs typeface="Arial"/>
              </a:rPr>
              <a:t>  </a:t>
            </a:r>
            <a:r>
              <a:rPr sz="3850" spc="180" dirty="0">
                <a:solidFill>
                  <a:srgbClr val="2E2534"/>
                </a:solidFill>
                <a:latin typeface="Arial"/>
                <a:cs typeface="Arial"/>
              </a:rPr>
              <a:t>(20BCS</a:t>
            </a:r>
            <a:r>
              <a:rPr lang="en-US" sz="3850" spc="180" dirty="0">
                <a:solidFill>
                  <a:srgbClr val="2E2534"/>
                </a:solidFill>
                <a:latin typeface="Arial"/>
                <a:cs typeface="Arial"/>
              </a:rPr>
              <a:t>9495</a:t>
            </a:r>
            <a:r>
              <a:rPr sz="3850" spc="180" dirty="0">
                <a:solidFill>
                  <a:srgbClr val="2E2534"/>
                </a:solidFill>
                <a:latin typeface="Arial"/>
                <a:cs typeface="Arial"/>
              </a:rPr>
              <a:t>)</a:t>
            </a:r>
            <a:endParaRPr sz="3850" dirty="0">
              <a:latin typeface="Arial"/>
              <a:cs typeface="Arial"/>
            </a:endParaRPr>
          </a:p>
          <a:p>
            <a:pPr marL="12700" marR="5080">
              <a:lnSpc>
                <a:spcPct val="100600"/>
              </a:lnSpc>
              <a:spcBef>
                <a:spcPts val="4650"/>
              </a:spcBef>
              <a:buSzPct val="79220"/>
              <a:buFont typeface="Aroania"/>
              <a:buChar char="✓"/>
              <a:tabLst>
                <a:tab pos="521970" algn="l"/>
                <a:tab pos="522605" algn="l"/>
              </a:tabLst>
            </a:pPr>
            <a:r>
              <a:rPr sz="3850" spc="-114" dirty="0">
                <a:solidFill>
                  <a:srgbClr val="2E2534"/>
                </a:solidFill>
                <a:latin typeface="Arial"/>
                <a:cs typeface="Arial"/>
              </a:rPr>
              <a:t>CSS </a:t>
            </a:r>
            <a:r>
              <a:rPr sz="3850" spc="405" dirty="0">
                <a:solidFill>
                  <a:srgbClr val="2E2534"/>
                </a:solidFill>
                <a:latin typeface="Arial"/>
                <a:cs typeface="Arial"/>
              </a:rPr>
              <a:t>and </a:t>
            </a:r>
            <a:r>
              <a:rPr sz="3850" spc="145" dirty="0">
                <a:solidFill>
                  <a:srgbClr val="2E2534"/>
                </a:solidFill>
                <a:latin typeface="Arial"/>
                <a:cs typeface="Arial"/>
              </a:rPr>
              <a:t>Login </a:t>
            </a:r>
            <a:r>
              <a:rPr sz="3850" spc="275" dirty="0">
                <a:solidFill>
                  <a:srgbClr val="2E2534"/>
                </a:solidFill>
                <a:latin typeface="Arial"/>
                <a:cs typeface="Arial"/>
              </a:rPr>
              <a:t>functionality </a:t>
            </a:r>
            <a:r>
              <a:rPr sz="3850" spc="605" dirty="0">
                <a:solidFill>
                  <a:srgbClr val="2E2534"/>
                </a:solidFill>
                <a:latin typeface="Arial"/>
                <a:cs typeface="Arial"/>
              </a:rPr>
              <a:t>– </a:t>
            </a:r>
            <a:r>
              <a:rPr lang="en-US" sz="3850" spc="180" dirty="0">
                <a:solidFill>
                  <a:srgbClr val="2E2534"/>
                </a:solidFill>
                <a:latin typeface="Arial"/>
                <a:cs typeface="Arial"/>
              </a:rPr>
              <a:t>Abhishek kumar </a:t>
            </a:r>
            <a:r>
              <a:rPr lang="en-US" sz="3850" spc="180" dirty="0" err="1">
                <a:solidFill>
                  <a:srgbClr val="2E2534"/>
                </a:solidFill>
                <a:latin typeface="Arial"/>
                <a:cs typeface="Arial"/>
              </a:rPr>
              <a:t>singh</a:t>
            </a:r>
            <a:r>
              <a:rPr sz="3850" spc="275" dirty="0">
                <a:solidFill>
                  <a:srgbClr val="2E2534"/>
                </a:solidFill>
                <a:latin typeface="Arial"/>
                <a:cs typeface="Arial"/>
              </a:rPr>
              <a:t>  </a:t>
            </a:r>
            <a:r>
              <a:rPr sz="3850" spc="305" dirty="0">
                <a:solidFill>
                  <a:srgbClr val="2E2534"/>
                </a:solidFill>
                <a:latin typeface="Arial"/>
                <a:cs typeface="Arial"/>
              </a:rPr>
              <a:t>(20BCS94</a:t>
            </a:r>
            <a:r>
              <a:rPr lang="en-US" sz="3850" spc="305" dirty="0">
                <a:solidFill>
                  <a:srgbClr val="2E2534"/>
                </a:solidFill>
                <a:latin typeface="Arial"/>
                <a:cs typeface="Arial"/>
              </a:rPr>
              <a:t>58</a:t>
            </a:r>
            <a:r>
              <a:rPr sz="3850" spc="305" dirty="0">
                <a:solidFill>
                  <a:srgbClr val="2E2534"/>
                </a:solidFill>
                <a:latin typeface="Arial"/>
                <a:cs typeface="Arial"/>
              </a:rPr>
              <a:t>)</a:t>
            </a:r>
            <a:endParaRPr sz="3850" dirty="0">
              <a:latin typeface="Arial"/>
              <a:cs typeface="Arial"/>
            </a:endParaRPr>
          </a:p>
          <a:p>
            <a:pPr marL="12700" marR="2827655">
              <a:lnSpc>
                <a:spcPct val="100600"/>
              </a:lnSpc>
              <a:spcBef>
                <a:spcPts val="4650"/>
              </a:spcBef>
              <a:buSzPct val="79220"/>
              <a:buFont typeface="Aroania"/>
              <a:buChar char="✓"/>
              <a:tabLst>
                <a:tab pos="521970" algn="l"/>
                <a:tab pos="522605" algn="l"/>
              </a:tabLst>
            </a:pPr>
            <a:r>
              <a:rPr sz="3850" spc="-110" dirty="0">
                <a:solidFill>
                  <a:srgbClr val="2E2534"/>
                </a:solidFill>
                <a:latin typeface="Arial"/>
                <a:cs typeface="Arial"/>
              </a:rPr>
              <a:t>DBMS</a:t>
            </a:r>
            <a:r>
              <a:rPr lang="en-US" sz="3850" spc="405" dirty="0">
                <a:solidFill>
                  <a:srgbClr val="2E2534"/>
                </a:solidFill>
                <a:latin typeface="Arial"/>
                <a:cs typeface="Arial"/>
              </a:rPr>
              <a:t> ,</a:t>
            </a:r>
            <a:r>
              <a:rPr sz="3850" spc="254" dirty="0">
                <a:solidFill>
                  <a:srgbClr val="2E2534"/>
                </a:solidFill>
                <a:latin typeface="Arial"/>
                <a:cs typeface="Arial"/>
              </a:rPr>
              <a:t>Backend </a:t>
            </a:r>
            <a:r>
              <a:rPr lang="en-US" sz="3850" spc="254" dirty="0">
                <a:solidFill>
                  <a:srgbClr val="2E2534"/>
                </a:solidFill>
                <a:latin typeface="Arial"/>
                <a:cs typeface="Arial"/>
              </a:rPr>
              <a:t>and Connectivity</a:t>
            </a:r>
            <a:r>
              <a:rPr sz="3850" spc="605" dirty="0">
                <a:solidFill>
                  <a:srgbClr val="2E2534"/>
                </a:solidFill>
                <a:latin typeface="Arial"/>
                <a:cs typeface="Arial"/>
              </a:rPr>
              <a:t>– </a:t>
            </a:r>
            <a:r>
              <a:rPr lang="en-US" sz="3850" spc="229" dirty="0">
                <a:solidFill>
                  <a:srgbClr val="2E2534"/>
                </a:solidFill>
                <a:latin typeface="Arial"/>
                <a:cs typeface="Arial"/>
              </a:rPr>
              <a:t>Priyanshu </a:t>
            </a:r>
            <a:r>
              <a:rPr lang="en-US" sz="3850" spc="229" dirty="0" err="1">
                <a:solidFill>
                  <a:srgbClr val="2E2534"/>
                </a:solidFill>
                <a:latin typeface="Arial"/>
                <a:cs typeface="Arial"/>
              </a:rPr>
              <a:t>vaishnav</a:t>
            </a:r>
            <a:r>
              <a:rPr lang="en-US" sz="3850" spc="175" dirty="0">
                <a:solidFill>
                  <a:srgbClr val="2E2534"/>
                </a:solidFill>
                <a:latin typeface="Arial"/>
                <a:cs typeface="Arial"/>
              </a:rPr>
              <a:t> </a:t>
            </a:r>
            <a:r>
              <a:rPr sz="3850" spc="17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850" spc="270" dirty="0">
                <a:solidFill>
                  <a:srgbClr val="2E2534"/>
                </a:solidFill>
                <a:latin typeface="Arial"/>
                <a:cs typeface="Arial"/>
              </a:rPr>
              <a:t>(20BCS94</a:t>
            </a:r>
            <a:r>
              <a:rPr lang="en-US" sz="3850" spc="270" dirty="0">
                <a:solidFill>
                  <a:srgbClr val="2E2534"/>
                </a:solidFill>
                <a:latin typeface="Arial"/>
                <a:cs typeface="Arial"/>
              </a:rPr>
              <a:t>61</a:t>
            </a:r>
            <a:r>
              <a:rPr sz="3850" spc="270" dirty="0">
                <a:solidFill>
                  <a:srgbClr val="2E2534"/>
                </a:solidFill>
                <a:latin typeface="Arial"/>
                <a:cs typeface="Arial"/>
              </a:rPr>
              <a:t>)</a:t>
            </a:r>
            <a:endParaRPr sz="38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10854" y="349250"/>
            <a:ext cx="7480934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C</a:t>
            </a:r>
            <a:r>
              <a:rPr spc="75" dirty="0"/>
              <a:t>O</a:t>
            </a:r>
            <a:r>
              <a:rPr spc="415" dirty="0"/>
              <a:t>N</a:t>
            </a:r>
            <a:r>
              <a:rPr spc="-25" dirty="0"/>
              <a:t>T</a:t>
            </a:r>
            <a:r>
              <a:rPr spc="-409" dirty="0"/>
              <a:t>R</a:t>
            </a:r>
            <a:r>
              <a:rPr spc="320" dirty="0"/>
              <a:t>I</a:t>
            </a:r>
            <a:r>
              <a:rPr spc="50" dirty="0"/>
              <a:t>B</a:t>
            </a:r>
            <a:r>
              <a:rPr spc="65" dirty="0"/>
              <a:t>U</a:t>
            </a:r>
            <a:r>
              <a:rPr spc="-25" dirty="0"/>
              <a:t>T</a:t>
            </a:r>
            <a:r>
              <a:rPr spc="320" dirty="0"/>
              <a:t>I</a:t>
            </a:r>
            <a:r>
              <a:rPr spc="75" dirty="0"/>
              <a:t>O</a:t>
            </a:r>
            <a:r>
              <a:rPr spc="415" dirty="0"/>
              <a:t>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95592" y="0"/>
            <a:ext cx="4092575" cy="3053715"/>
            <a:chOff x="14195592" y="0"/>
            <a:chExt cx="4092575" cy="3053715"/>
          </a:xfrm>
        </p:grpSpPr>
        <p:sp>
          <p:nvSpPr>
            <p:cNvPr id="3" name="object 3"/>
            <p:cNvSpPr/>
            <p:nvPr/>
          </p:nvSpPr>
          <p:spPr>
            <a:xfrm>
              <a:off x="14195592" y="0"/>
              <a:ext cx="4092575" cy="3053715"/>
            </a:xfrm>
            <a:custGeom>
              <a:avLst/>
              <a:gdLst/>
              <a:ahLst/>
              <a:cxnLst/>
              <a:rect l="l" t="t" r="r" b="b"/>
              <a:pathLst>
                <a:path w="4092575" h="3053715">
                  <a:moveTo>
                    <a:pt x="4092405" y="0"/>
                  </a:moveTo>
                  <a:lnTo>
                    <a:pt x="0" y="0"/>
                  </a:lnTo>
                  <a:lnTo>
                    <a:pt x="65393" y="298349"/>
                  </a:lnTo>
                  <a:lnTo>
                    <a:pt x="308199" y="999224"/>
                  </a:lnTo>
                  <a:lnTo>
                    <a:pt x="646047" y="1360614"/>
                  </a:lnTo>
                  <a:lnTo>
                    <a:pt x="1212934" y="1627658"/>
                  </a:lnTo>
                  <a:lnTo>
                    <a:pt x="2028934" y="1965421"/>
                  </a:lnTo>
                  <a:lnTo>
                    <a:pt x="2376408" y="2115131"/>
                  </a:lnTo>
                  <a:lnTo>
                    <a:pt x="2569151" y="2202004"/>
                  </a:lnTo>
                  <a:lnTo>
                    <a:pt x="2710139" y="2267988"/>
                  </a:lnTo>
                  <a:lnTo>
                    <a:pt x="2847582" y="2334803"/>
                  </a:lnTo>
                  <a:lnTo>
                    <a:pt x="2937025" y="2379861"/>
                  </a:lnTo>
                  <a:lnTo>
                    <a:pt x="3024568" y="2425369"/>
                  </a:lnTo>
                  <a:lnTo>
                    <a:pt x="3110081" y="2471359"/>
                  </a:lnTo>
                  <a:lnTo>
                    <a:pt x="3152036" y="2494544"/>
                  </a:lnTo>
                  <a:lnTo>
                    <a:pt x="3193435" y="2517862"/>
                  </a:lnTo>
                  <a:lnTo>
                    <a:pt x="3234262" y="2541316"/>
                  </a:lnTo>
                  <a:lnTo>
                    <a:pt x="3274500" y="2564911"/>
                  </a:lnTo>
                  <a:lnTo>
                    <a:pt x="3314134" y="2588651"/>
                  </a:lnTo>
                  <a:lnTo>
                    <a:pt x="3353146" y="2612538"/>
                  </a:lnTo>
                  <a:lnTo>
                    <a:pt x="3391522" y="2636579"/>
                  </a:lnTo>
                  <a:lnTo>
                    <a:pt x="3429244" y="2660776"/>
                  </a:lnTo>
                  <a:lnTo>
                    <a:pt x="3466297" y="2685133"/>
                  </a:lnTo>
                  <a:lnTo>
                    <a:pt x="3502664" y="2709655"/>
                  </a:lnTo>
                  <a:lnTo>
                    <a:pt x="3538329" y="2734346"/>
                  </a:lnTo>
                  <a:lnTo>
                    <a:pt x="3573276" y="2759209"/>
                  </a:lnTo>
                  <a:lnTo>
                    <a:pt x="3607489" y="2784249"/>
                  </a:lnTo>
                  <a:lnTo>
                    <a:pt x="3640951" y="2809470"/>
                  </a:lnTo>
                  <a:lnTo>
                    <a:pt x="3673646" y="2834875"/>
                  </a:lnTo>
                  <a:lnTo>
                    <a:pt x="3705558" y="2860469"/>
                  </a:lnTo>
                  <a:lnTo>
                    <a:pt x="3736671" y="2886255"/>
                  </a:lnTo>
                  <a:lnTo>
                    <a:pt x="3766969" y="2912238"/>
                  </a:lnTo>
                  <a:lnTo>
                    <a:pt x="4092405" y="3053674"/>
                  </a:lnTo>
                  <a:lnTo>
                    <a:pt x="4092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76192" y="0"/>
              <a:ext cx="3312160" cy="2273935"/>
            </a:xfrm>
            <a:custGeom>
              <a:avLst/>
              <a:gdLst/>
              <a:ahLst/>
              <a:cxnLst/>
              <a:rect l="l" t="t" r="r" b="b"/>
              <a:pathLst>
                <a:path w="3312159" h="2273935">
                  <a:moveTo>
                    <a:pt x="89386" y="0"/>
                  </a:moveTo>
                  <a:lnTo>
                    <a:pt x="0" y="0"/>
                  </a:lnTo>
                  <a:lnTo>
                    <a:pt x="35074" y="40812"/>
                  </a:lnTo>
                  <a:lnTo>
                    <a:pt x="69760" y="80702"/>
                  </a:lnTo>
                  <a:lnTo>
                    <a:pt x="105486" y="121313"/>
                  </a:lnTo>
                  <a:lnTo>
                    <a:pt x="142218" y="162568"/>
                  </a:lnTo>
                  <a:lnTo>
                    <a:pt x="179924" y="204389"/>
                  </a:lnTo>
                  <a:lnTo>
                    <a:pt x="218568" y="246700"/>
                  </a:lnTo>
                  <a:lnTo>
                    <a:pt x="258119" y="289423"/>
                  </a:lnTo>
                  <a:lnTo>
                    <a:pt x="298541" y="332481"/>
                  </a:lnTo>
                  <a:lnTo>
                    <a:pt x="339801" y="375797"/>
                  </a:lnTo>
                  <a:lnTo>
                    <a:pt x="381866" y="419293"/>
                  </a:lnTo>
                  <a:lnTo>
                    <a:pt x="424701" y="462893"/>
                  </a:lnTo>
                  <a:lnTo>
                    <a:pt x="468274" y="506519"/>
                  </a:lnTo>
                  <a:lnTo>
                    <a:pt x="512549" y="550094"/>
                  </a:lnTo>
                  <a:lnTo>
                    <a:pt x="557494" y="593540"/>
                  </a:lnTo>
                  <a:lnTo>
                    <a:pt x="603075" y="636782"/>
                  </a:lnTo>
                  <a:lnTo>
                    <a:pt x="649258" y="679741"/>
                  </a:lnTo>
                  <a:lnTo>
                    <a:pt x="696010" y="722340"/>
                  </a:lnTo>
                  <a:lnTo>
                    <a:pt x="743296" y="764502"/>
                  </a:lnTo>
                  <a:lnTo>
                    <a:pt x="791083" y="806149"/>
                  </a:lnTo>
                  <a:lnTo>
                    <a:pt x="839337" y="847206"/>
                  </a:lnTo>
                  <a:lnTo>
                    <a:pt x="888025" y="887593"/>
                  </a:lnTo>
                  <a:lnTo>
                    <a:pt x="937113" y="927235"/>
                  </a:lnTo>
                  <a:lnTo>
                    <a:pt x="986566" y="966054"/>
                  </a:lnTo>
                  <a:lnTo>
                    <a:pt x="1036352" y="1003973"/>
                  </a:lnTo>
                  <a:lnTo>
                    <a:pt x="1086437" y="1040914"/>
                  </a:lnTo>
                  <a:lnTo>
                    <a:pt x="1136787" y="1076801"/>
                  </a:lnTo>
                  <a:lnTo>
                    <a:pt x="1187367" y="1111556"/>
                  </a:lnTo>
                  <a:lnTo>
                    <a:pt x="1238146" y="1145102"/>
                  </a:lnTo>
                  <a:lnTo>
                    <a:pt x="1289088" y="1177361"/>
                  </a:lnTo>
                  <a:lnTo>
                    <a:pt x="1340160" y="1208258"/>
                  </a:lnTo>
                  <a:lnTo>
                    <a:pt x="1391328" y="1237713"/>
                  </a:lnTo>
                  <a:lnTo>
                    <a:pt x="1442559" y="1265651"/>
                  </a:lnTo>
                  <a:lnTo>
                    <a:pt x="1493819" y="1291994"/>
                  </a:lnTo>
                  <a:lnTo>
                    <a:pt x="1545074" y="1316664"/>
                  </a:lnTo>
                  <a:lnTo>
                    <a:pt x="1596291" y="1339585"/>
                  </a:lnTo>
                  <a:lnTo>
                    <a:pt x="1647435" y="1360680"/>
                  </a:lnTo>
                  <a:lnTo>
                    <a:pt x="1698474" y="1379871"/>
                  </a:lnTo>
                  <a:lnTo>
                    <a:pt x="1754191" y="1399900"/>
                  </a:lnTo>
                  <a:lnTo>
                    <a:pt x="1862100" y="1440246"/>
                  </a:lnTo>
                  <a:lnTo>
                    <a:pt x="1914382" y="1460587"/>
                  </a:lnTo>
                  <a:lnTo>
                    <a:pt x="1965606" y="1481055"/>
                  </a:lnTo>
                  <a:lnTo>
                    <a:pt x="2015818" y="1501662"/>
                  </a:lnTo>
                  <a:lnTo>
                    <a:pt x="2065062" y="1522419"/>
                  </a:lnTo>
                  <a:lnTo>
                    <a:pt x="2113382" y="1543340"/>
                  </a:lnTo>
                  <a:lnTo>
                    <a:pt x="2160822" y="1564435"/>
                  </a:lnTo>
                  <a:lnTo>
                    <a:pt x="2207427" y="1585716"/>
                  </a:lnTo>
                  <a:lnTo>
                    <a:pt x="2253241" y="1607195"/>
                  </a:lnTo>
                  <a:lnTo>
                    <a:pt x="2298307" y="1628884"/>
                  </a:lnTo>
                  <a:lnTo>
                    <a:pt x="2342671" y="1650794"/>
                  </a:lnTo>
                  <a:lnTo>
                    <a:pt x="2386376" y="1672938"/>
                  </a:lnTo>
                  <a:lnTo>
                    <a:pt x="2429468" y="1695328"/>
                  </a:lnTo>
                  <a:lnTo>
                    <a:pt x="2471989" y="1717974"/>
                  </a:lnTo>
                  <a:lnTo>
                    <a:pt x="2513985" y="1740889"/>
                  </a:lnTo>
                  <a:lnTo>
                    <a:pt x="2555499" y="1764084"/>
                  </a:lnTo>
                  <a:lnTo>
                    <a:pt x="2596576" y="1787572"/>
                  </a:lnTo>
                  <a:lnTo>
                    <a:pt x="2637260" y="1811364"/>
                  </a:lnTo>
                  <a:lnTo>
                    <a:pt x="2677595" y="1835472"/>
                  </a:lnTo>
                  <a:lnTo>
                    <a:pt x="2717626" y="1859907"/>
                  </a:lnTo>
                  <a:lnTo>
                    <a:pt x="2757397" y="1884683"/>
                  </a:lnTo>
                  <a:lnTo>
                    <a:pt x="2796952" y="1909809"/>
                  </a:lnTo>
                  <a:lnTo>
                    <a:pt x="2836336" y="1935298"/>
                  </a:lnTo>
                  <a:lnTo>
                    <a:pt x="2875592" y="1961163"/>
                  </a:lnTo>
                  <a:lnTo>
                    <a:pt x="2914764" y="1987414"/>
                  </a:lnTo>
                  <a:lnTo>
                    <a:pt x="2953898" y="2014064"/>
                  </a:lnTo>
                  <a:lnTo>
                    <a:pt x="3032226" y="2068605"/>
                  </a:lnTo>
                  <a:lnTo>
                    <a:pt x="3110930" y="2124882"/>
                  </a:lnTo>
                  <a:lnTo>
                    <a:pt x="3190363" y="2182989"/>
                  </a:lnTo>
                  <a:lnTo>
                    <a:pt x="3311805" y="2273900"/>
                  </a:lnTo>
                  <a:lnTo>
                    <a:pt x="3311805" y="2188789"/>
                  </a:lnTo>
                  <a:lnTo>
                    <a:pt x="3198288" y="2104215"/>
                  </a:lnTo>
                  <a:lnTo>
                    <a:pt x="3120343" y="2047545"/>
                  </a:lnTo>
                  <a:lnTo>
                    <a:pt x="3042943" y="1992605"/>
                  </a:lnTo>
                  <a:lnTo>
                    <a:pt x="3004342" y="1965756"/>
                  </a:lnTo>
                  <a:lnTo>
                    <a:pt x="2965753" y="1939306"/>
                  </a:lnTo>
                  <a:lnTo>
                    <a:pt x="2927133" y="1913243"/>
                  </a:lnTo>
                  <a:lnTo>
                    <a:pt x="2888440" y="1887556"/>
                  </a:lnTo>
                  <a:lnTo>
                    <a:pt x="2849633" y="1862233"/>
                  </a:lnTo>
                  <a:lnTo>
                    <a:pt x="2810671" y="1837265"/>
                  </a:lnTo>
                  <a:lnTo>
                    <a:pt x="2771510" y="1812638"/>
                  </a:lnTo>
                  <a:lnTo>
                    <a:pt x="2732110" y="1788342"/>
                  </a:lnTo>
                  <a:lnTo>
                    <a:pt x="2692428" y="1764366"/>
                  </a:lnTo>
                  <a:lnTo>
                    <a:pt x="2652424" y="1740698"/>
                  </a:lnTo>
                  <a:lnTo>
                    <a:pt x="2612055" y="1717327"/>
                  </a:lnTo>
                  <a:lnTo>
                    <a:pt x="2571279" y="1694242"/>
                  </a:lnTo>
                  <a:lnTo>
                    <a:pt x="2530055" y="1671431"/>
                  </a:lnTo>
                  <a:lnTo>
                    <a:pt x="2488341" y="1648883"/>
                  </a:lnTo>
                  <a:lnTo>
                    <a:pt x="2446096" y="1626587"/>
                  </a:lnTo>
                  <a:lnTo>
                    <a:pt x="2403277" y="1604531"/>
                  </a:lnTo>
                  <a:lnTo>
                    <a:pt x="2359843" y="1582704"/>
                  </a:lnTo>
                  <a:lnTo>
                    <a:pt x="2315752" y="1561096"/>
                  </a:lnTo>
                  <a:lnTo>
                    <a:pt x="2270962" y="1539693"/>
                  </a:lnTo>
                  <a:lnTo>
                    <a:pt x="2225433" y="1518486"/>
                  </a:lnTo>
                  <a:lnTo>
                    <a:pt x="2179120" y="1497463"/>
                  </a:lnTo>
                  <a:lnTo>
                    <a:pt x="2131984" y="1476612"/>
                  </a:lnTo>
                  <a:lnTo>
                    <a:pt x="2083983" y="1455923"/>
                  </a:lnTo>
                  <a:lnTo>
                    <a:pt x="2035074" y="1435383"/>
                  </a:lnTo>
                  <a:lnTo>
                    <a:pt x="1985216" y="1414983"/>
                  </a:lnTo>
                  <a:lnTo>
                    <a:pt x="1934367" y="1394709"/>
                  </a:lnTo>
                  <a:lnTo>
                    <a:pt x="1829530" y="1354499"/>
                  </a:lnTo>
                  <a:lnTo>
                    <a:pt x="1676903" y="1298619"/>
                  </a:lnTo>
                  <a:lnTo>
                    <a:pt x="1633467" y="1281081"/>
                  </a:lnTo>
                  <a:lnTo>
                    <a:pt x="1589949" y="1262109"/>
                  </a:lnTo>
                  <a:lnTo>
                    <a:pt x="1546377" y="1241763"/>
                  </a:lnTo>
                  <a:lnTo>
                    <a:pt x="1502780" y="1220104"/>
                  </a:lnTo>
                  <a:lnTo>
                    <a:pt x="1459187" y="1197191"/>
                  </a:lnTo>
                  <a:lnTo>
                    <a:pt x="1415624" y="1173086"/>
                  </a:lnTo>
                  <a:lnTo>
                    <a:pt x="1372121" y="1147847"/>
                  </a:lnTo>
                  <a:lnTo>
                    <a:pt x="1328707" y="1121537"/>
                  </a:lnTo>
                  <a:lnTo>
                    <a:pt x="1285408" y="1094214"/>
                  </a:lnTo>
                  <a:lnTo>
                    <a:pt x="1242254" y="1065939"/>
                  </a:lnTo>
                  <a:lnTo>
                    <a:pt x="1199273" y="1036772"/>
                  </a:lnTo>
                  <a:lnTo>
                    <a:pt x="1156494" y="1006773"/>
                  </a:lnTo>
                  <a:lnTo>
                    <a:pt x="1113944" y="976004"/>
                  </a:lnTo>
                  <a:lnTo>
                    <a:pt x="1071651" y="944523"/>
                  </a:lnTo>
                  <a:lnTo>
                    <a:pt x="1029645" y="912391"/>
                  </a:lnTo>
                  <a:lnTo>
                    <a:pt x="987954" y="879668"/>
                  </a:lnTo>
                  <a:lnTo>
                    <a:pt x="946605" y="846415"/>
                  </a:lnTo>
                  <a:lnTo>
                    <a:pt x="905627" y="812691"/>
                  </a:lnTo>
                  <a:lnTo>
                    <a:pt x="865049" y="778558"/>
                  </a:lnTo>
                  <a:lnTo>
                    <a:pt x="824898" y="744075"/>
                  </a:lnTo>
                  <a:lnTo>
                    <a:pt x="785204" y="709302"/>
                  </a:lnTo>
                  <a:lnTo>
                    <a:pt x="745994" y="674300"/>
                  </a:lnTo>
                  <a:lnTo>
                    <a:pt x="707296" y="639129"/>
                  </a:lnTo>
                  <a:lnTo>
                    <a:pt x="669140" y="603848"/>
                  </a:lnTo>
                  <a:lnTo>
                    <a:pt x="631553" y="568520"/>
                  </a:lnTo>
                  <a:lnTo>
                    <a:pt x="594563" y="533202"/>
                  </a:lnTo>
                  <a:lnTo>
                    <a:pt x="558200" y="497957"/>
                  </a:lnTo>
                  <a:lnTo>
                    <a:pt x="522490" y="462844"/>
                  </a:lnTo>
                  <a:lnTo>
                    <a:pt x="487463" y="427922"/>
                  </a:lnTo>
                  <a:lnTo>
                    <a:pt x="453148" y="393254"/>
                  </a:lnTo>
                  <a:lnTo>
                    <a:pt x="419571" y="358897"/>
                  </a:lnTo>
                  <a:lnTo>
                    <a:pt x="386762" y="324914"/>
                  </a:lnTo>
                  <a:lnTo>
                    <a:pt x="354748" y="291364"/>
                  </a:lnTo>
                  <a:lnTo>
                    <a:pt x="288088" y="220390"/>
                  </a:lnTo>
                  <a:lnTo>
                    <a:pt x="252816" y="182276"/>
                  </a:lnTo>
                  <a:lnTo>
                    <a:pt x="217747" y="143967"/>
                  </a:lnTo>
                  <a:lnTo>
                    <a:pt x="182883" y="105462"/>
                  </a:lnTo>
                  <a:lnTo>
                    <a:pt x="148228" y="66762"/>
                  </a:lnTo>
                  <a:lnTo>
                    <a:pt x="113785" y="27866"/>
                  </a:lnTo>
                  <a:lnTo>
                    <a:pt x="89386" y="0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98706" y="1028699"/>
              <a:ext cx="661035" cy="661035"/>
            </a:xfrm>
            <a:custGeom>
              <a:avLst/>
              <a:gdLst/>
              <a:ahLst/>
              <a:cxnLst/>
              <a:rect l="l" t="t" r="r" b="b"/>
              <a:pathLst>
                <a:path w="661034" h="661035">
                  <a:moveTo>
                    <a:pt x="330297" y="660594"/>
                  </a:moveTo>
                  <a:lnTo>
                    <a:pt x="289862" y="658110"/>
                  </a:lnTo>
                  <a:lnTo>
                    <a:pt x="250041" y="650696"/>
                  </a:lnTo>
                  <a:lnTo>
                    <a:pt x="211427" y="638463"/>
                  </a:lnTo>
                  <a:lnTo>
                    <a:pt x="174596" y="621593"/>
                  </a:lnTo>
                  <a:lnTo>
                    <a:pt x="140107" y="600341"/>
                  </a:lnTo>
                  <a:lnTo>
                    <a:pt x="108483" y="575031"/>
                  </a:lnTo>
                  <a:lnTo>
                    <a:pt x="80194" y="546040"/>
                  </a:lnTo>
                  <a:lnTo>
                    <a:pt x="55665" y="513801"/>
                  </a:lnTo>
                  <a:lnTo>
                    <a:pt x="35266" y="478800"/>
                  </a:lnTo>
                  <a:lnTo>
                    <a:pt x="19307" y="441570"/>
                  </a:lnTo>
                  <a:lnTo>
                    <a:pt x="8025" y="402668"/>
                  </a:lnTo>
                  <a:lnTo>
                    <a:pt x="1590" y="362671"/>
                  </a:lnTo>
                  <a:lnTo>
                    <a:pt x="0" y="330297"/>
                  </a:lnTo>
                  <a:lnTo>
                    <a:pt x="99" y="322188"/>
                  </a:lnTo>
                  <a:lnTo>
                    <a:pt x="3574" y="281832"/>
                  </a:lnTo>
                  <a:lnTo>
                    <a:pt x="11963" y="242205"/>
                  </a:lnTo>
                  <a:lnTo>
                    <a:pt x="25142" y="203897"/>
                  </a:lnTo>
                  <a:lnTo>
                    <a:pt x="42911" y="167492"/>
                  </a:lnTo>
                  <a:lnTo>
                    <a:pt x="64999" y="133539"/>
                  </a:lnTo>
                  <a:lnTo>
                    <a:pt x="91078" y="102545"/>
                  </a:lnTo>
                  <a:lnTo>
                    <a:pt x="120758" y="74974"/>
                  </a:lnTo>
                  <a:lnTo>
                    <a:pt x="153590" y="51243"/>
                  </a:lnTo>
                  <a:lnTo>
                    <a:pt x="189077" y="31711"/>
                  </a:lnTo>
                  <a:lnTo>
                    <a:pt x="226687" y="16671"/>
                  </a:lnTo>
                  <a:lnTo>
                    <a:pt x="265858" y="6346"/>
                  </a:lnTo>
                  <a:lnTo>
                    <a:pt x="306001" y="894"/>
                  </a:lnTo>
                  <a:lnTo>
                    <a:pt x="330297" y="0"/>
                  </a:lnTo>
                  <a:lnTo>
                    <a:pt x="338405" y="99"/>
                  </a:lnTo>
                  <a:lnTo>
                    <a:pt x="378762" y="3574"/>
                  </a:lnTo>
                  <a:lnTo>
                    <a:pt x="418389" y="11963"/>
                  </a:lnTo>
                  <a:lnTo>
                    <a:pt x="456696" y="25142"/>
                  </a:lnTo>
                  <a:lnTo>
                    <a:pt x="493102" y="42911"/>
                  </a:lnTo>
                  <a:lnTo>
                    <a:pt x="527055" y="64999"/>
                  </a:lnTo>
                  <a:lnTo>
                    <a:pt x="558049" y="91078"/>
                  </a:lnTo>
                  <a:lnTo>
                    <a:pt x="585621" y="120758"/>
                  </a:lnTo>
                  <a:lnTo>
                    <a:pt x="609351" y="153590"/>
                  </a:lnTo>
                  <a:lnTo>
                    <a:pt x="628882" y="189077"/>
                  </a:lnTo>
                  <a:lnTo>
                    <a:pt x="643922" y="226687"/>
                  </a:lnTo>
                  <a:lnTo>
                    <a:pt x="654247" y="265858"/>
                  </a:lnTo>
                  <a:lnTo>
                    <a:pt x="659699" y="306001"/>
                  </a:lnTo>
                  <a:lnTo>
                    <a:pt x="660594" y="330297"/>
                  </a:lnTo>
                  <a:lnTo>
                    <a:pt x="660495" y="338405"/>
                  </a:lnTo>
                  <a:lnTo>
                    <a:pt x="657020" y="378762"/>
                  </a:lnTo>
                  <a:lnTo>
                    <a:pt x="648630" y="418389"/>
                  </a:lnTo>
                  <a:lnTo>
                    <a:pt x="635452" y="456696"/>
                  </a:lnTo>
                  <a:lnTo>
                    <a:pt x="617683" y="493102"/>
                  </a:lnTo>
                  <a:lnTo>
                    <a:pt x="595594" y="527055"/>
                  </a:lnTo>
                  <a:lnTo>
                    <a:pt x="569515" y="558049"/>
                  </a:lnTo>
                  <a:lnTo>
                    <a:pt x="539835" y="585621"/>
                  </a:lnTo>
                  <a:lnTo>
                    <a:pt x="507003" y="609351"/>
                  </a:lnTo>
                  <a:lnTo>
                    <a:pt x="471517" y="628882"/>
                  </a:lnTo>
                  <a:lnTo>
                    <a:pt x="433907" y="643922"/>
                  </a:lnTo>
                  <a:lnTo>
                    <a:pt x="394735" y="654247"/>
                  </a:lnTo>
                  <a:lnTo>
                    <a:pt x="354592" y="659699"/>
                  </a:lnTo>
                  <a:lnTo>
                    <a:pt x="330297" y="660594"/>
                  </a:lnTo>
                  <a:close/>
                </a:path>
              </a:pathLst>
            </a:custGeom>
            <a:solidFill>
              <a:srgbClr val="4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57416" y="1236957"/>
              <a:ext cx="345222" cy="2408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141443" y="2874644"/>
            <a:ext cx="4253865" cy="7038340"/>
            <a:chOff x="6141443" y="2874644"/>
            <a:chExt cx="4253865" cy="7038340"/>
          </a:xfrm>
        </p:grpSpPr>
        <p:sp>
          <p:nvSpPr>
            <p:cNvPr id="8" name="object 8"/>
            <p:cNvSpPr/>
            <p:nvPr/>
          </p:nvSpPr>
          <p:spPr>
            <a:xfrm>
              <a:off x="6271495" y="2874644"/>
              <a:ext cx="4123690" cy="5433695"/>
            </a:xfrm>
            <a:custGeom>
              <a:avLst/>
              <a:gdLst/>
              <a:ahLst/>
              <a:cxnLst/>
              <a:rect l="l" t="t" r="r" b="b"/>
              <a:pathLst>
                <a:path w="4123690" h="5433695">
                  <a:moveTo>
                    <a:pt x="1403184" y="5433514"/>
                  </a:moveTo>
                  <a:lnTo>
                    <a:pt x="1391000" y="5350890"/>
                  </a:lnTo>
                  <a:lnTo>
                    <a:pt x="1376855" y="5266079"/>
                  </a:lnTo>
                  <a:lnTo>
                    <a:pt x="1360666" y="5179222"/>
                  </a:lnTo>
                  <a:lnTo>
                    <a:pt x="1342354" y="5090461"/>
                  </a:lnTo>
                  <a:lnTo>
                    <a:pt x="1321838" y="4999937"/>
                  </a:lnTo>
                  <a:lnTo>
                    <a:pt x="1299036" y="4907792"/>
                  </a:lnTo>
                  <a:lnTo>
                    <a:pt x="1273869" y="4814168"/>
                  </a:lnTo>
                  <a:lnTo>
                    <a:pt x="1246254" y="4719206"/>
                  </a:lnTo>
                  <a:lnTo>
                    <a:pt x="1216112" y="4623048"/>
                  </a:lnTo>
                  <a:lnTo>
                    <a:pt x="1183361" y="4525834"/>
                  </a:lnTo>
                  <a:lnTo>
                    <a:pt x="1147921" y="4427708"/>
                  </a:lnTo>
                  <a:lnTo>
                    <a:pt x="1109710" y="4328810"/>
                  </a:lnTo>
                  <a:lnTo>
                    <a:pt x="1068649" y="4229281"/>
                  </a:lnTo>
                  <a:lnTo>
                    <a:pt x="1047023" y="4179325"/>
                  </a:lnTo>
                  <a:lnTo>
                    <a:pt x="1024655" y="4129265"/>
                  </a:lnTo>
                  <a:lnTo>
                    <a:pt x="1001533" y="4079117"/>
                  </a:lnTo>
                  <a:lnTo>
                    <a:pt x="977649" y="4028901"/>
                  </a:lnTo>
                  <a:lnTo>
                    <a:pt x="952990" y="3978633"/>
                  </a:lnTo>
                  <a:lnTo>
                    <a:pt x="927549" y="3928331"/>
                  </a:lnTo>
                  <a:lnTo>
                    <a:pt x="877776" y="3834114"/>
                  </a:lnTo>
                  <a:lnTo>
                    <a:pt x="829465" y="3746978"/>
                  </a:lnTo>
                  <a:lnTo>
                    <a:pt x="779774" y="3660586"/>
                  </a:lnTo>
                  <a:lnTo>
                    <a:pt x="677533" y="3489348"/>
                  </a:lnTo>
                  <a:lnTo>
                    <a:pt x="496136" y="3191088"/>
                  </a:lnTo>
                  <a:lnTo>
                    <a:pt x="420239" y="3062317"/>
                  </a:lnTo>
                  <a:lnTo>
                    <a:pt x="371058" y="2975729"/>
                  </a:lnTo>
                  <a:lnTo>
                    <a:pt x="323385" y="2888349"/>
                  </a:lnTo>
                  <a:lnTo>
                    <a:pt x="277542" y="2800006"/>
                  </a:lnTo>
                  <a:lnTo>
                    <a:pt x="255406" y="2755420"/>
                  </a:lnTo>
                  <a:lnTo>
                    <a:pt x="233848" y="2710530"/>
                  </a:lnTo>
                  <a:lnTo>
                    <a:pt x="212909" y="2665314"/>
                  </a:lnTo>
                  <a:lnTo>
                    <a:pt x="192649" y="2619668"/>
                  </a:lnTo>
                  <a:lnTo>
                    <a:pt x="173136" y="2573526"/>
                  </a:lnTo>
                  <a:lnTo>
                    <a:pt x="154416" y="2526922"/>
                  </a:lnTo>
                  <a:lnTo>
                    <a:pt x="136535" y="2479890"/>
                  </a:lnTo>
                  <a:lnTo>
                    <a:pt x="119538" y="2432465"/>
                  </a:lnTo>
                  <a:lnTo>
                    <a:pt x="103471" y="2384681"/>
                  </a:lnTo>
                  <a:lnTo>
                    <a:pt x="88382" y="2336572"/>
                  </a:lnTo>
                  <a:lnTo>
                    <a:pt x="74315" y="2288171"/>
                  </a:lnTo>
                  <a:lnTo>
                    <a:pt x="61316" y="2239515"/>
                  </a:lnTo>
                  <a:lnTo>
                    <a:pt x="49432" y="2190636"/>
                  </a:lnTo>
                  <a:lnTo>
                    <a:pt x="38708" y="2141569"/>
                  </a:lnTo>
                  <a:lnTo>
                    <a:pt x="29191" y="2092348"/>
                  </a:lnTo>
                  <a:lnTo>
                    <a:pt x="20927" y="2043007"/>
                  </a:lnTo>
                  <a:lnTo>
                    <a:pt x="13960" y="1993582"/>
                  </a:lnTo>
                  <a:lnTo>
                    <a:pt x="8339" y="1944105"/>
                  </a:lnTo>
                  <a:lnTo>
                    <a:pt x="4107" y="1894611"/>
                  </a:lnTo>
                  <a:lnTo>
                    <a:pt x="1312" y="1845134"/>
                  </a:lnTo>
                  <a:lnTo>
                    <a:pt x="0" y="1795709"/>
                  </a:lnTo>
                  <a:lnTo>
                    <a:pt x="215" y="1746370"/>
                  </a:lnTo>
                  <a:lnTo>
                    <a:pt x="2005" y="1697151"/>
                  </a:lnTo>
                  <a:lnTo>
                    <a:pt x="5415" y="1648086"/>
                  </a:lnTo>
                  <a:lnTo>
                    <a:pt x="10492" y="1599209"/>
                  </a:lnTo>
                  <a:lnTo>
                    <a:pt x="17281" y="1550556"/>
                  </a:lnTo>
                  <a:lnTo>
                    <a:pt x="25828" y="1502159"/>
                  </a:lnTo>
                  <a:lnTo>
                    <a:pt x="36179" y="1454053"/>
                  </a:lnTo>
                  <a:lnTo>
                    <a:pt x="48380" y="1406273"/>
                  </a:lnTo>
                  <a:lnTo>
                    <a:pt x="62478" y="1358853"/>
                  </a:lnTo>
                  <a:lnTo>
                    <a:pt x="78518" y="1311826"/>
                  </a:lnTo>
                  <a:lnTo>
                    <a:pt x="97658" y="1262432"/>
                  </a:lnTo>
                  <a:lnTo>
                    <a:pt x="118777" y="1213903"/>
                  </a:lnTo>
                  <a:lnTo>
                    <a:pt x="141742" y="1166227"/>
                  </a:lnTo>
                  <a:lnTo>
                    <a:pt x="166415" y="1119396"/>
                  </a:lnTo>
                  <a:lnTo>
                    <a:pt x="192661" y="1073399"/>
                  </a:lnTo>
                  <a:lnTo>
                    <a:pt x="220346" y="1028225"/>
                  </a:lnTo>
                  <a:lnTo>
                    <a:pt x="249334" y="983865"/>
                  </a:lnTo>
                  <a:lnTo>
                    <a:pt x="279489" y="940308"/>
                  </a:lnTo>
                  <a:lnTo>
                    <a:pt x="310676" y="897544"/>
                  </a:lnTo>
                  <a:lnTo>
                    <a:pt x="340966" y="857884"/>
                  </a:lnTo>
                  <a:lnTo>
                    <a:pt x="372127" y="818885"/>
                  </a:lnTo>
                  <a:lnTo>
                    <a:pt x="404139" y="780565"/>
                  </a:lnTo>
                  <a:lnTo>
                    <a:pt x="436984" y="742941"/>
                  </a:lnTo>
                  <a:lnTo>
                    <a:pt x="470642" y="706031"/>
                  </a:lnTo>
                  <a:lnTo>
                    <a:pt x="505095" y="669852"/>
                  </a:lnTo>
                  <a:lnTo>
                    <a:pt x="540324" y="634422"/>
                  </a:lnTo>
                  <a:lnTo>
                    <a:pt x="576309" y="599759"/>
                  </a:lnTo>
                  <a:lnTo>
                    <a:pt x="613032" y="565879"/>
                  </a:lnTo>
                  <a:lnTo>
                    <a:pt x="650474" y="532801"/>
                  </a:lnTo>
                  <a:lnTo>
                    <a:pt x="688616" y="500541"/>
                  </a:lnTo>
                  <a:lnTo>
                    <a:pt x="727439" y="469117"/>
                  </a:lnTo>
                  <a:lnTo>
                    <a:pt x="766924" y="438548"/>
                  </a:lnTo>
                  <a:lnTo>
                    <a:pt x="807052" y="408849"/>
                  </a:lnTo>
                  <a:lnTo>
                    <a:pt x="847804" y="380039"/>
                  </a:lnTo>
                  <a:lnTo>
                    <a:pt x="889162" y="352135"/>
                  </a:lnTo>
                  <a:lnTo>
                    <a:pt x="931106" y="325155"/>
                  </a:lnTo>
                  <a:lnTo>
                    <a:pt x="973617" y="299116"/>
                  </a:lnTo>
                  <a:lnTo>
                    <a:pt x="1016677" y="274036"/>
                  </a:lnTo>
                  <a:lnTo>
                    <a:pt x="1060266" y="249932"/>
                  </a:lnTo>
                  <a:lnTo>
                    <a:pt x="1104366" y="226821"/>
                  </a:lnTo>
                  <a:lnTo>
                    <a:pt x="1148957" y="204721"/>
                  </a:lnTo>
                  <a:lnTo>
                    <a:pt x="1194021" y="183650"/>
                  </a:lnTo>
                  <a:lnTo>
                    <a:pt x="1239539" y="163625"/>
                  </a:lnTo>
                  <a:lnTo>
                    <a:pt x="1285492" y="144664"/>
                  </a:lnTo>
                  <a:lnTo>
                    <a:pt x="1331860" y="126783"/>
                  </a:lnTo>
                  <a:lnTo>
                    <a:pt x="1378626" y="110001"/>
                  </a:lnTo>
                  <a:lnTo>
                    <a:pt x="1425769" y="94335"/>
                  </a:lnTo>
                  <a:lnTo>
                    <a:pt x="1473272" y="79803"/>
                  </a:lnTo>
                  <a:lnTo>
                    <a:pt x="1521115" y="66421"/>
                  </a:lnTo>
                  <a:lnTo>
                    <a:pt x="1569279" y="54208"/>
                  </a:lnTo>
                  <a:lnTo>
                    <a:pt x="1617745" y="43180"/>
                  </a:lnTo>
                  <a:lnTo>
                    <a:pt x="1666494" y="33357"/>
                  </a:lnTo>
                  <a:lnTo>
                    <a:pt x="1715508" y="24753"/>
                  </a:lnTo>
                  <a:lnTo>
                    <a:pt x="1764767" y="17389"/>
                  </a:lnTo>
                  <a:lnTo>
                    <a:pt x="1812855" y="11455"/>
                  </a:lnTo>
                  <a:lnTo>
                    <a:pt x="1861090" y="6754"/>
                  </a:lnTo>
                  <a:lnTo>
                    <a:pt x="1909440" y="3282"/>
                  </a:lnTo>
                  <a:lnTo>
                    <a:pt x="1957874" y="1032"/>
                  </a:lnTo>
                  <a:lnTo>
                    <a:pt x="2006360" y="0"/>
                  </a:lnTo>
                  <a:lnTo>
                    <a:pt x="2054867" y="179"/>
                  </a:lnTo>
                  <a:lnTo>
                    <a:pt x="2103364" y="1565"/>
                  </a:lnTo>
                  <a:lnTo>
                    <a:pt x="2151818" y="4151"/>
                  </a:lnTo>
                  <a:lnTo>
                    <a:pt x="2200199" y="7934"/>
                  </a:lnTo>
                  <a:lnTo>
                    <a:pt x="2248476" y="12907"/>
                  </a:lnTo>
                  <a:lnTo>
                    <a:pt x="2296616" y="19064"/>
                  </a:lnTo>
                  <a:lnTo>
                    <a:pt x="2344588" y="26402"/>
                  </a:lnTo>
                  <a:lnTo>
                    <a:pt x="2392361" y="34913"/>
                  </a:lnTo>
                  <a:lnTo>
                    <a:pt x="2439903" y="44593"/>
                  </a:lnTo>
                  <a:lnTo>
                    <a:pt x="2487183" y="55436"/>
                  </a:lnTo>
                  <a:lnTo>
                    <a:pt x="2534169" y="67437"/>
                  </a:lnTo>
                  <a:lnTo>
                    <a:pt x="2580830" y="80591"/>
                  </a:lnTo>
                  <a:lnTo>
                    <a:pt x="2627135" y="94892"/>
                  </a:lnTo>
                  <a:lnTo>
                    <a:pt x="2673052" y="110334"/>
                  </a:lnTo>
                  <a:lnTo>
                    <a:pt x="2718549" y="126913"/>
                  </a:lnTo>
                  <a:lnTo>
                    <a:pt x="2763596" y="144623"/>
                  </a:lnTo>
                  <a:lnTo>
                    <a:pt x="2808160" y="163458"/>
                  </a:lnTo>
                  <a:lnTo>
                    <a:pt x="2852211" y="183414"/>
                  </a:lnTo>
                  <a:lnTo>
                    <a:pt x="2895716" y="204484"/>
                  </a:lnTo>
                  <a:lnTo>
                    <a:pt x="2938645" y="226663"/>
                  </a:lnTo>
                  <a:lnTo>
                    <a:pt x="2980965" y="249947"/>
                  </a:lnTo>
                  <a:lnTo>
                    <a:pt x="3022646" y="274329"/>
                  </a:lnTo>
                  <a:lnTo>
                    <a:pt x="3063656" y="299804"/>
                  </a:lnTo>
                  <a:lnTo>
                    <a:pt x="3103963" y="326367"/>
                  </a:lnTo>
                  <a:lnTo>
                    <a:pt x="3143536" y="354012"/>
                  </a:lnTo>
                  <a:lnTo>
                    <a:pt x="3182344" y="382735"/>
                  </a:lnTo>
                  <a:lnTo>
                    <a:pt x="3220355" y="412529"/>
                  </a:lnTo>
                  <a:lnTo>
                    <a:pt x="3257538" y="443389"/>
                  </a:lnTo>
                  <a:lnTo>
                    <a:pt x="3293861" y="475310"/>
                  </a:lnTo>
                  <a:lnTo>
                    <a:pt x="3329293" y="508286"/>
                  </a:lnTo>
                  <a:lnTo>
                    <a:pt x="3363803" y="542312"/>
                  </a:lnTo>
                  <a:lnTo>
                    <a:pt x="3399071" y="579163"/>
                  </a:lnTo>
                  <a:lnTo>
                    <a:pt x="3433270" y="616955"/>
                  </a:lnTo>
                  <a:lnTo>
                    <a:pt x="3466439" y="655636"/>
                  </a:lnTo>
                  <a:lnTo>
                    <a:pt x="3498616" y="695152"/>
                  </a:lnTo>
                  <a:lnTo>
                    <a:pt x="3529840" y="735450"/>
                  </a:lnTo>
                  <a:lnTo>
                    <a:pt x="3560151" y="776478"/>
                  </a:lnTo>
                  <a:lnTo>
                    <a:pt x="3589588" y="818182"/>
                  </a:lnTo>
                  <a:lnTo>
                    <a:pt x="3618191" y="860509"/>
                  </a:lnTo>
                  <a:lnTo>
                    <a:pt x="3645997" y="903407"/>
                  </a:lnTo>
                  <a:lnTo>
                    <a:pt x="3673048" y="946822"/>
                  </a:lnTo>
                  <a:lnTo>
                    <a:pt x="3699381" y="990700"/>
                  </a:lnTo>
                  <a:lnTo>
                    <a:pt x="3725036" y="1034990"/>
                  </a:lnTo>
                  <a:lnTo>
                    <a:pt x="3750051" y="1079638"/>
                  </a:lnTo>
                  <a:lnTo>
                    <a:pt x="3798323" y="1169796"/>
                  </a:lnTo>
                  <a:lnTo>
                    <a:pt x="3820723" y="1213675"/>
                  </a:lnTo>
                  <a:lnTo>
                    <a:pt x="3842601" y="1258072"/>
                  </a:lnTo>
                  <a:lnTo>
                    <a:pt x="3863923" y="1302957"/>
                  </a:lnTo>
                  <a:lnTo>
                    <a:pt x="3884655" y="1348303"/>
                  </a:lnTo>
                  <a:lnTo>
                    <a:pt x="3904762" y="1394081"/>
                  </a:lnTo>
                  <a:lnTo>
                    <a:pt x="3924211" y="1440263"/>
                  </a:lnTo>
                  <a:lnTo>
                    <a:pt x="3942968" y="1486820"/>
                  </a:lnTo>
                  <a:lnTo>
                    <a:pt x="3960998" y="1533725"/>
                  </a:lnTo>
                  <a:lnTo>
                    <a:pt x="3978266" y="1580948"/>
                  </a:lnTo>
                  <a:lnTo>
                    <a:pt x="3994740" y="1628462"/>
                  </a:lnTo>
                  <a:lnTo>
                    <a:pt x="4010384" y="1676239"/>
                  </a:lnTo>
                  <a:lnTo>
                    <a:pt x="4025165" y="1724249"/>
                  </a:lnTo>
                  <a:lnTo>
                    <a:pt x="4039048" y="1772464"/>
                  </a:lnTo>
                  <a:lnTo>
                    <a:pt x="4052000" y="1820857"/>
                  </a:lnTo>
                  <a:lnTo>
                    <a:pt x="4063985" y="1869399"/>
                  </a:lnTo>
                  <a:lnTo>
                    <a:pt x="4074971" y="1918062"/>
                  </a:lnTo>
                  <a:lnTo>
                    <a:pt x="4084922" y="1966817"/>
                  </a:lnTo>
                  <a:lnTo>
                    <a:pt x="4093805" y="2015636"/>
                  </a:lnTo>
                  <a:lnTo>
                    <a:pt x="4101586" y="2064490"/>
                  </a:lnTo>
                  <a:lnTo>
                    <a:pt x="4108229" y="2113352"/>
                  </a:lnTo>
                  <a:lnTo>
                    <a:pt x="4113702" y="2162193"/>
                  </a:lnTo>
                  <a:lnTo>
                    <a:pt x="4117970" y="2210984"/>
                  </a:lnTo>
                  <a:lnTo>
                    <a:pt x="4120998" y="2259698"/>
                  </a:lnTo>
                  <a:lnTo>
                    <a:pt x="4122753" y="2308306"/>
                  </a:lnTo>
                  <a:lnTo>
                    <a:pt x="4123201" y="2356780"/>
                  </a:lnTo>
                  <a:lnTo>
                    <a:pt x="4122307" y="2405091"/>
                  </a:lnTo>
                  <a:lnTo>
                    <a:pt x="4120037" y="2453212"/>
                  </a:lnTo>
                  <a:lnTo>
                    <a:pt x="4116357" y="2501113"/>
                  </a:lnTo>
                  <a:lnTo>
                    <a:pt x="4111233" y="2548766"/>
                  </a:lnTo>
                  <a:lnTo>
                    <a:pt x="4104631" y="2596144"/>
                  </a:lnTo>
                  <a:lnTo>
                    <a:pt x="4096516" y="2643217"/>
                  </a:lnTo>
                  <a:lnTo>
                    <a:pt x="4086854" y="2689958"/>
                  </a:lnTo>
                  <a:lnTo>
                    <a:pt x="4075612" y="2736338"/>
                  </a:lnTo>
                  <a:lnTo>
                    <a:pt x="4062755" y="2782329"/>
                  </a:lnTo>
                  <a:lnTo>
                    <a:pt x="4048249" y="2827903"/>
                  </a:lnTo>
                  <a:lnTo>
                    <a:pt x="4032059" y="2873030"/>
                  </a:lnTo>
                  <a:lnTo>
                    <a:pt x="4014152" y="2917684"/>
                  </a:lnTo>
                  <a:lnTo>
                    <a:pt x="3994493" y="2961835"/>
                  </a:lnTo>
                  <a:lnTo>
                    <a:pt x="3973049" y="3005456"/>
                  </a:lnTo>
                  <a:lnTo>
                    <a:pt x="3949784" y="3048517"/>
                  </a:lnTo>
                  <a:lnTo>
                    <a:pt x="3924405" y="3091398"/>
                  </a:lnTo>
                  <a:lnTo>
                    <a:pt x="3897550" y="3133237"/>
                  </a:lnTo>
                  <a:lnTo>
                    <a:pt x="3869369" y="3174142"/>
                  </a:lnTo>
                  <a:lnTo>
                    <a:pt x="3840009" y="3214220"/>
                  </a:lnTo>
                  <a:lnTo>
                    <a:pt x="3809620" y="3253577"/>
                  </a:lnTo>
                  <a:lnTo>
                    <a:pt x="3778350" y="3292321"/>
                  </a:lnTo>
                  <a:lnTo>
                    <a:pt x="3746348" y="3330559"/>
                  </a:lnTo>
                  <a:lnTo>
                    <a:pt x="3680741" y="3405943"/>
                  </a:lnTo>
                  <a:lnTo>
                    <a:pt x="3547278" y="3555345"/>
                  </a:lnTo>
                  <a:lnTo>
                    <a:pt x="3481798" y="3631075"/>
                  </a:lnTo>
                  <a:lnTo>
                    <a:pt x="3449891" y="3669572"/>
                  </a:lnTo>
                  <a:lnTo>
                    <a:pt x="3418738" y="3708634"/>
                  </a:lnTo>
                  <a:lnTo>
                    <a:pt x="3388673" y="3748084"/>
                  </a:lnTo>
                  <a:lnTo>
                    <a:pt x="3359539" y="3788215"/>
                  </a:lnTo>
                  <a:lnTo>
                    <a:pt x="3331345" y="3829003"/>
                  </a:lnTo>
                  <a:lnTo>
                    <a:pt x="3304097" y="3870424"/>
                  </a:lnTo>
                  <a:lnTo>
                    <a:pt x="3277803" y="3912454"/>
                  </a:lnTo>
                  <a:lnTo>
                    <a:pt x="3252469" y="3955069"/>
                  </a:lnTo>
                  <a:lnTo>
                    <a:pt x="3228102" y="3998247"/>
                  </a:lnTo>
                  <a:lnTo>
                    <a:pt x="3204710" y="4041963"/>
                  </a:lnTo>
                  <a:lnTo>
                    <a:pt x="3182299" y="4086194"/>
                  </a:lnTo>
                  <a:lnTo>
                    <a:pt x="3160876" y="4130917"/>
                  </a:lnTo>
                  <a:lnTo>
                    <a:pt x="3140450" y="4176107"/>
                  </a:lnTo>
                  <a:lnTo>
                    <a:pt x="3121026" y="4221741"/>
                  </a:lnTo>
                  <a:lnTo>
                    <a:pt x="3102612" y="4267795"/>
                  </a:lnTo>
                  <a:lnTo>
                    <a:pt x="3085214" y="4314247"/>
                  </a:lnTo>
                  <a:lnTo>
                    <a:pt x="3068840" y="4361072"/>
                  </a:lnTo>
                  <a:lnTo>
                    <a:pt x="3053497" y="4408246"/>
                  </a:lnTo>
                  <a:lnTo>
                    <a:pt x="3039192" y="4455746"/>
                  </a:lnTo>
                  <a:lnTo>
                    <a:pt x="3025932" y="4503549"/>
                  </a:lnTo>
                  <a:lnTo>
                    <a:pt x="3013724" y="4551631"/>
                  </a:lnTo>
                  <a:lnTo>
                    <a:pt x="3002575" y="4599967"/>
                  </a:lnTo>
                  <a:lnTo>
                    <a:pt x="2992492" y="4648536"/>
                  </a:lnTo>
                  <a:lnTo>
                    <a:pt x="2983482" y="4697312"/>
                  </a:lnTo>
                  <a:lnTo>
                    <a:pt x="2975553" y="4746273"/>
                  </a:lnTo>
                  <a:lnTo>
                    <a:pt x="2968710" y="4795394"/>
                  </a:lnTo>
                  <a:lnTo>
                    <a:pt x="2962962" y="4844653"/>
                  </a:lnTo>
                  <a:lnTo>
                    <a:pt x="2958315" y="4894025"/>
                  </a:lnTo>
                  <a:lnTo>
                    <a:pt x="2954776" y="4943487"/>
                  </a:lnTo>
                  <a:lnTo>
                    <a:pt x="2952353" y="4993015"/>
                  </a:lnTo>
                  <a:lnTo>
                    <a:pt x="2951053" y="5042586"/>
                  </a:lnTo>
                  <a:lnTo>
                    <a:pt x="2950882" y="5092176"/>
                  </a:lnTo>
                  <a:lnTo>
                    <a:pt x="2951847" y="5141762"/>
                  </a:lnTo>
                  <a:lnTo>
                    <a:pt x="2953956" y="5191319"/>
                  </a:lnTo>
                  <a:lnTo>
                    <a:pt x="2957216" y="5240825"/>
                  </a:lnTo>
                  <a:lnTo>
                    <a:pt x="1403184" y="5433514"/>
                  </a:lnTo>
                  <a:close/>
                </a:path>
              </a:pathLst>
            </a:custGeom>
            <a:solidFill>
              <a:srgbClr val="FEEB73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68745" y="7503983"/>
              <a:ext cx="2789555" cy="2409190"/>
            </a:xfrm>
            <a:custGeom>
              <a:avLst/>
              <a:gdLst/>
              <a:ahLst/>
              <a:cxnLst/>
              <a:rect l="l" t="t" r="r" b="b"/>
              <a:pathLst>
                <a:path w="2789554" h="2409190">
                  <a:moveTo>
                    <a:pt x="1282821" y="2408980"/>
                  </a:moveTo>
                  <a:lnTo>
                    <a:pt x="1232959" y="2407545"/>
                  </a:lnTo>
                  <a:lnTo>
                    <a:pt x="1183481" y="2403118"/>
                  </a:lnTo>
                  <a:lnTo>
                    <a:pt x="1134548" y="2395815"/>
                  </a:lnTo>
                  <a:lnTo>
                    <a:pt x="1086316" y="2385752"/>
                  </a:lnTo>
                  <a:lnTo>
                    <a:pt x="1038944" y="2373046"/>
                  </a:lnTo>
                  <a:lnTo>
                    <a:pt x="992591" y="2357811"/>
                  </a:lnTo>
                  <a:lnTo>
                    <a:pt x="947415" y="2340165"/>
                  </a:lnTo>
                  <a:lnTo>
                    <a:pt x="903574" y="2320224"/>
                  </a:lnTo>
                  <a:lnTo>
                    <a:pt x="861227" y="2298103"/>
                  </a:lnTo>
                  <a:lnTo>
                    <a:pt x="820532" y="2273918"/>
                  </a:lnTo>
                  <a:lnTo>
                    <a:pt x="781647" y="2247785"/>
                  </a:lnTo>
                  <a:lnTo>
                    <a:pt x="744731" y="2219821"/>
                  </a:lnTo>
                  <a:lnTo>
                    <a:pt x="704592" y="2185545"/>
                  </a:lnTo>
                  <a:lnTo>
                    <a:pt x="666927" y="2149365"/>
                  </a:lnTo>
                  <a:lnTo>
                    <a:pt x="631661" y="2111419"/>
                  </a:lnTo>
                  <a:lnTo>
                    <a:pt x="598721" y="2071844"/>
                  </a:lnTo>
                  <a:lnTo>
                    <a:pt x="568036" y="2030778"/>
                  </a:lnTo>
                  <a:lnTo>
                    <a:pt x="539531" y="1988358"/>
                  </a:lnTo>
                  <a:lnTo>
                    <a:pt x="513135" y="1944721"/>
                  </a:lnTo>
                  <a:lnTo>
                    <a:pt x="488773" y="1900006"/>
                  </a:lnTo>
                  <a:lnTo>
                    <a:pt x="466374" y="1854350"/>
                  </a:lnTo>
                  <a:lnTo>
                    <a:pt x="445864" y="1807890"/>
                  </a:lnTo>
                  <a:lnTo>
                    <a:pt x="427171" y="1760764"/>
                  </a:lnTo>
                  <a:lnTo>
                    <a:pt x="410221" y="1713108"/>
                  </a:lnTo>
                  <a:lnTo>
                    <a:pt x="394942" y="1665062"/>
                  </a:lnTo>
                  <a:lnTo>
                    <a:pt x="380631" y="1614709"/>
                  </a:lnTo>
                  <a:lnTo>
                    <a:pt x="367912" y="1563954"/>
                  </a:lnTo>
                  <a:lnTo>
                    <a:pt x="356789" y="1512833"/>
                  </a:lnTo>
                  <a:lnTo>
                    <a:pt x="347268" y="1461382"/>
                  </a:lnTo>
                  <a:lnTo>
                    <a:pt x="339354" y="1409637"/>
                  </a:lnTo>
                  <a:lnTo>
                    <a:pt x="333051" y="1357634"/>
                  </a:lnTo>
                  <a:lnTo>
                    <a:pt x="328366" y="1305408"/>
                  </a:lnTo>
                  <a:lnTo>
                    <a:pt x="325303" y="1252995"/>
                  </a:lnTo>
                  <a:lnTo>
                    <a:pt x="323867" y="1200432"/>
                  </a:lnTo>
                  <a:lnTo>
                    <a:pt x="322526" y="1099281"/>
                  </a:lnTo>
                  <a:lnTo>
                    <a:pt x="321040" y="1049834"/>
                  </a:lnTo>
                  <a:lnTo>
                    <a:pt x="318320" y="1001203"/>
                  </a:lnTo>
                  <a:lnTo>
                    <a:pt x="313848" y="953434"/>
                  </a:lnTo>
                  <a:lnTo>
                    <a:pt x="307107" y="906577"/>
                  </a:lnTo>
                  <a:lnTo>
                    <a:pt x="297577" y="860678"/>
                  </a:lnTo>
                  <a:lnTo>
                    <a:pt x="284741" y="815784"/>
                  </a:lnTo>
                  <a:lnTo>
                    <a:pt x="268082" y="771944"/>
                  </a:lnTo>
                  <a:lnTo>
                    <a:pt x="247082" y="729205"/>
                  </a:lnTo>
                  <a:lnTo>
                    <a:pt x="221222" y="687614"/>
                  </a:lnTo>
                  <a:lnTo>
                    <a:pt x="189984" y="647219"/>
                  </a:lnTo>
                  <a:lnTo>
                    <a:pt x="152852" y="608068"/>
                  </a:lnTo>
                  <a:lnTo>
                    <a:pt x="100321" y="560167"/>
                  </a:lnTo>
                  <a:lnTo>
                    <a:pt x="74987" y="535561"/>
                  </a:lnTo>
                  <a:lnTo>
                    <a:pt x="27721" y="471714"/>
                  </a:lnTo>
                  <a:lnTo>
                    <a:pt x="11200" y="431715"/>
                  </a:lnTo>
                  <a:lnTo>
                    <a:pt x="2074" y="389932"/>
                  </a:lnTo>
                  <a:lnTo>
                    <a:pt x="0" y="347062"/>
                  </a:lnTo>
                  <a:lnTo>
                    <a:pt x="4632" y="303799"/>
                  </a:lnTo>
                  <a:lnTo>
                    <a:pt x="15629" y="260838"/>
                  </a:lnTo>
                  <a:lnTo>
                    <a:pt x="32645" y="218874"/>
                  </a:lnTo>
                  <a:lnTo>
                    <a:pt x="55338" y="178603"/>
                  </a:lnTo>
                  <a:lnTo>
                    <a:pt x="83363" y="140718"/>
                  </a:lnTo>
                  <a:lnTo>
                    <a:pt x="116376" y="105915"/>
                  </a:lnTo>
                  <a:lnTo>
                    <a:pt x="154034" y="74890"/>
                  </a:lnTo>
                  <a:lnTo>
                    <a:pt x="195994" y="48336"/>
                  </a:lnTo>
                  <a:lnTo>
                    <a:pt x="244123" y="26953"/>
                  </a:lnTo>
                  <a:lnTo>
                    <a:pt x="294554" y="13194"/>
                  </a:lnTo>
                  <a:lnTo>
                    <a:pt x="346485" y="5719"/>
                  </a:lnTo>
                  <a:lnTo>
                    <a:pt x="399115" y="3191"/>
                  </a:lnTo>
                  <a:lnTo>
                    <a:pt x="451641" y="4271"/>
                  </a:lnTo>
                  <a:lnTo>
                    <a:pt x="554194" y="11201"/>
                  </a:lnTo>
                  <a:lnTo>
                    <a:pt x="605187" y="14053"/>
                  </a:lnTo>
                  <a:lnTo>
                    <a:pt x="707337" y="17833"/>
                  </a:lnTo>
                  <a:lnTo>
                    <a:pt x="809676" y="19471"/>
                  </a:lnTo>
                  <a:lnTo>
                    <a:pt x="963465" y="19029"/>
                  </a:lnTo>
                  <a:lnTo>
                    <a:pt x="1117487" y="16635"/>
                  </a:lnTo>
                  <a:lnTo>
                    <a:pt x="2011674" y="536"/>
                  </a:lnTo>
                  <a:lnTo>
                    <a:pt x="2064866" y="0"/>
                  </a:lnTo>
                  <a:lnTo>
                    <a:pt x="2118039" y="112"/>
                  </a:lnTo>
                  <a:lnTo>
                    <a:pt x="2171063" y="1188"/>
                  </a:lnTo>
                  <a:lnTo>
                    <a:pt x="2223807" y="3543"/>
                  </a:lnTo>
                  <a:lnTo>
                    <a:pt x="2276142" y="7493"/>
                  </a:lnTo>
                  <a:lnTo>
                    <a:pt x="2327937" y="13353"/>
                  </a:lnTo>
                  <a:lnTo>
                    <a:pt x="2379061" y="21437"/>
                  </a:lnTo>
                  <a:lnTo>
                    <a:pt x="2429385" y="32060"/>
                  </a:lnTo>
                  <a:lnTo>
                    <a:pt x="2478778" y="45539"/>
                  </a:lnTo>
                  <a:lnTo>
                    <a:pt x="2579920" y="76868"/>
                  </a:lnTo>
                  <a:lnTo>
                    <a:pt x="2624262" y="92871"/>
                  </a:lnTo>
                  <a:lnTo>
                    <a:pt x="2663906" y="110754"/>
                  </a:lnTo>
                  <a:lnTo>
                    <a:pt x="2698443" y="131758"/>
                  </a:lnTo>
                  <a:lnTo>
                    <a:pt x="2727466" y="157124"/>
                  </a:lnTo>
                  <a:lnTo>
                    <a:pt x="2750565" y="188091"/>
                  </a:lnTo>
                  <a:lnTo>
                    <a:pt x="2767331" y="225901"/>
                  </a:lnTo>
                  <a:lnTo>
                    <a:pt x="2777355" y="271793"/>
                  </a:lnTo>
                  <a:lnTo>
                    <a:pt x="2783254" y="315038"/>
                  </a:lnTo>
                  <a:lnTo>
                    <a:pt x="2788230" y="360518"/>
                  </a:lnTo>
                  <a:lnTo>
                    <a:pt x="2789499" y="406326"/>
                  </a:lnTo>
                  <a:lnTo>
                    <a:pt x="2784275" y="450555"/>
                  </a:lnTo>
                  <a:lnTo>
                    <a:pt x="2769776" y="491296"/>
                  </a:lnTo>
                  <a:lnTo>
                    <a:pt x="2743214" y="526641"/>
                  </a:lnTo>
                  <a:lnTo>
                    <a:pt x="2703985" y="559269"/>
                  </a:lnTo>
                  <a:lnTo>
                    <a:pt x="2663713" y="583895"/>
                  </a:lnTo>
                  <a:lnTo>
                    <a:pt x="2622131" y="601580"/>
                  </a:lnTo>
                  <a:lnTo>
                    <a:pt x="2578970" y="613385"/>
                  </a:lnTo>
                  <a:lnTo>
                    <a:pt x="2533965" y="620374"/>
                  </a:lnTo>
                  <a:lnTo>
                    <a:pt x="2486847" y="623607"/>
                  </a:lnTo>
                  <a:lnTo>
                    <a:pt x="2434611" y="631207"/>
                  </a:lnTo>
                  <a:lnTo>
                    <a:pt x="2393644" y="648869"/>
                  </a:lnTo>
                  <a:lnTo>
                    <a:pt x="2362597" y="674989"/>
                  </a:lnTo>
                  <a:lnTo>
                    <a:pt x="2340120" y="707962"/>
                  </a:lnTo>
                  <a:lnTo>
                    <a:pt x="2324862" y="746185"/>
                  </a:lnTo>
                  <a:lnTo>
                    <a:pt x="2315473" y="788054"/>
                  </a:lnTo>
                  <a:lnTo>
                    <a:pt x="2310604" y="831964"/>
                  </a:lnTo>
                  <a:lnTo>
                    <a:pt x="2308903" y="876311"/>
                  </a:lnTo>
                  <a:lnTo>
                    <a:pt x="2309609" y="959899"/>
                  </a:lnTo>
                  <a:lnTo>
                    <a:pt x="2309315" y="995933"/>
                  </a:lnTo>
                  <a:lnTo>
                    <a:pt x="2307883" y="1048366"/>
                  </a:lnTo>
                  <a:lnTo>
                    <a:pt x="2305868" y="1258024"/>
                  </a:lnTo>
                  <a:lnTo>
                    <a:pt x="2304819" y="1310476"/>
                  </a:lnTo>
                  <a:lnTo>
                    <a:pt x="2302962" y="1362963"/>
                  </a:lnTo>
                  <a:lnTo>
                    <a:pt x="2300004" y="1415498"/>
                  </a:lnTo>
                  <a:lnTo>
                    <a:pt x="2296164" y="1462388"/>
                  </a:lnTo>
                  <a:lnTo>
                    <a:pt x="2290935" y="1509462"/>
                  </a:lnTo>
                  <a:lnTo>
                    <a:pt x="2284169" y="1556579"/>
                  </a:lnTo>
                  <a:lnTo>
                    <a:pt x="2275720" y="1603599"/>
                  </a:lnTo>
                  <a:lnTo>
                    <a:pt x="2265444" y="1650383"/>
                  </a:lnTo>
                  <a:lnTo>
                    <a:pt x="2253193" y="1696791"/>
                  </a:lnTo>
                  <a:lnTo>
                    <a:pt x="2238822" y="1742682"/>
                  </a:lnTo>
                  <a:lnTo>
                    <a:pt x="2222184" y="1787916"/>
                  </a:lnTo>
                  <a:lnTo>
                    <a:pt x="2203135" y="1832354"/>
                  </a:lnTo>
                  <a:lnTo>
                    <a:pt x="2181528" y="1875856"/>
                  </a:lnTo>
                  <a:lnTo>
                    <a:pt x="2157218" y="1918281"/>
                  </a:lnTo>
                  <a:lnTo>
                    <a:pt x="2130057" y="1959490"/>
                  </a:lnTo>
                  <a:lnTo>
                    <a:pt x="2099901" y="1999342"/>
                  </a:lnTo>
                  <a:lnTo>
                    <a:pt x="2066604" y="2037698"/>
                  </a:lnTo>
                  <a:lnTo>
                    <a:pt x="2032827" y="2071917"/>
                  </a:lnTo>
                  <a:lnTo>
                    <a:pt x="1996862" y="2104347"/>
                  </a:lnTo>
                  <a:lnTo>
                    <a:pt x="1958991" y="2135140"/>
                  </a:lnTo>
                  <a:lnTo>
                    <a:pt x="1919497" y="2164450"/>
                  </a:lnTo>
                  <a:lnTo>
                    <a:pt x="1878662" y="2192427"/>
                  </a:lnTo>
                  <a:lnTo>
                    <a:pt x="1836768" y="2219225"/>
                  </a:lnTo>
                  <a:lnTo>
                    <a:pt x="1794098" y="2244995"/>
                  </a:lnTo>
                  <a:lnTo>
                    <a:pt x="1751803" y="2269187"/>
                  </a:lnTo>
                  <a:lnTo>
                    <a:pt x="1708716" y="2292385"/>
                  </a:lnTo>
                  <a:lnTo>
                    <a:pt x="1664829" y="2314294"/>
                  </a:lnTo>
                  <a:lnTo>
                    <a:pt x="1620134" y="2334619"/>
                  </a:lnTo>
                  <a:lnTo>
                    <a:pt x="1574625" y="2353064"/>
                  </a:lnTo>
                  <a:lnTo>
                    <a:pt x="1528293" y="2369335"/>
                  </a:lnTo>
                  <a:lnTo>
                    <a:pt x="1481133" y="2383136"/>
                  </a:lnTo>
                  <a:lnTo>
                    <a:pt x="1433135" y="2394174"/>
                  </a:lnTo>
                  <a:lnTo>
                    <a:pt x="1383068" y="2402410"/>
                  </a:lnTo>
                  <a:lnTo>
                    <a:pt x="1332910" y="2407307"/>
                  </a:lnTo>
                  <a:lnTo>
                    <a:pt x="1282821" y="2408980"/>
                  </a:lnTo>
                  <a:close/>
                </a:path>
              </a:pathLst>
            </a:custGeom>
            <a:solidFill>
              <a:srgbClr val="BDDADD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41440" y="4837340"/>
              <a:ext cx="3303270" cy="2565400"/>
            </a:xfrm>
            <a:custGeom>
              <a:avLst/>
              <a:gdLst/>
              <a:ahLst/>
              <a:cxnLst/>
              <a:rect l="l" t="t" r="r" b="b"/>
              <a:pathLst>
                <a:path w="3303270" h="2565400">
                  <a:moveTo>
                    <a:pt x="456196" y="1733931"/>
                  </a:moveTo>
                  <a:lnTo>
                    <a:pt x="449414" y="1710207"/>
                  </a:lnTo>
                  <a:lnTo>
                    <a:pt x="433920" y="1690954"/>
                  </a:lnTo>
                  <a:lnTo>
                    <a:pt x="412991" y="1679473"/>
                  </a:lnTo>
                  <a:lnTo>
                    <a:pt x="389318" y="1676679"/>
                  </a:lnTo>
                  <a:lnTo>
                    <a:pt x="365620" y="1683473"/>
                  </a:lnTo>
                  <a:lnTo>
                    <a:pt x="319735" y="1707578"/>
                  </a:lnTo>
                  <a:lnTo>
                    <a:pt x="228231" y="1757273"/>
                  </a:lnTo>
                  <a:lnTo>
                    <a:pt x="137515" y="1808784"/>
                  </a:lnTo>
                  <a:lnTo>
                    <a:pt x="48107" y="1861870"/>
                  </a:lnTo>
                  <a:lnTo>
                    <a:pt x="15443" y="1892909"/>
                  </a:lnTo>
                  <a:lnTo>
                    <a:pt x="0" y="1941436"/>
                  </a:lnTo>
                  <a:lnTo>
                    <a:pt x="2667" y="1960143"/>
                  </a:lnTo>
                  <a:lnTo>
                    <a:pt x="36626" y="2003272"/>
                  </a:lnTo>
                  <a:lnTo>
                    <a:pt x="67348" y="2011362"/>
                  </a:lnTo>
                  <a:lnTo>
                    <a:pt x="83337" y="2009254"/>
                  </a:lnTo>
                  <a:lnTo>
                    <a:pt x="121348" y="1980272"/>
                  </a:lnTo>
                  <a:lnTo>
                    <a:pt x="128803" y="1958517"/>
                  </a:lnTo>
                  <a:lnTo>
                    <a:pt x="170065" y="1933905"/>
                  </a:lnTo>
                  <a:lnTo>
                    <a:pt x="253479" y="1885696"/>
                  </a:lnTo>
                  <a:lnTo>
                    <a:pt x="337794" y="1839023"/>
                  </a:lnTo>
                  <a:lnTo>
                    <a:pt x="422719" y="1794116"/>
                  </a:lnTo>
                  <a:lnTo>
                    <a:pt x="441947" y="1778596"/>
                  </a:lnTo>
                  <a:lnTo>
                    <a:pt x="453415" y="1757641"/>
                  </a:lnTo>
                  <a:lnTo>
                    <a:pt x="456196" y="1733931"/>
                  </a:lnTo>
                  <a:close/>
                </a:path>
                <a:path w="3303270" h="2565400">
                  <a:moveTo>
                    <a:pt x="3303193" y="355600"/>
                  </a:moveTo>
                  <a:lnTo>
                    <a:pt x="3293351" y="304800"/>
                  </a:lnTo>
                  <a:lnTo>
                    <a:pt x="3280092" y="266700"/>
                  </a:lnTo>
                  <a:lnTo>
                    <a:pt x="3261347" y="241300"/>
                  </a:lnTo>
                  <a:lnTo>
                    <a:pt x="3249257" y="228600"/>
                  </a:lnTo>
                  <a:lnTo>
                    <a:pt x="3237179" y="215900"/>
                  </a:lnTo>
                  <a:lnTo>
                    <a:pt x="3207689" y="190500"/>
                  </a:lnTo>
                  <a:lnTo>
                    <a:pt x="3171571" y="165100"/>
                  </a:lnTo>
                  <a:lnTo>
                    <a:pt x="3132645" y="139700"/>
                  </a:lnTo>
                  <a:lnTo>
                    <a:pt x="3090849" y="127000"/>
                  </a:lnTo>
                  <a:lnTo>
                    <a:pt x="3046120" y="114300"/>
                  </a:lnTo>
                  <a:lnTo>
                    <a:pt x="2998419" y="101600"/>
                  </a:lnTo>
                  <a:lnTo>
                    <a:pt x="2836888" y="101600"/>
                  </a:lnTo>
                  <a:lnTo>
                    <a:pt x="2776702" y="114300"/>
                  </a:lnTo>
                  <a:lnTo>
                    <a:pt x="2723743" y="124904"/>
                  </a:lnTo>
                  <a:lnTo>
                    <a:pt x="2723743" y="546100"/>
                  </a:lnTo>
                  <a:lnTo>
                    <a:pt x="2718460" y="571500"/>
                  </a:lnTo>
                  <a:lnTo>
                    <a:pt x="2707055" y="596900"/>
                  </a:lnTo>
                  <a:lnTo>
                    <a:pt x="2646527" y="596900"/>
                  </a:lnTo>
                  <a:lnTo>
                    <a:pt x="2626982" y="571500"/>
                  </a:lnTo>
                  <a:lnTo>
                    <a:pt x="2609697" y="558800"/>
                  </a:lnTo>
                  <a:lnTo>
                    <a:pt x="2595753" y="520700"/>
                  </a:lnTo>
                  <a:lnTo>
                    <a:pt x="2584780" y="495300"/>
                  </a:lnTo>
                  <a:lnTo>
                    <a:pt x="2576398" y="444500"/>
                  </a:lnTo>
                  <a:lnTo>
                    <a:pt x="2572613" y="419100"/>
                  </a:lnTo>
                  <a:lnTo>
                    <a:pt x="2571508" y="381000"/>
                  </a:lnTo>
                  <a:lnTo>
                    <a:pt x="2575166" y="355600"/>
                  </a:lnTo>
                  <a:lnTo>
                    <a:pt x="2585707" y="317500"/>
                  </a:lnTo>
                  <a:lnTo>
                    <a:pt x="2595422" y="304800"/>
                  </a:lnTo>
                  <a:lnTo>
                    <a:pt x="2607589" y="292100"/>
                  </a:lnTo>
                  <a:lnTo>
                    <a:pt x="2621838" y="279400"/>
                  </a:lnTo>
                  <a:lnTo>
                    <a:pt x="2637840" y="279400"/>
                  </a:lnTo>
                  <a:lnTo>
                    <a:pt x="2664422" y="330200"/>
                  </a:lnTo>
                  <a:lnTo>
                    <a:pt x="2685872" y="381000"/>
                  </a:lnTo>
                  <a:lnTo>
                    <a:pt x="2702788" y="431800"/>
                  </a:lnTo>
                  <a:lnTo>
                    <a:pt x="2715755" y="469900"/>
                  </a:lnTo>
                  <a:lnTo>
                    <a:pt x="2722854" y="520700"/>
                  </a:lnTo>
                  <a:lnTo>
                    <a:pt x="2723743" y="546100"/>
                  </a:lnTo>
                  <a:lnTo>
                    <a:pt x="2723743" y="124904"/>
                  </a:lnTo>
                  <a:lnTo>
                    <a:pt x="2713266" y="127000"/>
                  </a:lnTo>
                  <a:lnTo>
                    <a:pt x="2681922" y="127000"/>
                  </a:lnTo>
                  <a:lnTo>
                    <a:pt x="2668879" y="114300"/>
                  </a:lnTo>
                  <a:lnTo>
                    <a:pt x="2655836" y="101600"/>
                  </a:lnTo>
                  <a:lnTo>
                    <a:pt x="2627338" y="76200"/>
                  </a:lnTo>
                  <a:lnTo>
                    <a:pt x="2596324" y="63500"/>
                  </a:lnTo>
                  <a:lnTo>
                    <a:pt x="2562733" y="38100"/>
                  </a:lnTo>
                  <a:lnTo>
                    <a:pt x="2518118" y="25400"/>
                  </a:lnTo>
                  <a:lnTo>
                    <a:pt x="2470594" y="0"/>
                  </a:lnTo>
                  <a:lnTo>
                    <a:pt x="2261247" y="0"/>
                  </a:lnTo>
                  <a:lnTo>
                    <a:pt x="2209165" y="12700"/>
                  </a:lnTo>
                  <a:lnTo>
                    <a:pt x="2159266" y="38100"/>
                  </a:lnTo>
                  <a:lnTo>
                    <a:pt x="2111997" y="50800"/>
                  </a:lnTo>
                  <a:lnTo>
                    <a:pt x="2067801" y="88900"/>
                  </a:lnTo>
                  <a:lnTo>
                    <a:pt x="2027123" y="114300"/>
                  </a:lnTo>
                  <a:lnTo>
                    <a:pt x="1990407" y="152400"/>
                  </a:lnTo>
                  <a:lnTo>
                    <a:pt x="1944903" y="139700"/>
                  </a:lnTo>
                  <a:lnTo>
                    <a:pt x="1802041" y="139700"/>
                  </a:lnTo>
                  <a:lnTo>
                    <a:pt x="1753095" y="152400"/>
                  </a:lnTo>
                  <a:lnTo>
                    <a:pt x="1703857" y="152400"/>
                  </a:lnTo>
                  <a:lnTo>
                    <a:pt x="1654594" y="165100"/>
                  </a:lnTo>
                  <a:lnTo>
                    <a:pt x="1621459" y="177800"/>
                  </a:lnTo>
                  <a:lnTo>
                    <a:pt x="1581429" y="190500"/>
                  </a:lnTo>
                  <a:lnTo>
                    <a:pt x="1539748" y="203200"/>
                  </a:lnTo>
                  <a:lnTo>
                    <a:pt x="1501660" y="241300"/>
                  </a:lnTo>
                  <a:lnTo>
                    <a:pt x="1472399" y="279400"/>
                  </a:lnTo>
                  <a:lnTo>
                    <a:pt x="1461198" y="317500"/>
                  </a:lnTo>
                  <a:lnTo>
                    <a:pt x="1457032" y="342900"/>
                  </a:lnTo>
                  <a:lnTo>
                    <a:pt x="1457299" y="381000"/>
                  </a:lnTo>
                  <a:lnTo>
                    <a:pt x="1459369" y="406400"/>
                  </a:lnTo>
                  <a:lnTo>
                    <a:pt x="1465364" y="457200"/>
                  </a:lnTo>
                  <a:lnTo>
                    <a:pt x="1472311" y="508000"/>
                  </a:lnTo>
                  <a:lnTo>
                    <a:pt x="1480045" y="558800"/>
                  </a:lnTo>
                  <a:lnTo>
                    <a:pt x="1488389" y="622300"/>
                  </a:lnTo>
                  <a:lnTo>
                    <a:pt x="1497152" y="673100"/>
                  </a:lnTo>
                  <a:lnTo>
                    <a:pt x="1506156" y="723900"/>
                  </a:lnTo>
                  <a:lnTo>
                    <a:pt x="1515237" y="774700"/>
                  </a:lnTo>
                  <a:lnTo>
                    <a:pt x="1820633" y="2514600"/>
                  </a:lnTo>
                  <a:lnTo>
                    <a:pt x="1828266" y="2540000"/>
                  </a:lnTo>
                  <a:lnTo>
                    <a:pt x="1842135" y="2552700"/>
                  </a:lnTo>
                  <a:lnTo>
                    <a:pt x="1860524" y="2565400"/>
                  </a:lnTo>
                  <a:lnTo>
                    <a:pt x="1915033" y="2565400"/>
                  </a:lnTo>
                  <a:lnTo>
                    <a:pt x="1932216" y="2540000"/>
                  </a:lnTo>
                  <a:lnTo>
                    <a:pt x="1941957" y="2527300"/>
                  </a:lnTo>
                  <a:lnTo>
                    <a:pt x="1942617" y="2501900"/>
                  </a:lnTo>
                  <a:lnTo>
                    <a:pt x="1637207" y="749300"/>
                  </a:lnTo>
                  <a:lnTo>
                    <a:pt x="1628292" y="698500"/>
                  </a:lnTo>
                  <a:lnTo>
                    <a:pt x="1619465" y="647700"/>
                  </a:lnTo>
                  <a:lnTo>
                    <a:pt x="1610906" y="596900"/>
                  </a:lnTo>
                  <a:lnTo>
                    <a:pt x="1602803" y="546100"/>
                  </a:lnTo>
                  <a:lnTo>
                    <a:pt x="1595323" y="495300"/>
                  </a:lnTo>
                  <a:lnTo>
                    <a:pt x="1588617" y="444500"/>
                  </a:lnTo>
                  <a:lnTo>
                    <a:pt x="1582889" y="393700"/>
                  </a:lnTo>
                  <a:lnTo>
                    <a:pt x="1580959" y="355600"/>
                  </a:lnTo>
                  <a:lnTo>
                    <a:pt x="1581937" y="342900"/>
                  </a:lnTo>
                  <a:lnTo>
                    <a:pt x="1585061" y="330200"/>
                  </a:lnTo>
                  <a:lnTo>
                    <a:pt x="1598968" y="317500"/>
                  </a:lnTo>
                  <a:lnTo>
                    <a:pt x="1621840" y="304800"/>
                  </a:lnTo>
                  <a:lnTo>
                    <a:pt x="1649831" y="292100"/>
                  </a:lnTo>
                  <a:lnTo>
                    <a:pt x="1679105" y="292100"/>
                  </a:lnTo>
                  <a:lnTo>
                    <a:pt x="1774812" y="266700"/>
                  </a:lnTo>
                  <a:lnTo>
                    <a:pt x="1908924" y="266700"/>
                  </a:lnTo>
                  <a:lnTo>
                    <a:pt x="1906066" y="279400"/>
                  </a:lnTo>
                  <a:lnTo>
                    <a:pt x="1903336" y="279400"/>
                  </a:lnTo>
                  <a:lnTo>
                    <a:pt x="1900720" y="292100"/>
                  </a:lnTo>
                  <a:lnTo>
                    <a:pt x="1887588" y="342900"/>
                  </a:lnTo>
                  <a:lnTo>
                    <a:pt x="1881085" y="393700"/>
                  </a:lnTo>
                  <a:lnTo>
                    <a:pt x="1881124" y="444500"/>
                  </a:lnTo>
                  <a:lnTo>
                    <a:pt x="1887651" y="482600"/>
                  </a:lnTo>
                  <a:lnTo>
                    <a:pt x="1900618" y="533400"/>
                  </a:lnTo>
                  <a:lnTo>
                    <a:pt x="1919960" y="584200"/>
                  </a:lnTo>
                  <a:lnTo>
                    <a:pt x="1947608" y="635000"/>
                  </a:lnTo>
                  <a:lnTo>
                    <a:pt x="1980971" y="673100"/>
                  </a:lnTo>
                  <a:lnTo>
                    <a:pt x="2019439" y="711200"/>
                  </a:lnTo>
                  <a:lnTo>
                    <a:pt x="2062416" y="736600"/>
                  </a:lnTo>
                  <a:lnTo>
                    <a:pt x="2109279" y="762000"/>
                  </a:lnTo>
                  <a:lnTo>
                    <a:pt x="2199602" y="762000"/>
                  </a:lnTo>
                  <a:lnTo>
                    <a:pt x="2243556" y="749300"/>
                  </a:lnTo>
                  <a:lnTo>
                    <a:pt x="2276576" y="711200"/>
                  </a:lnTo>
                  <a:lnTo>
                    <a:pt x="2299347" y="673100"/>
                  </a:lnTo>
                  <a:lnTo>
                    <a:pt x="2308161" y="647700"/>
                  </a:lnTo>
                  <a:lnTo>
                    <a:pt x="2312581" y="635000"/>
                  </a:lnTo>
                  <a:lnTo>
                    <a:pt x="2316962" y="584200"/>
                  </a:lnTo>
                  <a:lnTo>
                    <a:pt x="2313203" y="533400"/>
                  </a:lnTo>
                  <a:lnTo>
                    <a:pt x="2303157" y="469900"/>
                  </a:lnTo>
                  <a:lnTo>
                    <a:pt x="2290038" y="419100"/>
                  </a:lnTo>
                  <a:lnTo>
                    <a:pt x="2273782" y="381000"/>
                  </a:lnTo>
                  <a:lnTo>
                    <a:pt x="2254364" y="330200"/>
                  </a:lnTo>
                  <a:lnTo>
                    <a:pt x="2231720" y="304800"/>
                  </a:lnTo>
                  <a:lnTo>
                    <a:pt x="2223097" y="292100"/>
                  </a:lnTo>
                  <a:lnTo>
                    <a:pt x="2205825" y="266700"/>
                  </a:lnTo>
                  <a:lnTo>
                    <a:pt x="2192553" y="255155"/>
                  </a:lnTo>
                  <a:lnTo>
                    <a:pt x="2192553" y="584200"/>
                  </a:lnTo>
                  <a:lnTo>
                    <a:pt x="2189518" y="609600"/>
                  </a:lnTo>
                  <a:lnTo>
                    <a:pt x="2182520" y="635000"/>
                  </a:lnTo>
                  <a:lnTo>
                    <a:pt x="2172906" y="647700"/>
                  </a:lnTo>
                  <a:lnTo>
                    <a:pt x="2158022" y="647700"/>
                  </a:lnTo>
                  <a:lnTo>
                    <a:pt x="2147773" y="635000"/>
                  </a:lnTo>
                  <a:lnTo>
                    <a:pt x="2112695" y="622300"/>
                  </a:lnTo>
                  <a:lnTo>
                    <a:pt x="2081072" y="596900"/>
                  </a:lnTo>
                  <a:lnTo>
                    <a:pt x="2031377" y="533400"/>
                  </a:lnTo>
                  <a:lnTo>
                    <a:pt x="2013305" y="482600"/>
                  </a:lnTo>
                  <a:lnTo>
                    <a:pt x="2004847" y="431800"/>
                  </a:lnTo>
                  <a:lnTo>
                    <a:pt x="2006155" y="381000"/>
                  </a:lnTo>
                  <a:lnTo>
                    <a:pt x="2017407" y="330200"/>
                  </a:lnTo>
                  <a:lnTo>
                    <a:pt x="2021649" y="317500"/>
                  </a:lnTo>
                  <a:lnTo>
                    <a:pt x="2026412" y="317500"/>
                  </a:lnTo>
                  <a:lnTo>
                    <a:pt x="2031644" y="304800"/>
                  </a:lnTo>
                  <a:lnTo>
                    <a:pt x="2037283" y="292100"/>
                  </a:lnTo>
                  <a:lnTo>
                    <a:pt x="2052294" y="304800"/>
                  </a:lnTo>
                  <a:lnTo>
                    <a:pt x="2066645" y="304800"/>
                  </a:lnTo>
                  <a:lnTo>
                    <a:pt x="2080361" y="317500"/>
                  </a:lnTo>
                  <a:lnTo>
                    <a:pt x="2093455" y="330200"/>
                  </a:lnTo>
                  <a:lnTo>
                    <a:pt x="2121255" y="355600"/>
                  </a:lnTo>
                  <a:lnTo>
                    <a:pt x="2144750" y="393700"/>
                  </a:lnTo>
                  <a:lnTo>
                    <a:pt x="2164029" y="444500"/>
                  </a:lnTo>
                  <a:lnTo>
                    <a:pt x="2179180" y="495300"/>
                  </a:lnTo>
                  <a:lnTo>
                    <a:pt x="2190292" y="546100"/>
                  </a:lnTo>
                  <a:lnTo>
                    <a:pt x="2192553" y="584200"/>
                  </a:lnTo>
                  <a:lnTo>
                    <a:pt x="2192553" y="255155"/>
                  </a:lnTo>
                  <a:lnTo>
                    <a:pt x="2176640" y="241300"/>
                  </a:lnTo>
                  <a:lnTo>
                    <a:pt x="2163661" y="228600"/>
                  </a:lnTo>
                  <a:lnTo>
                    <a:pt x="2150364" y="215900"/>
                  </a:lnTo>
                  <a:lnTo>
                    <a:pt x="2136787" y="203200"/>
                  </a:lnTo>
                  <a:lnTo>
                    <a:pt x="2122944" y="190500"/>
                  </a:lnTo>
                  <a:lnTo>
                    <a:pt x="2167877" y="165100"/>
                  </a:lnTo>
                  <a:lnTo>
                    <a:pt x="2217293" y="139700"/>
                  </a:lnTo>
                  <a:lnTo>
                    <a:pt x="2270201" y="127000"/>
                  </a:lnTo>
                  <a:lnTo>
                    <a:pt x="2325611" y="114300"/>
                  </a:lnTo>
                  <a:lnTo>
                    <a:pt x="2375141" y="114300"/>
                  </a:lnTo>
                  <a:lnTo>
                    <a:pt x="2422296" y="127000"/>
                  </a:lnTo>
                  <a:lnTo>
                    <a:pt x="2466416" y="127000"/>
                  </a:lnTo>
                  <a:lnTo>
                    <a:pt x="2506865" y="152400"/>
                  </a:lnTo>
                  <a:lnTo>
                    <a:pt x="2519629" y="152400"/>
                  </a:lnTo>
                  <a:lnTo>
                    <a:pt x="2531859" y="165100"/>
                  </a:lnTo>
                  <a:lnTo>
                    <a:pt x="2543619" y="165100"/>
                  </a:lnTo>
                  <a:lnTo>
                    <a:pt x="2554973" y="177800"/>
                  </a:lnTo>
                  <a:lnTo>
                    <a:pt x="2532684" y="190500"/>
                  </a:lnTo>
                  <a:lnTo>
                    <a:pt x="2512149" y="215900"/>
                  </a:lnTo>
                  <a:lnTo>
                    <a:pt x="2493695" y="241300"/>
                  </a:lnTo>
                  <a:lnTo>
                    <a:pt x="2477693" y="254000"/>
                  </a:lnTo>
                  <a:lnTo>
                    <a:pt x="2456586" y="317500"/>
                  </a:lnTo>
                  <a:lnTo>
                    <a:pt x="2448014" y="368300"/>
                  </a:lnTo>
                  <a:lnTo>
                    <a:pt x="2448229" y="419100"/>
                  </a:lnTo>
                  <a:lnTo>
                    <a:pt x="2453487" y="457200"/>
                  </a:lnTo>
                  <a:lnTo>
                    <a:pt x="2462530" y="508000"/>
                  </a:lnTo>
                  <a:lnTo>
                    <a:pt x="2477693" y="558800"/>
                  </a:lnTo>
                  <a:lnTo>
                    <a:pt x="2501938" y="609600"/>
                  </a:lnTo>
                  <a:lnTo>
                    <a:pt x="2538222" y="660400"/>
                  </a:lnTo>
                  <a:lnTo>
                    <a:pt x="2572258" y="685800"/>
                  </a:lnTo>
                  <a:lnTo>
                    <a:pt x="2612529" y="711200"/>
                  </a:lnTo>
                  <a:lnTo>
                    <a:pt x="2656586" y="723900"/>
                  </a:lnTo>
                  <a:lnTo>
                    <a:pt x="2701950" y="723900"/>
                  </a:lnTo>
                  <a:lnTo>
                    <a:pt x="2746184" y="711200"/>
                  </a:lnTo>
                  <a:lnTo>
                    <a:pt x="2786824" y="685800"/>
                  </a:lnTo>
                  <a:lnTo>
                    <a:pt x="2816987" y="647700"/>
                  </a:lnTo>
                  <a:lnTo>
                    <a:pt x="2837040" y="609600"/>
                  </a:lnTo>
                  <a:lnTo>
                    <a:pt x="2846959" y="558800"/>
                  </a:lnTo>
                  <a:lnTo>
                    <a:pt x="2846679" y="508000"/>
                  </a:lnTo>
                  <a:lnTo>
                    <a:pt x="2836176" y="444500"/>
                  </a:lnTo>
                  <a:lnTo>
                    <a:pt x="2823235" y="393700"/>
                  </a:lnTo>
                  <a:lnTo>
                    <a:pt x="2806496" y="342900"/>
                  </a:lnTo>
                  <a:lnTo>
                    <a:pt x="2785503" y="292100"/>
                  </a:lnTo>
                  <a:lnTo>
                    <a:pt x="2779077" y="279400"/>
                  </a:lnTo>
                  <a:lnTo>
                    <a:pt x="2759824" y="241300"/>
                  </a:lnTo>
                  <a:lnTo>
                    <a:pt x="2820632" y="228600"/>
                  </a:lnTo>
                  <a:lnTo>
                    <a:pt x="3022054" y="228600"/>
                  </a:lnTo>
                  <a:lnTo>
                    <a:pt x="3062338" y="241300"/>
                  </a:lnTo>
                  <a:lnTo>
                    <a:pt x="3098736" y="266700"/>
                  </a:lnTo>
                  <a:lnTo>
                    <a:pt x="3131337" y="292100"/>
                  </a:lnTo>
                  <a:lnTo>
                    <a:pt x="3159810" y="317500"/>
                  </a:lnTo>
                  <a:lnTo>
                    <a:pt x="3179673" y="355600"/>
                  </a:lnTo>
                  <a:lnTo>
                    <a:pt x="3179368" y="381000"/>
                  </a:lnTo>
                  <a:lnTo>
                    <a:pt x="3165792" y="444500"/>
                  </a:lnTo>
                  <a:lnTo>
                    <a:pt x="3147022" y="495300"/>
                  </a:lnTo>
                  <a:lnTo>
                    <a:pt x="3124746" y="546100"/>
                  </a:lnTo>
                  <a:lnTo>
                    <a:pt x="3099689" y="584200"/>
                  </a:lnTo>
                  <a:lnTo>
                    <a:pt x="3072574" y="635000"/>
                  </a:lnTo>
                  <a:lnTo>
                    <a:pt x="3018536" y="723900"/>
                  </a:lnTo>
                  <a:lnTo>
                    <a:pt x="2993225" y="774700"/>
                  </a:lnTo>
                  <a:lnTo>
                    <a:pt x="2968853" y="812800"/>
                  </a:lnTo>
                  <a:lnTo>
                    <a:pt x="2946082" y="863600"/>
                  </a:lnTo>
                  <a:lnTo>
                    <a:pt x="2925559" y="914400"/>
                  </a:lnTo>
                  <a:lnTo>
                    <a:pt x="2907804" y="965200"/>
                  </a:lnTo>
                  <a:lnTo>
                    <a:pt x="2892907" y="1016000"/>
                  </a:lnTo>
                  <a:lnTo>
                    <a:pt x="2880461" y="1066800"/>
                  </a:lnTo>
                  <a:lnTo>
                    <a:pt x="2870085" y="1117600"/>
                  </a:lnTo>
                  <a:lnTo>
                    <a:pt x="2861360" y="1168400"/>
                  </a:lnTo>
                  <a:lnTo>
                    <a:pt x="2853893" y="1219200"/>
                  </a:lnTo>
                  <a:lnTo>
                    <a:pt x="2847289" y="1270000"/>
                  </a:lnTo>
                  <a:lnTo>
                    <a:pt x="2841142" y="1308100"/>
                  </a:lnTo>
                  <a:lnTo>
                    <a:pt x="2722270" y="2286000"/>
                  </a:lnTo>
                  <a:lnTo>
                    <a:pt x="2724073" y="2311400"/>
                  </a:lnTo>
                  <a:lnTo>
                    <a:pt x="2734843" y="2336800"/>
                  </a:lnTo>
                  <a:lnTo>
                    <a:pt x="2752814" y="2349500"/>
                  </a:lnTo>
                  <a:lnTo>
                    <a:pt x="2776270" y="2362200"/>
                  </a:lnTo>
                  <a:lnTo>
                    <a:pt x="2800794" y="2362200"/>
                  </a:lnTo>
                  <a:lnTo>
                    <a:pt x="2837726" y="2324100"/>
                  </a:lnTo>
                  <a:lnTo>
                    <a:pt x="2964357" y="1333500"/>
                  </a:lnTo>
                  <a:lnTo>
                    <a:pt x="2971000" y="1270000"/>
                  </a:lnTo>
                  <a:lnTo>
                    <a:pt x="2978226" y="1219200"/>
                  </a:lnTo>
                  <a:lnTo>
                    <a:pt x="2986544" y="1168400"/>
                  </a:lnTo>
                  <a:lnTo>
                    <a:pt x="2996476" y="1117600"/>
                  </a:lnTo>
                  <a:lnTo>
                    <a:pt x="3008528" y="1066800"/>
                  </a:lnTo>
                  <a:lnTo>
                    <a:pt x="3023209" y="1003300"/>
                  </a:lnTo>
                  <a:lnTo>
                    <a:pt x="3041015" y="965200"/>
                  </a:lnTo>
                  <a:lnTo>
                    <a:pt x="3059265" y="914400"/>
                  </a:lnTo>
                  <a:lnTo>
                    <a:pt x="3079826" y="876300"/>
                  </a:lnTo>
                  <a:lnTo>
                    <a:pt x="3102254" y="838200"/>
                  </a:lnTo>
                  <a:lnTo>
                    <a:pt x="3126092" y="787400"/>
                  </a:lnTo>
                  <a:lnTo>
                    <a:pt x="3175622" y="711200"/>
                  </a:lnTo>
                  <a:lnTo>
                    <a:pt x="3200082" y="660400"/>
                  </a:lnTo>
                  <a:lnTo>
                    <a:pt x="3223679" y="622300"/>
                  </a:lnTo>
                  <a:lnTo>
                    <a:pt x="3245815" y="571500"/>
                  </a:lnTo>
                  <a:lnTo>
                    <a:pt x="3265932" y="533400"/>
                  </a:lnTo>
                  <a:lnTo>
                    <a:pt x="3283420" y="482600"/>
                  </a:lnTo>
                  <a:lnTo>
                    <a:pt x="3294354" y="444500"/>
                  </a:lnTo>
                  <a:lnTo>
                    <a:pt x="3302241" y="406400"/>
                  </a:lnTo>
                  <a:lnTo>
                    <a:pt x="3303193" y="355600"/>
                  </a:lnTo>
                  <a:close/>
                </a:path>
              </a:pathLst>
            </a:custGeom>
            <a:solidFill>
              <a:srgbClr val="26338B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4905009" y="5123812"/>
            <a:ext cx="1028065" cy="300990"/>
          </a:xfrm>
          <a:custGeom>
            <a:avLst/>
            <a:gdLst/>
            <a:ahLst/>
            <a:cxnLst/>
            <a:rect l="l" t="t" r="r" b="b"/>
            <a:pathLst>
              <a:path w="1028064" h="300989">
                <a:moveTo>
                  <a:pt x="61055" y="300533"/>
                </a:moveTo>
                <a:lnTo>
                  <a:pt x="22647" y="287130"/>
                </a:lnTo>
                <a:lnTo>
                  <a:pt x="533" y="252050"/>
                </a:lnTo>
                <a:lnTo>
                  <a:pt x="0" y="227332"/>
                </a:lnTo>
                <a:lnTo>
                  <a:pt x="8603" y="205120"/>
                </a:lnTo>
                <a:lnTo>
                  <a:pt x="47399" y="177771"/>
                </a:lnTo>
                <a:lnTo>
                  <a:pt x="248225" y="133653"/>
                </a:lnTo>
                <a:lnTo>
                  <a:pt x="450174" y="92102"/>
                </a:lnTo>
                <a:lnTo>
                  <a:pt x="652716" y="53202"/>
                </a:lnTo>
                <a:lnTo>
                  <a:pt x="855319" y="17034"/>
                </a:lnTo>
                <a:lnTo>
                  <a:pt x="956478" y="0"/>
                </a:lnTo>
                <a:lnTo>
                  <a:pt x="981249" y="1019"/>
                </a:lnTo>
                <a:lnTo>
                  <a:pt x="1002878" y="10955"/>
                </a:lnTo>
                <a:lnTo>
                  <a:pt x="1019154" y="28233"/>
                </a:lnTo>
                <a:lnTo>
                  <a:pt x="1027863" y="51280"/>
                </a:lnTo>
                <a:lnTo>
                  <a:pt x="1026976" y="75953"/>
                </a:lnTo>
                <a:lnTo>
                  <a:pt x="1017039" y="97626"/>
                </a:lnTo>
                <a:lnTo>
                  <a:pt x="999712" y="113996"/>
                </a:lnTo>
                <a:lnTo>
                  <a:pt x="976652" y="122761"/>
                </a:lnTo>
                <a:lnTo>
                  <a:pt x="775833" y="157158"/>
                </a:lnTo>
                <a:lnTo>
                  <a:pt x="574759" y="194378"/>
                </a:lnTo>
                <a:lnTo>
                  <a:pt x="374002" y="234300"/>
                </a:lnTo>
                <a:lnTo>
                  <a:pt x="174134" y="276800"/>
                </a:lnTo>
                <a:lnTo>
                  <a:pt x="70367" y="299911"/>
                </a:lnTo>
                <a:lnTo>
                  <a:pt x="61055" y="300533"/>
                </a:lnTo>
                <a:close/>
              </a:path>
            </a:pathLst>
          </a:custGeom>
          <a:solidFill>
            <a:srgbClr val="26338B">
              <a:alpha val="188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08816" y="3511097"/>
            <a:ext cx="565785" cy="237490"/>
          </a:xfrm>
          <a:custGeom>
            <a:avLst/>
            <a:gdLst/>
            <a:ahLst/>
            <a:cxnLst/>
            <a:rect l="l" t="t" r="r" b="b"/>
            <a:pathLst>
              <a:path w="565785" h="237489">
                <a:moveTo>
                  <a:pt x="503452" y="237472"/>
                </a:moveTo>
                <a:lnTo>
                  <a:pt x="497244" y="237472"/>
                </a:lnTo>
                <a:lnTo>
                  <a:pt x="491037" y="236539"/>
                </a:lnTo>
                <a:lnTo>
                  <a:pt x="389095" y="205701"/>
                </a:lnTo>
                <a:lnTo>
                  <a:pt x="292431" y="178906"/>
                </a:lnTo>
                <a:lnTo>
                  <a:pt x="195103" y="154353"/>
                </a:lnTo>
                <a:lnTo>
                  <a:pt x="97376" y="132101"/>
                </a:lnTo>
                <a:lnTo>
                  <a:pt x="48447" y="121858"/>
                </a:lnTo>
                <a:lnTo>
                  <a:pt x="25780" y="112233"/>
                </a:lnTo>
                <a:lnTo>
                  <a:pt x="9107" y="95208"/>
                </a:lnTo>
                <a:lnTo>
                  <a:pt x="0" y="73171"/>
                </a:lnTo>
                <a:lnTo>
                  <a:pt x="29" y="48512"/>
                </a:lnTo>
                <a:lnTo>
                  <a:pt x="9597" y="25814"/>
                </a:lnTo>
                <a:lnTo>
                  <a:pt x="26527" y="9119"/>
                </a:lnTo>
                <a:lnTo>
                  <a:pt x="48519" y="0"/>
                </a:lnTo>
                <a:lnTo>
                  <a:pt x="73276" y="29"/>
                </a:lnTo>
                <a:lnTo>
                  <a:pt x="173957" y="21767"/>
                </a:lnTo>
                <a:lnTo>
                  <a:pt x="274300" y="45889"/>
                </a:lnTo>
                <a:lnTo>
                  <a:pt x="374061" y="72293"/>
                </a:lnTo>
                <a:lnTo>
                  <a:pt x="472994" y="100876"/>
                </a:lnTo>
                <a:lnTo>
                  <a:pt x="522074" y="115953"/>
                </a:lnTo>
                <a:lnTo>
                  <a:pt x="558465" y="146449"/>
                </a:lnTo>
                <a:lnTo>
                  <a:pt x="565283" y="169317"/>
                </a:lnTo>
                <a:lnTo>
                  <a:pt x="562733" y="193961"/>
                </a:lnTo>
                <a:lnTo>
                  <a:pt x="553644" y="211904"/>
                </a:lnTo>
                <a:lnTo>
                  <a:pt x="539843" y="225623"/>
                </a:lnTo>
                <a:lnTo>
                  <a:pt x="522666" y="234388"/>
                </a:lnTo>
                <a:lnTo>
                  <a:pt x="503452" y="237472"/>
                </a:lnTo>
                <a:close/>
              </a:path>
            </a:pathLst>
          </a:custGeom>
          <a:solidFill>
            <a:srgbClr val="26338B">
              <a:alpha val="188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83869" y="1922216"/>
            <a:ext cx="855344" cy="855344"/>
          </a:xfrm>
          <a:custGeom>
            <a:avLst/>
            <a:gdLst/>
            <a:ahLst/>
            <a:cxnLst/>
            <a:rect l="l" t="t" r="r" b="b"/>
            <a:pathLst>
              <a:path w="855345" h="855344">
                <a:moveTo>
                  <a:pt x="788809" y="854826"/>
                </a:moveTo>
                <a:lnTo>
                  <a:pt x="747166" y="839194"/>
                </a:lnTo>
                <a:lnTo>
                  <a:pt x="727045" y="805410"/>
                </a:lnTo>
                <a:lnTo>
                  <a:pt x="546040" y="634422"/>
                </a:lnTo>
                <a:lnTo>
                  <a:pt x="367014" y="460317"/>
                </a:lnTo>
                <a:lnTo>
                  <a:pt x="190548" y="283706"/>
                </a:lnTo>
                <a:lnTo>
                  <a:pt x="17225" y="105202"/>
                </a:lnTo>
                <a:lnTo>
                  <a:pt x="0" y="60875"/>
                </a:lnTo>
                <a:lnTo>
                  <a:pt x="5004" y="37590"/>
                </a:lnTo>
                <a:lnTo>
                  <a:pt x="19087" y="17248"/>
                </a:lnTo>
                <a:lnTo>
                  <a:pt x="39926" y="4079"/>
                </a:lnTo>
                <a:lnTo>
                  <a:pt x="63354" y="0"/>
                </a:lnTo>
                <a:lnTo>
                  <a:pt x="86608" y="5011"/>
                </a:lnTo>
                <a:lnTo>
                  <a:pt x="106923" y="19113"/>
                </a:lnTo>
                <a:lnTo>
                  <a:pt x="283092" y="200405"/>
                </a:lnTo>
                <a:lnTo>
                  <a:pt x="462492" y="379745"/>
                </a:lnTo>
                <a:lnTo>
                  <a:pt x="644511" y="556463"/>
                </a:lnTo>
                <a:lnTo>
                  <a:pt x="828537" y="729888"/>
                </a:lnTo>
                <a:lnTo>
                  <a:pt x="839953" y="742684"/>
                </a:lnTo>
                <a:lnTo>
                  <a:pt x="848401" y="756966"/>
                </a:lnTo>
                <a:lnTo>
                  <a:pt x="853590" y="772238"/>
                </a:lnTo>
                <a:lnTo>
                  <a:pt x="855229" y="788006"/>
                </a:lnTo>
                <a:lnTo>
                  <a:pt x="853696" y="802210"/>
                </a:lnTo>
                <a:lnTo>
                  <a:pt x="832572" y="838354"/>
                </a:lnTo>
                <a:lnTo>
                  <a:pt x="800797" y="853781"/>
                </a:lnTo>
                <a:lnTo>
                  <a:pt x="788809" y="854826"/>
                </a:lnTo>
                <a:close/>
              </a:path>
            </a:pathLst>
          </a:custGeom>
          <a:solidFill>
            <a:srgbClr val="26338B">
              <a:alpha val="188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27038" y="2074497"/>
            <a:ext cx="294640" cy="570865"/>
          </a:xfrm>
          <a:custGeom>
            <a:avLst/>
            <a:gdLst/>
            <a:ahLst/>
            <a:cxnLst/>
            <a:rect l="l" t="t" r="r" b="b"/>
            <a:pathLst>
              <a:path w="294640" h="570864">
                <a:moveTo>
                  <a:pt x="232623" y="570769"/>
                </a:moveTo>
                <a:lnTo>
                  <a:pt x="186402" y="550315"/>
                </a:lnTo>
                <a:lnTo>
                  <a:pt x="154722" y="488600"/>
                </a:lnTo>
                <a:lnTo>
                  <a:pt x="133632" y="441440"/>
                </a:lnTo>
                <a:lnTo>
                  <a:pt x="113187" y="393895"/>
                </a:lnTo>
                <a:lnTo>
                  <a:pt x="93402" y="346006"/>
                </a:lnTo>
                <a:lnTo>
                  <a:pt x="74289" y="297809"/>
                </a:lnTo>
                <a:lnTo>
                  <a:pt x="55861" y="249344"/>
                </a:lnTo>
                <a:lnTo>
                  <a:pt x="38129" y="200648"/>
                </a:lnTo>
                <a:lnTo>
                  <a:pt x="21108" y="151761"/>
                </a:lnTo>
                <a:lnTo>
                  <a:pt x="4810" y="102720"/>
                </a:lnTo>
                <a:lnTo>
                  <a:pt x="0" y="73933"/>
                </a:lnTo>
                <a:lnTo>
                  <a:pt x="1842" y="55301"/>
                </a:lnTo>
                <a:lnTo>
                  <a:pt x="27429" y="13951"/>
                </a:lnTo>
                <a:lnTo>
                  <a:pt x="77539" y="0"/>
                </a:lnTo>
                <a:lnTo>
                  <a:pt x="99978" y="7891"/>
                </a:lnTo>
                <a:lnTo>
                  <a:pt x="128649" y="45846"/>
                </a:lnTo>
                <a:lnTo>
                  <a:pt x="127717" y="80033"/>
                </a:lnTo>
                <a:lnTo>
                  <a:pt x="143050" y="125645"/>
                </a:lnTo>
                <a:lnTo>
                  <a:pt x="159036" y="171091"/>
                </a:lnTo>
                <a:lnTo>
                  <a:pt x="175664" y="216343"/>
                </a:lnTo>
                <a:lnTo>
                  <a:pt x="192920" y="261372"/>
                </a:lnTo>
                <a:lnTo>
                  <a:pt x="210792" y="306150"/>
                </a:lnTo>
                <a:lnTo>
                  <a:pt x="229267" y="350650"/>
                </a:lnTo>
                <a:lnTo>
                  <a:pt x="248331" y="394842"/>
                </a:lnTo>
                <a:lnTo>
                  <a:pt x="267973" y="438700"/>
                </a:lnTo>
                <a:lnTo>
                  <a:pt x="288180" y="482194"/>
                </a:lnTo>
                <a:lnTo>
                  <a:pt x="294091" y="506168"/>
                </a:lnTo>
                <a:lnTo>
                  <a:pt x="278447" y="550155"/>
                </a:lnTo>
                <a:lnTo>
                  <a:pt x="239359" y="570414"/>
                </a:lnTo>
                <a:lnTo>
                  <a:pt x="232623" y="570769"/>
                </a:lnTo>
                <a:close/>
              </a:path>
            </a:pathLst>
          </a:custGeom>
          <a:solidFill>
            <a:srgbClr val="26338B">
              <a:alpha val="188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11191" y="1930141"/>
            <a:ext cx="391795" cy="738505"/>
          </a:xfrm>
          <a:custGeom>
            <a:avLst/>
            <a:gdLst/>
            <a:ahLst/>
            <a:cxnLst/>
            <a:rect l="l" t="t" r="r" b="b"/>
            <a:pathLst>
              <a:path w="391795" h="738505">
                <a:moveTo>
                  <a:pt x="62084" y="738435"/>
                </a:moveTo>
                <a:lnTo>
                  <a:pt x="54324" y="738435"/>
                </a:lnTo>
                <a:lnTo>
                  <a:pt x="46255" y="736881"/>
                </a:lnTo>
                <a:lnTo>
                  <a:pt x="38495" y="733773"/>
                </a:lnTo>
                <a:lnTo>
                  <a:pt x="18020" y="720050"/>
                </a:lnTo>
                <a:lnTo>
                  <a:pt x="4820" y="700208"/>
                </a:lnTo>
                <a:lnTo>
                  <a:pt x="0" y="676870"/>
                </a:lnTo>
                <a:lnTo>
                  <a:pt x="4665" y="652657"/>
                </a:lnTo>
                <a:lnTo>
                  <a:pt x="245203" y="66198"/>
                </a:lnTo>
                <a:lnTo>
                  <a:pt x="265052" y="31904"/>
                </a:lnTo>
                <a:lnTo>
                  <a:pt x="309755" y="2476"/>
                </a:lnTo>
                <a:lnTo>
                  <a:pt x="328383" y="0"/>
                </a:lnTo>
                <a:lnTo>
                  <a:pt x="353198" y="4715"/>
                </a:lnTo>
                <a:lnTo>
                  <a:pt x="373037" y="17676"/>
                </a:lnTo>
                <a:lnTo>
                  <a:pt x="386301" y="37105"/>
                </a:lnTo>
                <a:lnTo>
                  <a:pt x="391388" y="61225"/>
                </a:lnTo>
                <a:lnTo>
                  <a:pt x="389167" y="78707"/>
                </a:lnTo>
                <a:lnTo>
                  <a:pt x="382465" y="94324"/>
                </a:lnTo>
                <a:lnTo>
                  <a:pt x="371922" y="107377"/>
                </a:lnTo>
                <a:lnTo>
                  <a:pt x="358178" y="117167"/>
                </a:lnTo>
                <a:lnTo>
                  <a:pt x="119192" y="699897"/>
                </a:lnTo>
                <a:lnTo>
                  <a:pt x="109658" y="716146"/>
                </a:lnTo>
                <a:lnTo>
                  <a:pt x="96224" y="728257"/>
                </a:lnTo>
                <a:lnTo>
                  <a:pt x="79998" y="735822"/>
                </a:lnTo>
                <a:lnTo>
                  <a:pt x="62084" y="738435"/>
                </a:lnTo>
                <a:close/>
              </a:path>
            </a:pathLst>
          </a:custGeom>
          <a:solidFill>
            <a:srgbClr val="26338B">
              <a:alpha val="188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72898" y="2386224"/>
            <a:ext cx="362585" cy="437515"/>
          </a:xfrm>
          <a:custGeom>
            <a:avLst/>
            <a:gdLst/>
            <a:ahLst/>
            <a:cxnLst/>
            <a:rect l="l" t="t" r="r" b="b"/>
            <a:pathLst>
              <a:path w="362584" h="437514">
                <a:moveTo>
                  <a:pt x="60968" y="437125"/>
                </a:moveTo>
                <a:lnTo>
                  <a:pt x="10048" y="410416"/>
                </a:lnTo>
                <a:lnTo>
                  <a:pt x="0" y="364730"/>
                </a:lnTo>
                <a:lnTo>
                  <a:pt x="8826" y="341712"/>
                </a:lnTo>
                <a:lnTo>
                  <a:pt x="36420" y="299427"/>
                </a:lnTo>
                <a:lnTo>
                  <a:pt x="64945" y="257673"/>
                </a:lnTo>
                <a:lnTo>
                  <a:pt x="94372" y="216487"/>
                </a:lnTo>
                <a:lnTo>
                  <a:pt x="124672" y="175906"/>
                </a:lnTo>
                <a:lnTo>
                  <a:pt x="155816" y="135966"/>
                </a:lnTo>
                <a:lnTo>
                  <a:pt x="187774" y="96704"/>
                </a:lnTo>
                <a:lnTo>
                  <a:pt x="220519" y="58155"/>
                </a:lnTo>
                <a:lnTo>
                  <a:pt x="254019" y="20356"/>
                </a:lnTo>
                <a:lnTo>
                  <a:pt x="297006" y="0"/>
                </a:lnTo>
                <a:lnTo>
                  <a:pt x="320623" y="3399"/>
                </a:lnTo>
                <a:lnTo>
                  <a:pt x="341855" y="16005"/>
                </a:lnTo>
                <a:lnTo>
                  <a:pt x="356500" y="35867"/>
                </a:lnTo>
                <a:lnTo>
                  <a:pt x="362184" y="59049"/>
                </a:lnTo>
                <a:lnTo>
                  <a:pt x="358789" y="82699"/>
                </a:lnTo>
                <a:lnTo>
                  <a:pt x="346200" y="103959"/>
                </a:lnTo>
                <a:lnTo>
                  <a:pt x="314430" y="139762"/>
                </a:lnTo>
                <a:lnTo>
                  <a:pt x="283383" y="176290"/>
                </a:lnTo>
                <a:lnTo>
                  <a:pt x="253086" y="213510"/>
                </a:lnTo>
                <a:lnTo>
                  <a:pt x="223564" y="251389"/>
                </a:lnTo>
                <a:lnTo>
                  <a:pt x="194842" y="289895"/>
                </a:lnTo>
                <a:lnTo>
                  <a:pt x="166946" y="328994"/>
                </a:lnTo>
                <a:lnTo>
                  <a:pt x="139900" y="368655"/>
                </a:lnTo>
                <a:lnTo>
                  <a:pt x="113731" y="408843"/>
                </a:lnTo>
                <a:lnTo>
                  <a:pt x="103261" y="420998"/>
                </a:lnTo>
                <a:lnTo>
                  <a:pt x="90492" y="429860"/>
                </a:lnTo>
                <a:lnTo>
                  <a:pt x="76152" y="435284"/>
                </a:lnTo>
                <a:lnTo>
                  <a:pt x="60968" y="437125"/>
                </a:lnTo>
                <a:close/>
              </a:path>
            </a:pathLst>
          </a:custGeom>
          <a:solidFill>
            <a:srgbClr val="26338B">
              <a:alpha val="188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69654" y="2541011"/>
            <a:ext cx="1473835" cy="822960"/>
          </a:xfrm>
          <a:custGeom>
            <a:avLst/>
            <a:gdLst/>
            <a:ahLst/>
            <a:cxnLst/>
            <a:rect l="l" t="t" r="r" b="b"/>
            <a:pathLst>
              <a:path w="1473834" h="822960">
                <a:moveTo>
                  <a:pt x="61308" y="822489"/>
                </a:moveTo>
                <a:lnTo>
                  <a:pt x="23675" y="809824"/>
                </a:lnTo>
                <a:lnTo>
                  <a:pt x="1406" y="776181"/>
                </a:lnTo>
                <a:lnTo>
                  <a:pt x="0" y="751527"/>
                </a:lnTo>
                <a:lnTo>
                  <a:pt x="7846" y="729058"/>
                </a:lnTo>
                <a:lnTo>
                  <a:pt x="23491" y="711192"/>
                </a:lnTo>
                <a:lnTo>
                  <a:pt x="45479" y="700349"/>
                </a:lnTo>
                <a:lnTo>
                  <a:pt x="92995" y="686856"/>
                </a:lnTo>
                <a:lnTo>
                  <a:pt x="139800" y="671732"/>
                </a:lnTo>
                <a:lnTo>
                  <a:pt x="185962" y="655073"/>
                </a:lnTo>
                <a:lnTo>
                  <a:pt x="231547" y="636972"/>
                </a:lnTo>
                <a:lnTo>
                  <a:pt x="276622" y="617526"/>
                </a:lnTo>
                <a:lnTo>
                  <a:pt x="321256" y="596829"/>
                </a:lnTo>
                <a:lnTo>
                  <a:pt x="365515" y="574976"/>
                </a:lnTo>
                <a:lnTo>
                  <a:pt x="409467" y="552063"/>
                </a:lnTo>
                <a:lnTo>
                  <a:pt x="453179" y="528185"/>
                </a:lnTo>
                <a:lnTo>
                  <a:pt x="496718" y="503438"/>
                </a:lnTo>
                <a:lnTo>
                  <a:pt x="583547" y="451712"/>
                </a:lnTo>
                <a:lnTo>
                  <a:pt x="714177" y="369978"/>
                </a:lnTo>
                <a:lnTo>
                  <a:pt x="887108" y="260592"/>
                </a:lnTo>
                <a:lnTo>
                  <a:pt x="974619" y="207204"/>
                </a:lnTo>
                <a:lnTo>
                  <a:pt x="1018916" y="181138"/>
                </a:lnTo>
                <a:lnTo>
                  <a:pt x="1063614" y="155652"/>
                </a:lnTo>
                <a:lnTo>
                  <a:pt x="1108745" y="130864"/>
                </a:lnTo>
                <a:lnTo>
                  <a:pt x="1154339" y="106896"/>
                </a:lnTo>
                <a:lnTo>
                  <a:pt x="1200426" y="83868"/>
                </a:lnTo>
                <a:lnTo>
                  <a:pt x="1247037" y="61900"/>
                </a:lnTo>
                <a:lnTo>
                  <a:pt x="1294203" y="41112"/>
                </a:lnTo>
                <a:lnTo>
                  <a:pt x="1341953" y="21625"/>
                </a:lnTo>
                <a:lnTo>
                  <a:pt x="1390319" y="3559"/>
                </a:lnTo>
                <a:lnTo>
                  <a:pt x="1409752" y="0"/>
                </a:lnTo>
                <a:lnTo>
                  <a:pt x="1428922" y="2588"/>
                </a:lnTo>
                <a:lnTo>
                  <a:pt x="1446405" y="10945"/>
                </a:lnTo>
                <a:lnTo>
                  <a:pt x="1460774" y="24693"/>
                </a:lnTo>
                <a:lnTo>
                  <a:pt x="1470090" y="42228"/>
                </a:lnTo>
                <a:lnTo>
                  <a:pt x="1473383" y="61249"/>
                </a:lnTo>
                <a:lnTo>
                  <a:pt x="1470681" y="80329"/>
                </a:lnTo>
                <a:lnTo>
                  <a:pt x="1423219" y="152738"/>
                </a:lnTo>
                <a:lnTo>
                  <a:pt x="1382948" y="177990"/>
                </a:lnTo>
                <a:lnTo>
                  <a:pt x="1336625" y="167345"/>
                </a:lnTo>
                <a:lnTo>
                  <a:pt x="1329487" y="161129"/>
                </a:lnTo>
                <a:lnTo>
                  <a:pt x="1281726" y="182688"/>
                </a:lnTo>
                <a:lnTo>
                  <a:pt x="1234420" y="205565"/>
                </a:lnTo>
                <a:lnTo>
                  <a:pt x="1187542" y="229615"/>
                </a:lnTo>
                <a:lnTo>
                  <a:pt x="1141071" y="254692"/>
                </a:lnTo>
                <a:lnTo>
                  <a:pt x="1094981" y="280650"/>
                </a:lnTo>
                <a:lnTo>
                  <a:pt x="1049250" y="307344"/>
                </a:lnTo>
                <a:lnTo>
                  <a:pt x="958766" y="362354"/>
                </a:lnTo>
                <a:lnTo>
                  <a:pt x="701028" y="525084"/>
                </a:lnTo>
                <a:lnTo>
                  <a:pt x="617062" y="576457"/>
                </a:lnTo>
                <a:lnTo>
                  <a:pt x="574615" y="601572"/>
                </a:lnTo>
                <a:lnTo>
                  <a:pt x="531815" y="626166"/>
                </a:lnTo>
                <a:lnTo>
                  <a:pt x="488632" y="650134"/>
                </a:lnTo>
                <a:lnTo>
                  <a:pt x="445032" y="673370"/>
                </a:lnTo>
                <a:lnTo>
                  <a:pt x="400985" y="695770"/>
                </a:lnTo>
                <a:lnTo>
                  <a:pt x="356459" y="717228"/>
                </a:lnTo>
                <a:lnTo>
                  <a:pt x="311421" y="737639"/>
                </a:lnTo>
                <a:lnTo>
                  <a:pt x="265840" y="756898"/>
                </a:lnTo>
                <a:lnTo>
                  <a:pt x="219684" y="774900"/>
                </a:lnTo>
                <a:lnTo>
                  <a:pt x="172921" y="791540"/>
                </a:lnTo>
                <a:lnTo>
                  <a:pt x="125519" y="806713"/>
                </a:lnTo>
                <a:lnTo>
                  <a:pt x="71860" y="821867"/>
                </a:lnTo>
                <a:lnTo>
                  <a:pt x="61308" y="822489"/>
                </a:lnTo>
                <a:close/>
              </a:path>
            </a:pathLst>
          </a:custGeom>
          <a:solidFill>
            <a:srgbClr val="26338B">
              <a:alpha val="188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733888" y="4384716"/>
            <a:ext cx="424180" cy="257175"/>
          </a:xfrm>
          <a:custGeom>
            <a:avLst/>
            <a:gdLst/>
            <a:ahLst/>
            <a:cxnLst/>
            <a:rect l="l" t="t" r="r" b="b"/>
            <a:pathLst>
              <a:path w="424179" h="257175">
                <a:moveTo>
                  <a:pt x="62200" y="256750"/>
                </a:moveTo>
                <a:lnTo>
                  <a:pt x="15411" y="235510"/>
                </a:lnTo>
                <a:lnTo>
                  <a:pt x="0" y="195981"/>
                </a:lnTo>
                <a:lnTo>
                  <a:pt x="4083" y="172526"/>
                </a:lnTo>
                <a:lnTo>
                  <a:pt x="36749" y="138029"/>
                </a:lnTo>
                <a:lnTo>
                  <a:pt x="332223" y="5322"/>
                </a:lnTo>
                <a:lnTo>
                  <a:pt x="358877" y="0"/>
                </a:lnTo>
                <a:lnTo>
                  <a:pt x="372334" y="1782"/>
                </a:lnTo>
                <a:lnTo>
                  <a:pt x="406402" y="23775"/>
                </a:lnTo>
                <a:lnTo>
                  <a:pt x="423473" y="70277"/>
                </a:lnTo>
                <a:lnTo>
                  <a:pt x="424186" y="94999"/>
                </a:lnTo>
                <a:lnTo>
                  <a:pt x="415675" y="117245"/>
                </a:lnTo>
                <a:lnTo>
                  <a:pt x="376917" y="144866"/>
                </a:lnTo>
                <a:lnTo>
                  <a:pt x="335637" y="140204"/>
                </a:lnTo>
                <a:lnTo>
                  <a:pt x="87650" y="251467"/>
                </a:lnTo>
                <a:lnTo>
                  <a:pt x="74925" y="255391"/>
                </a:lnTo>
                <a:lnTo>
                  <a:pt x="68533" y="256406"/>
                </a:lnTo>
                <a:lnTo>
                  <a:pt x="62200" y="256750"/>
                </a:lnTo>
                <a:close/>
              </a:path>
            </a:pathLst>
          </a:custGeom>
          <a:solidFill>
            <a:srgbClr val="26338B">
              <a:alpha val="188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46739" y="5190456"/>
            <a:ext cx="1263015" cy="288290"/>
          </a:xfrm>
          <a:custGeom>
            <a:avLst/>
            <a:gdLst/>
            <a:ahLst/>
            <a:cxnLst/>
            <a:rect l="l" t="t" r="r" b="b"/>
            <a:pathLst>
              <a:path w="1263015" h="288289">
                <a:moveTo>
                  <a:pt x="61763" y="287965"/>
                </a:moveTo>
                <a:lnTo>
                  <a:pt x="38975" y="283619"/>
                </a:lnTo>
                <a:lnTo>
                  <a:pt x="19824" y="271610"/>
                </a:lnTo>
                <a:lnTo>
                  <a:pt x="6202" y="253482"/>
                </a:lnTo>
                <a:lnTo>
                  <a:pt x="0" y="230780"/>
                </a:lnTo>
                <a:lnTo>
                  <a:pt x="2895" y="206262"/>
                </a:lnTo>
                <a:lnTo>
                  <a:pt x="14548" y="185444"/>
                </a:lnTo>
                <a:lnTo>
                  <a:pt x="33127" y="170511"/>
                </a:lnTo>
                <a:lnTo>
                  <a:pt x="56798" y="163650"/>
                </a:lnTo>
                <a:lnTo>
                  <a:pt x="204947" y="150271"/>
                </a:lnTo>
                <a:lnTo>
                  <a:pt x="353201" y="134474"/>
                </a:lnTo>
                <a:lnTo>
                  <a:pt x="501411" y="116284"/>
                </a:lnTo>
                <a:lnTo>
                  <a:pt x="649428" y="95726"/>
                </a:lnTo>
                <a:lnTo>
                  <a:pt x="797103" y="72825"/>
                </a:lnTo>
                <a:lnTo>
                  <a:pt x="944288" y="47604"/>
                </a:lnTo>
                <a:lnTo>
                  <a:pt x="1090834" y="20090"/>
                </a:lnTo>
                <a:lnTo>
                  <a:pt x="1188103" y="485"/>
                </a:lnTo>
                <a:lnTo>
                  <a:pt x="1211002" y="0"/>
                </a:lnTo>
                <a:lnTo>
                  <a:pt x="1231865" y="7556"/>
                </a:lnTo>
                <a:lnTo>
                  <a:pt x="1248771" y="21988"/>
                </a:lnTo>
                <a:lnTo>
                  <a:pt x="1259798" y="42131"/>
                </a:lnTo>
                <a:lnTo>
                  <a:pt x="1262679" y="64862"/>
                </a:lnTo>
                <a:lnTo>
                  <a:pt x="1257471" y="86457"/>
                </a:lnTo>
                <a:lnTo>
                  <a:pt x="1226278" y="117963"/>
                </a:lnTo>
                <a:lnTo>
                  <a:pt x="1188103" y="135057"/>
                </a:lnTo>
                <a:lnTo>
                  <a:pt x="1164320" y="140496"/>
                </a:lnTo>
                <a:lnTo>
                  <a:pt x="1152531" y="139690"/>
                </a:lnTo>
                <a:lnTo>
                  <a:pt x="1141236" y="136611"/>
                </a:lnTo>
                <a:lnTo>
                  <a:pt x="989072" y="165625"/>
                </a:lnTo>
                <a:lnTo>
                  <a:pt x="836223" y="192181"/>
                </a:lnTo>
                <a:lnTo>
                  <a:pt x="682843" y="216259"/>
                </a:lnTo>
                <a:lnTo>
                  <a:pt x="529082" y="237836"/>
                </a:lnTo>
                <a:lnTo>
                  <a:pt x="375093" y="256890"/>
                </a:lnTo>
                <a:lnTo>
                  <a:pt x="221029" y="273400"/>
                </a:lnTo>
                <a:lnTo>
                  <a:pt x="67040" y="287344"/>
                </a:lnTo>
                <a:lnTo>
                  <a:pt x="61763" y="287965"/>
                </a:lnTo>
                <a:close/>
              </a:path>
            </a:pathLst>
          </a:custGeom>
          <a:solidFill>
            <a:srgbClr val="26338B">
              <a:alpha val="188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121340" y="6589494"/>
            <a:ext cx="531495" cy="139700"/>
          </a:xfrm>
          <a:custGeom>
            <a:avLst/>
            <a:gdLst/>
            <a:ahLst/>
            <a:cxnLst/>
            <a:rect l="l" t="t" r="r" b="b"/>
            <a:pathLst>
              <a:path w="531495" h="139700">
                <a:moveTo>
                  <a:pt x="62074" y="139233"/>
                </a:moveTo>
                <a:lnTo>
                  <a:pt x="38539" y="134581"/>
                </a:lnTo>
                <a:lnTo>
                  <a:pt x="19049" y="121829"/>
                </a:lnTo>
                <a:lnTo>
                  <a:pt x="5552" y="102783"/>
                </a:lnTo>
                <a:lnTo>
                  <a:pt x="0" y="79251"/>
                </a:lnTo>
                <a:lnTo>
                  <a:pt x="3991" y="54951"/>
                </a:lnTo>
                <a:lnTo>
                  <a:pt x="16566" y="34730"/>
                </a:lnTo>
                <a:lnTo>
                  <a:pt x="35833" y="20686"/>
                </a:lnTo>
                <a:lnTo>
                  <a:pt x="59901" y="14917"/>
                </a:lnTo>
                <a:lnTo>
                  <a:pt x="466799" y="0"/>
                </a:lnTo>
                <a:lnTo>
                  <a:pt x="491720" y="4127"/>
                </a:lnTo>
                <a:lnTo>
                  <a:pt x="511841" y="16704"/>
                </a:lnTo>
                <a:lnTo>
                  <a:pt x="525503" y="35925"/>
                </a:lnTo>
                <a:lnTo>
                  <a:pt x="531046" y="59982"/>
                </a:lnTo>
                <a:lnTo>
                  <a:pt x="527054" y="84282"/>
                </a:lnTo>
                <a:lnTo>
                  <a:pt x="514479" y="104502"/>
                </a:lnTo>
                <a:lnTo>
                  <a:pt x="495212" y="118546"/>
                </a:lnTo>
                <a:lnTo>
                  <a:pt x="471144" y="124315"/>
                </a:lnTo>
                <a:lnTo>
                  <a:pt x="62074" y="139233"/>
                </a:lnTo>
                <a:close/>
              </a:path>
            </a:pathLst>
          </a:custGeom>
          <a:solidFill>
            <a:srgbClr val="26338B">
              <a:alpha val="188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78018" y="2093671"/>
            <a:ext cx="12908280" cy="7225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76860">
              <a:lnSpc>
                <a:spcPct val="124300"/>
              </a:lnSpc>
              <a:spcBef>
                <a:spcPts val="95"/>
              </a:spcBef>
            </a:pPr>
            <a:r>
              <a:rPr sz="3800" spc="170" dirty="0">
                <a:solidFill>
                  <a:srgbClr val="2E2534"/>
                </a:solidFill>
                <a:latin typeface="Arial"/>
                <a:cs typeface="Arial"/>
              </a:rPr>
              <a:t>Health </a:t>
            </a:r>
            <a:r>
              <a:rPr sz="3800" spc="55" dirty="0">
                <a:solidFill>
                  <a:srgbClr val="2E2534"/>
                </a:solidFill>
                <a:latin typeface="Arial"/>
                <a:cs typeface="Arial"/>
              </a:rPr>
              <a:t>is </a:t>
            </a:r>
            <a:r>
              <a:rPr sz="3800" spc="240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800" spc="340" dirty="0">
                <a:solidFill>
                  <a:srgbClr val="2E2534"/>
                </a:solidFill>
                <a:latin typeface="Arial"/>
                <a:cs typeface="Arial"/>
              </a:rPr>
              <a:t>most </a:t>
            </a:r>
            <a:r>
              <a:rPr sz="3800" spc="315" dirty="0">
                <a:solidFill>
                  <a:srgbClr val="2E2534"/>
                </a:solidFill>
                <a:latin typeface="Arial"/>
                <a:cs typeface="Arial"/>
              </a:rPr>
              <a:t>important </a:t>
            </a:r>
            <a:r>
              <a:rPr sz="3800" spc="240" dirty="0">
                <a:solidFill>
                  <a:srgbClr val="2E2534"/>
                </a:solidFill>
                <a:latin typeface="Arial"/>
                <a:cs typeface="Arial"/>
              </a:rPr>
              <a:t>thing </a:t>
            </a:r>
            <a:r>
              <a:rPr sz="3800" spc="370" dirty="0">
                <a:solidFill>
                  <a:srgbClr val="2E2534"/>
                </a:solidFill>
                <a:latin typeface="Arial"/>
                <a:cs typeface="Arial"/>
              </a:rPr>
              <a:t>and </a:t>
            </a:r>
            <a:r>
              <a:rPr sz="3800" spc="300" dirty="0">
                <a:solidFill>
                  <a:srgbClr val="2E2534"/>
                </a:solidFill>
                <a:latin typeface="Arial"/>
                <a:cs typeface="Arial"/>
              </a:rPr>
              <a:t>due </a:t>
            </a:r>
            <a:r>
              <a:rPr sz="3800" spc="275" dirty="0">
                <a:solidFill>
                  <a:srgbClr val="2E2534"/>
                </a:solidFill>
                <a:latin typeface="Arial"/>
                <a:cs typeface="Arial"/>
              </a:rPr>
              <a:t>to </a:t>
            </a:r>
            <a:r>
              <a:rPr sz="3800" spc="240" dirty="0">
                <a:solidFill>
                  <a:srgbClr val="2E2534"/>
                </a:solidFill>
                <a:latin typeface="Arial"/>
                <a:cs typeface="Arial"/>
              </a:rPr>
              <a:t>the  </a:t>
            </a:r>
            <a:r>
              <a:rPr sz="3800" spc="235" dirty="0">
                <a:solidFill>
                  <a:srgbClr val="2E2534"/>
                </a:solidFill>
                <a:latin typeface="Arial"/>
                <a:cs typeface="Arial"/>
              </a:rPr>
              <a:t>present </a:t>
            </a:r>
            <a:r>
              <a:rPr sz="3800" spc="155" dirty="0">
                <a:solidFill>
                  <a:srgbClr val="2E2534"/>
                </a:solidFill>
                <a:latin typeface="Arial"/>
                <a:cs typeface="Arial"/>
              </a:rPr>
              <a:t>situation, </a:t>
            </a:r>
            <a:r>
              <a:rPr sz="3800" spc="254" dirty="0">
                <a:solidFill>
                  <a:srgbClr val="2E2534"/>
                </a:solidFill>
                <a:latin typeface="Arial"/>
                <a:cs typeface="Arial"/>
              </a:rPr>
              <a:t>we </a:t>
            </a:r>
            <a:r>
              <a:rPr sz="3800" spc="160" dirty="0">
                <a:solidFill>
                  <a:srgbClr val="2E2534"/>
                </a:solidFill>
                <a:latin typeface="Arial"/>
                <a:cs typeface="Arial"/>
              </a:rPr>
              <a:t>all </a:t>
            </a:r>
            <a:r>
              <a:rPr sz="3800" spc="365" dirty="0">
                <a:solidFill>
                  <a:srgbClr val="2E2534"/>
                </a:solidFill>
                <a:latin typeface="Arial"/>
                <a:cs typeface="Arial"/>
              </a:rPr>
              <a:t>can </a:t>
            </a:r>
            <a:r>
              <a:rPr sz="3800" spc="280" dirty="0">
                <a:solidFill>
                  <a:srgbClr val="2E2534"/>
                </a:solidFill>
                <a:latin typeface="Arial"/>
                <a:cs typeface="Arial"/>
              </a:rPr>
              <a:t>understand </a:t>
            </a:r>
            <a:r>
              <a:rPr sz="3800" spc="135" dirty="0">
                <a:solidFill>
                  <a:srgbClr val="2E2534"/>
                </a:solidFill>
                <a:latin typeface="Arial"/>
                <a:cs typeface="Arial"/>
              </a:rPr>
              <a:t>it </a:t>
            </a:r>
            <a:r>
              <a:rPr sz="3800" spc="265" dirty="0">
                <a:solidFill>
                  <a:srgbClr val="2E2534"/>
                </a:solidFill>
                <a:latin typeface="Arial"/>
                <a:cs typeface="Arial"/>
              </a:rPr>
              <a:t>as </a:t>
            </a:r>
            <a:r>
              <a:rPr sz="3800" spc="254" dirty="0">
                <a:solidFill>
                  <a:srgbClr val="2E2534"/>
                </a:solidFill>
                <a:latin typeface="Arial"/>
                <a:cs typeface="Arial"/>
              </a:rPr>
              <a:t>we</a:t>
            </a:r>
            <a:r>
              <a:rPr sz="3800" spc="-37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800" spc="254" dirty="0">
                <a:solidFill>
                  <a:srgbClr val="2E2534"/>
                </a:solidFill>
                <a:latin typeface="Arial"/>
                <a:cs typeface="Arial"/>
              </a:rPr>
              <a:t>are  </a:t>
            </a:r>
            <a:r>
              <a:rPr sz="3800" spc="200" dirty="0">
                <a:solidFill>
                  <a:srgbClr val="2E2534"/>
                </a:solidFill>
                <a:latin typeface="Arial"/>
                <a:cs typeface="Arial"/>
              </a:rPr>
              <a:t>working </a:t>
            </a:r>
            <a:r>
              <a:rPr sz="3800" spc="370" dirty="0">
                <a:solidFill>
                  <a:srgbClr val="2E2534"/>
                </a:solidFill>
                <a:latin typeface="Arial"/>
                <a:cs typeface="Arial"/>
              </a:rPr>
              <a:t>and </a:t>
            </a:r>
            <a:r>
              <a:rPr sz="3800" spc="245" dirty="0">
                <a:solidFill>
                  <a:srgbClr val="2E2534"/>
                </a:solidFill>
                <a:latin typeface="Arial"/>
                <a:cs typeface="Arial"/>
              </a:rPr>
              <a:t>studying </a:t>
            </a:r>
            <a:r>
              <a:rPr sz="3800" spc="330" dirty="0">
                <a:solidFill>
                  <a:srgbClr val="2E2534"/>
                </a:solidFill>
                <a:latin typeface="Arial"/>
                <a:cs typeface="Arial"/>
              </a:rPr>
              <a:t>from </a:t>
            </a:r>
            <a:r>
              <a:rPr sz="3800" spc="365" dirty="0">
                <a:solidFill>
                  <a:srgbClr val="2E2534"/>
                </a:solidFill>
                <a:latin typeface="Arial"/>
                <a:cs typeface="Arial"/>
              </a:rPr>
              <a:t>home </a:t>
            </a:r>
            <a:r>
              <a:rPr sz="3800" spc="204" dirty="0">
                <a:solidFill>
                  <a:srgbClr val="2E2534"/>
                </a:solidFill>
                <a:latin typeface="Arial"/>
                <a:cs typeface="Arial"/>
              </a:rPr>
              <a:t>since last </a:t>
            </a:r>
            <a:r>
              <a:rPr sz="3800" spc="105" dirty="0">
                <a:solidFill>
                  <a:srgbClr val="2E2534"/>
                </a:solidFill>
                <a:latin typeface="Arial"/>
                <a:cs typeface="Arial"/>
              </a:rPr>
              <a:t>2</a:t>
            </a:r>
            <a:r>
              <a:rPr sz="3800" spc="-61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800" spc="145" dirty="0">
                <a:solidFill>
                  <a:srgbClr val="2E2534"/>
                </a:solidFill>
                <a:latin typeface="Arial"/>
                <a:cs typeface="Arial"/>
              </a:rPr>
              <a:t>years.</a:t>
            </a:r>
            <a:endParaRPr sz="3800">
              <a:latin typeface="Arial"/>
              <a:cs typeface="Arial"/>
            </a:endParaRPr>
          </a:p>
          <a:p>
            <a:pPr marL="12700" marR="5080">
              <a:lnSpc>
                <a:spcPct val="124300"/>
              </a:lnSpc>
            </a:pPr>
            <a:r>
              <a:rPr sz="3800" spc="155" dirty="0">
                <a:solidFill>
                  <a:srgbClr val="2E2534"/>
                </a:solidFill>
                <a:latin typeface="Arial"/>
                <a:cs typeface="Arial"/>
              </a:rPr>
              <a:t>Now </a:t>
            </a:r>
            <a:r>
              <a:rPr sz="3800" spc="300" dirty="0">
                <a:solidFill>
                  <a:srgbClr val="2E2534"/>
                </a:solidFill>
                <a:latin typeface="Arial"/>
                <a:cs typeface="Arial"/>
              </a:rPr>
              <a:t>that </a:t>
            </a:r>
            <a:r>
              <a:rPr sz="3800" spc="240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800" spc="215" dirty="0">
                <a:solidFill>
                  <a:srgbClr val="2E2534"/>
                </a:solidFill>
                <a:latin typeface="Arial"/>
                <a:cs typeface="Arial"/>
              </a:rPr>
              <a:t>situation </a:t>
            </a:r>
            <a:r>
              <a:rPr sz="3800" spc="55" dirty="0">
                <a:solidFill>
                  <a:srgbClr val="2E2534"/>
                </a:solidFill>
                <a:latin typeface="Arial"/>
                <a:cs typeface="Arial"/>
              </a:rPr>
              <a:t>is </a:t>
            </a:r>
            <a:r>
              <a:rPr sz="3800" spc="215" dirty="0">
                <a:solidFill>
                  <a:srgbClr val="2E2534"/>
                </a:solidFill>
                <a:latin typeface="Arial"/>
                <a:cs typeface="Arial"/>
              </a:rPr>
              <a:t>returning </a:t>
            </a:r>
            <a:r>
              <a:rPr sz="3800" spc="275" dirty="0">
                <a:solidFill>
                  <a:srgbClr val="2E2534"/>
                </a:solidFill>
                <a:latin typeface="Arial"/>
                <a:cs typeface="Arial"/>
              </a:rPr>
              <a:t>to </a:t>
            </a:r>
            <a:r>
              <a:rPr sz="3800" spc="305" dirty="0">
                <a:solidFill>
                  <a:srgbClr val="2E2534"/>
                </a:solidFill>
                <a:latin typeface="Arial"/>
                <a:cs typeface="Arial"/>
              </a:rPr>
              <a:t>normal </a:t>
            </a:r>
            <a:r>
              <a:rPr sz="3800" spc="310" dirty="0">
                <a:solidFill>
                  <a:srgbClr val="2E2534"/>
                </a:solidFill>
                <a:latin typeface="Arial"/>
                <a:cs typeface="Arial"/>
              </a:rPr>
              <a:t>but </a:t>
            </a:r>
            <a:r>
              <a:rPr sz="3800" spc="254" dirty="0">
                <a:solidFill>
                  <a:srgbClr val="2E2534"/>
                </a:solidFill>
                <a:latin typeface="Arial"/>
                <a:cs typeface="Arial"/>
              </a:rPr>
              <a:t>we  </a:t>
            </a:r>
            <a:r>
              <a:rPr sz="3800" spc="225" dirty="0">
                <a:solidFill>
                  <a:srgbClr val="2E2534"/>
                </a:solidFill>
                <a:latin typeface="Arial"/>
                <a:cs typeface="Arial"/>
              </a:rPr>
              <a:t>should </a:t>
            </a:r>
            <a:r>
              <a:rPr sz="3800" spc="265" dirty="0">
                <a:solidFill>
                  <a:srgbClr val="2E2534"/>
                </a:solidFill>
                <a:latin typeface="Arial"/>
                <a:cs typeface="Arial"/>
              </a:rPr>
              <a:t>not </a:t>
            </a:r>
            <a:r>
              <a:rPr sz="3800" spc="325" dirty="0">
                <a:solidFill>
                  <a:srgbClr val="2E2534"/>
                </a:solidFill>
                <a:latin typeface="Arial"/>
                <a:cs typeface="Arial"/>
              </a:rPr>
              <a:t>be </a:t>
            </a:r>
            <a:r>
              <a:rPr sz="3800" spc="210" dirty="0">
                <a:solidFill>
                  <a:srgbClr val="2E2534"/>
                </a:solidFill>
                <a:latin typeface="Arial"/>
                <a:cs typeface="Arial"/>
              </a:rPr>
              <a:t>careless </a:t>
            </a:r>
            <a:r>
              <a:rPr sz="3800" spc="340" dirty="0">
                <a:solidFill>
                  <a:srgbClr val="2E2534"/>
                </a:solidFill>
                <a:latin typeface="Arial"/>
                <a:cs typeface="Arial"/>
              </a:rPr>
              <a:t>about </a:t>
            </a:r>
            <a:r>
              <a:rPr sz="3800" spc="-35" dirty="0">
                <a:solidFill>
                  <a:srgbClr val="2E2534"/>
                </a:solidFill>
                <a:latin typeface="Arial"/>
                <a:cs typeface="Arial"/>
              </a:rPr>
              <a:t>it, </a:t>
            </a:r>
            <a:r>
              <a:rPr sz="3800" spc="240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800" spc="260" dirty="0">
                <a:solidFill>
                  <a:srgbClr val="2E2534"/>
                </a:solidFill>
                <a:latin typeface="Arial"/>
                <a:cs typeface="Arial"/>
              </a:rPr>
              <a:t>threat </a:t>
            </a:r>
            <a:r>
              <a:rPr sz="3800" spc="254" dirty="0">
                <a:solidFill>
                  <a:srgbClr val="2E2534"/>
                </a:solidFill>
                <a:latin typeface="Arial"/>
                <a:cs typeface="Arial"/>
              </a:rPr>
              <a:t>of </a:t>
            </a:r>
            <a:r>
              <a:rPr sz="3800" spc="275" dirty="0">
                <a:solidFill>
                  <a:srgbClr val="2E2534"/>
                </a:solidFill>
                <a:latin typeface="Arial"/>
                <a:cs typeface="Arial"/>
              </a:rPr>
              <a:t>covid </a:t>
            </a:r>
            <a:r>
              <a:rPr sz="3800" spc="55" dirty="0">
                <a:solidFill>
                  <a:srgbClr val="2E2534"/>
                </a:solidFill>
                <a:latin typeface="Arial"/>
                <a:cs typeface="Arial"/>
              </a:rPr>
              <a:t>is  </a:t>
            </a:r>
            <a:r>
              <a:rPr sz="3800" spc="265" dirty="0">
                <a:solidFill>
                  <a:srgbClr val="2E2534"/>
                </a:solidFill>
                <a:latin typeface="Arial"/>
                <a:cs typeface="Arial"/>
              </a:rPr>
              <a:t>not </a:t>
            </a:r>
            <a:r>
              <a:rPr sz="3800" spc="285" dirty="0">
                <a:solidFill>
                  <a:srgbClr val="2E2534"/>
                </a:solidFill>
                <a:latin typeface="Arial"/>
                <a:cs typeface="Arial"/>
              </a:rPr>
              <a:t>completely </a:t>
            </a:r>
            <a:r>
              <a:rPr sz="3800" spc="204" dirty="0">
                <a:solidFill>
                  <a:srgbClr val="2E2534"/>
                </a:solidFill>
                <a:latin typeface="Arial"/>
                <a:cs typeface="Arial"/>
              </a:rPr>
              <a:t>over </a:t>
            </a:r>
            <a:r>
              <a:rPr sz="3800" spc="114" dirty="0">
                <a:solidFill>
                  <a:srgbClr val="2E2534"/>
                </a:solidFill>
                <a:latin typeface="Arial"/>
                <a:cs typeface="Arial"/>
              </a:rPr>
              <a:t>yet. </a:t>
            </a:r>
            <a:r>
              <a:rPr sz="3800" spc="190" dirty="0">
                <a:solidFill>
                  <a:srgbClr val="2E2534"/>
                </a:solidFill>
                <a:latin typeface="Arial"/>
                <a:cs typeface="Arial"/>
              </a:rPr>
              <a:t>Having </a:t>
            </a:r>
            <a:r>
              <a:rPr sz="3800" spc="415" dirty="0">
                <a:solidFill>
                  <a:srgbClr val="2E2534"/>
                </a:solidFill>
                <a:latin typeface="Arial"/>
                <a:cs typeface="Arial"/>
              </a:rPr>
              <a:t>a </a:t>
            </a:r>
            <a:r>
              <a:rPr sz="3800" spc="330" dirty="0">
                <a:solidFill>
                  <a:srgbClr val="2E2534"/>
                </a:solidFill>
                <a:latin typeface="Arial"/>
                <a:cs typeface="Arial"/>
              </a:rPr>
              <a:t>complete  </a:t>
            </a:r>
            <a:r>
              <a:rPr sz="3800" spc="265" dirty="0">
                <a:solidFill>
                  <a:srgbClr val="2E2534"/>
                </a:solidFill>
                <a:latin typeface="Arial"/>
                <a:cs typeface="Arial"/>
              </a:rPr>
              <a:t>information </a:t>
            </a:r>
            <a:r>
              <a:rPr sz="3800" spc="340" dirty="0">
                <a:solidFill>
                  <a:srgbClr val="2E2534"/>
                </a:solidFill>
                <a:latin typeface="Arial"/>
                <a:cs typeface="Arial"/>
              </a:rPr>
              <a:t>about </a:t>
            </a:r>
            <a:r>
              <a:rPr sz="3800" spc="240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800" spc="280" dirty="0">
                <a:solidFill>
                  <a:srgbClr val="2E2534"/>
                </a:solidFill>
                <a:latin typeface="Arial"/>
                <a:cs typeface="Arial"/>
              </a:rPr>
              <a:t>people </a:t>
            </a:r>
            <a:r>
              <a:rPr sz="3800" spc="300" dirty="0">
                <a:solidFill>
                  <a:srgbClr val="2E2534"/>
                </a:solidFill>
                <a:latin typeface="Arial"/>
                <a:cs typeface="Arial"/>
              </a:rPr>
              <a:t>around </a:t>
            </a:r>
            <a:r>
              <a:rPr sz="3800" spc="165" dirty="0">
                <a:solidFill>
                  <a:srgbClr val="2E2534"/>
                </a:solidFill>
                <a:latin typeface="Arial"/>
                <a:cs typeface="Arial"/>
              </a:rPr>
              <a:t>us </a:t>
            </a:r>
            <a:r>
              <a:rPr sz="3800" spc="254" dirty="0">
                <a:solidFill>
                  <a:srgbClr val="2E2534"/>
                </a:solidFill>
                <a:latin typeface="Arial"/>
                <a:cs typeface="Arial"/>
              </a:rPr>
              <a:t>are  </a:t>
            </a:r>
            <a:r>
              <a:rPr sz="3800" spc="315" dirty="0">
                <a:solidFill>
                  <a:srgbClr val="2E2534"/>
                </a:solidFill>
                <a:latin typeface="Arial"/>
                <a:cs typeface="Arial"/>
              </a:rPr>
              <a:t>vaccinated </a:t>
            </a:r>
            <a:r>
              <a:rPr sz="3800" spc="195" dirty="0">
                <a:solidFill>
                  <a:srgbClr val="2E2534"/>
                </a:solidFill>
                <a:latin typeface="Arial"/>
                <a:cs typeface="Arial"/>
              </a:rPr>
              <a:t>or </a:t>
            </a:r>
            <a:r>
              <a:rPr sz="3800" spc="265" dirty="0">
                <a:solidFill>
                  <a:srgbClr val="2E2534"/>
                </a:solidFill>
                <a:latin typeface="Arial"/>
                <a:cs typeface="Arial"/>
              </a:rPr>
              <a:t>not </a:t>
            </a:r>
            <a:r>
              <a:rPr sz="3800" spc="370" dirty="0">
                <a:solidFill>
                  <a:srgbClr val="2E2534"/>
                </a:solidFill>
                <a:latin typeface="Arial"/>
                <a:cs typeface="Arial"/>
              </a:rPr>
              <a:t>and </a:t>
            </a:r>
            <a:r>
              <a:rPr sz="3800" spc="285" dirty="0">
                <a:solidFill>
                  <a:srgbClr val="2E2534"/>
                </a:solidFill>
                <a:latin typeface="Arial"/>
                <a:cs typeface="Arial"/>
              </a:rPr>
              <a:t>maintaining </a:t>
            </a:r>
            <a:r>
              <a:rPr sz="3800" spc="240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800" spc="160" dirty="0">
                <a:solidFill>
                  <a:srgbClr val="2E2534"/>
                </a:solidFill>
                <a:latin typeface="Arial"/>
                <a:cs typeface="Arial"/>
              </a:rPr>
              <a:t>all </a:t>
            </a:r>
            <a:r>
              <a:rPr sz="3800" spc="140" dirty="0">
                <a:solidFill>
                  <a:srgbClr val="2E2534"/>
                </a:solidFill>
                <a:latin typeface="Arial"/>
                <a:cs typeface="Arial"/>
              </a:rPr>
              <a:t>rules </a:t>
            </a:r>
            <a:r>
              <a:rPr sz="3800" spc="370" dirty="0">
                <a:solidFill>
                  <a:srgbClr val="2E2534"/>
                </a:solidFill>
                <a:latin typeface="Arial"/>
                <a:cs typeface="Arial"/>
              </a:rPr>
              <a:t>and  </a:t>
            </a:r>
            <a:r>
              <a:rPr sz="3800" spc="235" dirty="0">
                <a:solidFill>
                  <a:srgbClr val="2E2534"/>
                </a:solidFill>
                <a:latin typeface="Arial"/>
                <a:cs typeface="Arial"/>
              </a:rPr>
              <a:t>regulation </a:t>
            </a:r>
            <a:r>
              <a:rPr sz="3800" spc="55" dirty="0">
                <a:solidFill>
                  <a:srgbClr val="2E2534"/>
                </a:solidFill>
                <a:latin typeface="Arial"/>
                <a:cs typeface="Arial"/>
              </a:rPr>
              <a:t>is </a:t>
            </a:r>
            <a:r>
              <a:rPr sz="3800" spc="215" dirty="0">
                <a:solidFill>
                  <a:srgbClr val="2E2534"/>
                </a:solidFill>
                <a:latin typeface="Arial"/>
                <a:cs typeface="Arial"/>
              </a:rPr>
              <a:t>our </a:t>
            </a:r>
            <a:r>
              <a:rPr sz="3800" spc="160" dirty="0">
                <a:solidFill>
                  <a:srgbClr val="2E2534"/>
                </a:solidFill>
                <a:latin typeface="Arial"/>
                <a:cs typeface="Arial"/>
              </a:rPr>
              <a:t>responsibility. </a:t>
            </a:r>
            <a:r>
              <a:rPr sz="3800" spc="130" dirty="0">
                <a:solidFill>
                  <a:srgbClr val="2E2534"/>
                </a:solidFill>
                <a:latin typeface="Arial"/>
                <a:cs typeface="Arial"/>
              </a:rPr>
              <a:t>Our </a:t>
            </a:r>
            <a:r>
              <a:rPr sz="3800" spc="260" dirty="0">
                <a:solidFill>
                  <a:srgbClr val="2E2534"/>
                </a:solidFill>
                <a:latin typeface="Arial"/>
                <a:cs typeface="Arial"/>
              </a:rPr>
              <a:t>project </a:t>
            </a:r>
            <a:r>
              <a:rPr sz="3800" spc="90" dirty="0">
                <a:solidFill>
                  <a:srgbClr val="2E2534"/>
                </a:solidFill>
                <a:latin typeface="Arial"/>
                <a:cs typeface="Arial"/>
              </a:rPr>
              <a:t>will </a:t>
            </a:r>
            <a:r>
              <a:rPr sz="3800" spc="325" dirty="0">
                <a:solidFill>
                  <a:srgbClr val="2E2534"/>
                </a:solidFill>
                <a:latin typeface="Arial"/>
                <a:cs typeface="Arial"/>
              </a:rPr>
              <a:t>make  </a:t>
            </a:r>
            <a:r>
              <a:rPr sz="3800" spc="155" dirty="0">
                <a:solidFill>
                  <a:srgbClr val="2E2534"/>
                </a:solidFill>
                <a:latin typeface="Arial"/>
                <a:cs typeface="Arial"/>
              </a:rPr>
              <a:t>this </a:t>
            </a:r>
            <a:r>
              <a:rPr sz="3800" spc="190" dirty="0">
                <a:solidFill>
                  <a:srgbClr val="2E2534"/>
                </a:solidFill>
                <a:latin typeface="Arial"/>
                <a:cs typeface="Arial"/>
              </a:rPr>
              <a:t>task </a:t>
            </a:r>
            <a:r>
              <a:rPr sz="3800" spc="395" dirty="0">
                <a:solidFill>
                  <a:srgbClr val="2E2534"/>
                </a:solidFill>
                <a:latin typeface="Arial"/>
                <a:cs typeface="Arial"/>
              </a:rPr>
              <a:t>much </a:t>
            </a:r>
            <a:r>
              <a:rPr sz="3800" spc="190" dirty="0">
                <a:solidFill>
                  <a:srgbClr val="2E2534"/>
                </a:solidFill>
                <a:latin typeface="Arial"/>
                <a:cs typeface="Arial"/>
              </a:rPr>
              <a:t>easier </a:t>
            </a:r>
            <a:r>
              <a:rPr sz="3800" spc="370" dirty="0">
                <a:solidFill>
                  <a:srgbClr val="2E2534"/>
                </a:solidFill>
                <a:latin typeface="Arial"/>
                <a:cs typeface="Arial"/>
              </a:rPr>
              <a:t>and </a:t>
            </a:r>
            <a:r>
              <a:rPr sz="3800" spc="229" dirty="0">
                <a:solidFill>
                  <a:srgbClr val="2E2534"/>
                </a:solidFill>
                <a:latin typeface="Arial"/>
                <a:cs typeface="Arial"/>
              </a:rPr>
              <a:t>help </a:t>
            </a:r>
            <a:r>
              <a:rPr sz="3800" spc="215" dirty="0">
                <a:solidFill>
                  <a:srgbClr val="2E2534"/>
                </a:solidFill>
                <a:latin typeface="Arial"/>
                <a:cs typeface="Arial"/>
              </a:rPr>
              <a:t>everyone </a:t>
            </a:r>
            <a:r>
              <a:rPr sz="3800" spc="275" dirty="0">
                <a:solidFill>
                  <a:srgbClr val="2E2534"/>
                </a:solidFill>
                <a:latin typeface="Arial"/>
                <a:cs typeface="Arial"/>
              </a:rPr>
              <a:t>to </a:t>
            </a:r>
            <a:r>
              <a:rPr sz="3800" spc="245" dirty="0">
                <a:solidFill>
                  <a:srgbClr val="2E2534"/>
                </a:solidFill>
                <a:latin typeface="Arial"/>
                <a:cs typeface="Arial"/>
              </a:rPr>
              <a:t>stay</a:t>
            </a:r>
            <a:r>
              <a:rPr sz="3800" spc="-53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800" spc="160" dirty="0">
                <a:solidFill>
                  <a:srgbClr val="2E2534"/>
                </a:solidFill>
                <a:latin typeface="Arial"/>
                <a:cs typeface="Arial"/>
              </a:rPr>
              <a:t>safe.</a:t>
            </a:r>
            <a:endParaRPr sz="38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181097" y="438343"/>
            <a:ext cx="491934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IDEOLOGY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6747658" y="7562863"/>
            <a:ext cx="358775" cy="1708150"/>
          </a:xfrm>
          <a:prstGeom prst="rect">
            <a:avLst/>
          </a:prstGeom>
        </p:spPr>
        <p:txBody>
          <a:bodyPr vert="vert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00" spc="75" dirty="0">
                <a:solidFill>
                  <a:srgbClr val="2E2534"/>
                </a:solidFill>
                <a:latin typeface="Arial"/>
                <a:cs typeface="Arial"/>
              </a:rPr>
              <a:t>COVID-19 </a:t>
            </a:r>
            <a:r>
              <a:rPr sz="1600" spc="100" dirty="0">
                <a:solidFill>
                  <a:srgbClr val="2E2534"/>
                </a:solidFill>
                <a:latin typeface="Arial"/>
                <a:cs typeface="Arial"/>
              </a:rPr>
              <a:t>|</a:t>
            </a:r>
            <a:r>
              <a:rPr sz="1600" spc="10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E2534"/>
                </a:solidFill>
                <a:latin typeface="Arial"/>
                <a:cs typeface="Arial"/>
              </a:rPr>
              <a:t>2021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95593" y="2"/>
            <a:ext cx="4092575" cy="3053715"/>
            <a:chOff x="14195593" y="2"/>
            <a:chExt cx="4092575" cy="3053715"/>
          </a:xfrm>
        </p:grpSpPr>
        <p:sp>
          <p:nvSpPr>
            <p:cNvPr id="3" name="object 3"/>
            <p:cNvSpPr/>
            <p:nvPr/>
          </p:nvSpPr>
          <p:spPr>
            <a:xfrm>
              <a:off x="14195593" y="2"/>
              <a:ext cx="4092575" cy="3053715"/>
            </a:xfrm>
            <a:custGeom>
              <a:avLst/>
              <a:gdLst/>
              <a:ahLst/>
              <a:cxnLst/>
              <a:rect l="l" t="t" r="r" b="b"/>
              <a:pathLst>
                <a:path w="4092575" h="3053715">
                  <a:moveTo>
                    <a:pt x="4092404" y="0"/>
                  </a:moveTo>
                  <a:lnTo>
                    <a:pt x="0" y="0"/>
                  </a:lnTo>
                  <a:lnTo>
                    <a:pt x="65392" y="298346"/>
                  </a:lnTo>
                  <a:lnTo>
                    <a:pt x="308198" y="999221"/>
                  </a:lnTo>
                  <a:lnTo>
                    <a:pt x="646046" y="1360611"/>
                  </a:lnTo>
                  <a:lnTo>
                    <a:pt x="1212934" y="1627655"/>
                  </a:lnTo>
                  <a:lnTo>
                    <a:pt x="2028934" y="1965418"/>
                  </a:lnTo>
                  <a:lnTo>
                    <a:pt x="2376407" y="2115128"/>
                  </a:lnTo>
                  <a:lnTo>
                    <a:pt x="2569150" y="2202002"/>
                  </a:lnTo>
                  <a:lnTo>
                    <a:pt x="2710139" y="2267985"/>
                  </a:lnTo>
                  <a:lnTo>
                    <a:pt x="2847582" y="2334800"/>
                  </a:lnTo>
                  <a:lnTo>
                    <a:pt x="2937024" y="2379859"/>
                  </a:lnTo>
                  <a:lnTo>
                    <a:pt x="3024567" y="2425366"/>
                  </a:lnTo>
                  <a:lnTo>
                    <a:pt x="3110081" y="2471356"/>
                  </a:lnTo>
                  <a:lnTo>
                    <a:pt x="3152036" y="2494541"/>
                  </a:lnTo>
                  <a:lnTo>
                    <a:pt x="3193435" y="2517859"/>
                  </a:lnTo>
                  <a:lnTo>
                    <a:pt x="3234261" y="2541314"/>
                  </a:lnTo>
                  <a:lnTo>
                    <a:pt x="3274500" y="2564908"/>
                  </a:lnTo>
                  <a:lnTo>
                    <a:pt x="3314133" y="2588648"/>
                  </a:lnTo>
                  <a:lnTo>
                    <a:pt x="3353146" y="2612536"/>
                  </a:lnTo>
                  <a:lnTo>
                    <a:pt x="3391521" y="2636576"/>
                  </a:lnTo>
                  <a:lnTo>
                    <a:pt x="3429244" y="2660773"/>
                  </a:lnTo>
                  <a:lnTo>
                    <a:pt x="3466296" y="2685131"/>
                  </a:lnTo>
                  <a:lnTo>
                    <a:pt x="3502663" y="2709653"/>
                  </a:lnTo>
                  <a:lnTo>
                    <a:pt x="3538329" y="2734343"/>
                  </a:lnTo>
                  <a:lnTo>
                    <a:pt x="3573275" y="2759207"/>
                  </a:lnTo>
                  <a:lnTo>
                    <a:pt x="3607488" y="2784246"/>
                  </a:lnTo>
                  <a:lnTo>
                    <a:pt x="3640950" y="2809467"/>
                  </a:lnTo>
                  <a:lnTo>
                    <a:pt x="3673645" y="2834872"/>
                  </a:lnTo>
                  <a:lnTo>
                    <a:pt x="3705557" y="2860466"/>
                  </a:lnTo>
                  <a:lnTo>
                    <a:pt x="3736670" y="2886252"/>
                  </a:lnTo>
                  <a:lnTo>
                    <a:pt x="3766968" y="2912236"/>
                  </a:lnTo>
                  <a:lnTo>
                    <a:pt x="4092404" y="3053671"/>
                  </a:lnTo>
                  <a:lnTo>
                    <a:pt x="40924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76195" y="2"/>
              <a:ext cx="3312160" cy="2273935"/>
            </a:xfrm>
            <a:custGeom>
              <a:avLst/>
              <a:gdLst/>
              <a:ahLst/>
              <a:cxnLst/>
              <a:rect l="l" t="t" r="r" b="b"/>
              <a:pathLst>
                <a:path w="3312159" h="2273935">
                  <a:moveTo>
                    <a:pt x="89386" y="0"/>
                  </a:moveTo>
                  <a:lnTo>
                    <a:pt x="0" y="0"/>
                  </a:lnTo>
                  <a:lnTo>
                    <a:pt x="35072" y="40809"/>
                  </a:lnTo>
                  <a:lnTo>
                    <a:pt x="69757" y="80699"/>
                  </a:lnTo>
                  <a:lnTo>
                    <a:pt x="105483" y="121310"/>
                  </a:lnTo>
                  <a:lnTo>
                    <a:pt x="142216" y="162565"/>
                  </a:lnTo>
                  <a:lnTo>
                    <a:pt x="179921" y="204386"/>
                  </a:lnTo>
                  <a:lnTo>
                    <a:pt x="218566" y="246697"/>
                  </a:lnTo>
                  <a:lnTo>
                    <a:pt x="258116" y="289420"/>
                  </a:lnTo>
                  <a:lnTo>
                    <a:pt x="298538" y="332478"/>
                  </a:lnTo>
                  <a:lnTo>
                    <a:pt x="339799" y="375794"/>
                  </a:lnTo>
                  <a:lnTo>
                    <a:pt x="381863" y="419290"/>
                  </a:lnTo>
                  <a:lnTo>
                    <a:pt x="424699" y="462890"/>
                  </a:lnTo>
                  <a:lnTo>
                    <a:pt x="468271" y="506516"/>
                  </a:lnTo>
                  <a:lnTo>
                    <a:pt x="512547" y="550091"/>
                  </a:lnTo>
                  <a:lnTo>
                    <a:pt x="557492" y="593538"/>
                  </a:lnTo>
                  <a:lnTo>
                    <a:pt x="603073" y="636779"/>
                  </a:lnTo>
                  <a:lnTo>
                    <a:pt x="649256" y="679738"/>
                  </a:lnTo>
                  <a:lnTo>
                    <a:pt x="696007" y="722337"/>
                  </a:lnTo>
                  <a:lnTo>
                    <a:pt x="743294" y="764499"/>
                  </a:lnTo>
                  <a:lnTo>
                    <a:pt x="791081" y="806147"/>
                  </a:lnTo>
                  <a:lnTo>
                    <a:pt x="839335" y="847203"/>
                  </a:lnTo>
                  <a:lnTo>
                    <a:pt x="888023" y="887591"/>
                  </a:lnTo>
                  <a:lnTo>
                    <a:pt x="937110" y="927233"/>
                  </a:lnTo>
                  <a:lnTo>
                    <a:pt x="986564" y="966051"/>
                  </a:lnTo>
                  <a:lnTo>
                    <a:pt x="1036350" y="1003970"/>
                  </a:lnTo>
                  <a:lnTo>
                    <a:pt x="1086435" y="1040911"/>
                  </a:lnTo>
                  <a:lnTo>
                    <a:pt x="1136784" y="1076798"/>
                  </a:lnTo>
                  <a:lnTo>
                    <a:pt x="1187365" y="1111553"/>
                  </a:lnTo>
                  <a:lnTo>
                    <a:pt x="1238143" y="1145099"/>
                  </a:lnTo>
                  <a:lnTo>
                    <a:pt x="1289085" y="1177359"/>
                  </a:lnTo>
                  <a:lnTo>
                    <a:pt x="1340157" y="1208255"/>
                  </a:lnTo>
                  <a:lnTo>
                    <a:pt x="1391326" y="1237710"/>
                  </a:lnTo>
                  <a:lnTo>
                    <a:pt x="1442557" y="1265648"/>
                  </a:lnTo>
                  <a:lnTo>
                    <a:pt x="1493817" y="1291991"/>
                  </a:lnTo>
                  <a:lnTo>
                    <a:pt x="1545072" y="1316661"/>
                  </a:lnTo>
                  <a:lnTo>
                    <a:pt x="1596289" y="1339583"/>
                  </a:lnTo>
                  <a:lnTo>
                    <a:pt x="1647433" y="1360677"/>
                  </a:lnTo>
                  <a:lnTo>
                    <a:pt x="1698471" y="1379868"/>
                  </a:lnTo>
                  <a:lnTo>
                    <a:pt x="1754188" y="1399897"/>
                  </a:lnTo>
                  <a:lnTo>
                    <a:pt x="1862098" y="1440244"/>
                  </a:lnTo>
                  <a:lnTo>
                    <a:pt x="1914379" y="1460584"/>
                  </a:lnTo>
                  <a:lnTo>
                    <a:pt x="1965604" y="1481052"/>
                  </a:lnTo>
                  <a:lnTo>
                    <a:pt x="2015816" y="1501659"/>
                  </a:lnTo>
                  <a:lnTo>
                    <a:pt x="2065060" y="1522417"/>
                  </a:lnTo>
                  <a:lnTo>
                    <a:pt x="2113380" y="1543337"/>
                  </a:lnTo>
                  <a:lnTo>
                    <a:pt x="2160820" y="1564432"/>
                  </a:lnTo>
                  <a:lnTo>
                    <a:pt x="2207425" y="1585713"/>
                  </a:lnTo>
                  <a:lnTo>
                    <a:pt x="2253238" y="1607192"/>
                  </a:lnTo>
                  <a:lnTo>
                    <a:pt x="2298305" y="1628881"/>
                  </a:lnTo>
                  <a:lnTo>
                    <a:pt x="2342669" y="1650792"/>
                  </a:lnTo>
                  <a:lnTo>
                    <a:pt x="2386374" y="1672936"/>
                  </a:lnTo>
                  <a:lnTo>
                    <a:pt x="2429465" y="1695325"/>
                  </a:lnTo>
                  <a:lnTo>
                    <a:pt x="2471987" y="1717971"/>
                  </a:lnTo>
                  <a:lnTo>
                    <a:pt x="2513982" y="1740886"/>
                  </a:lnTo>
                  <a:lnTo>
                    <a:pt x="2555496" y="1764081"/>
                  </a:lnTo>
                  <a:lnTo>
                    <a:pt x="2596574" y="1787569"/>
                  </a:lnTo>
                  <a:lnTo>
                    <a:pt x="2637258" y="1811361"/>
                  </a:lnTo>
                  <a:lnTo>
                    <a:pt x="2677593" y="1835469"/>
                  </a:lnTo>
                  <a:lnTo>
                    <a:pt x="2717624" y="1859905"/>
                  </a:lnTo>
                  <a:lnTo>
                    <a:pt x="2757395" y="1884680"/>
                  </a:lnTo>
                  <a:lnTo>
                    <a:pt x="2796950" y="1909806"/>
                  </a:lnTo>
                  <a:lnTo>
                    <a:pt x="2836333" y="1935296"/>
                  </a:lnTo>
                  <a:lnTo>
                    <a:pt x="2875589" y="1961160"/>
                  </a:lnTo>
                  <a:lnTo>
                    <a:pt x="2914762" y="1987411"/>
                  </a:lnTo>
                  <a:lnTo>
                    <a:pt x="2953896" y="2014061"/>
                  </a:lnTo>
                  <a:lnTo>
                    <a:pt x="3032224" y="2068602"/>
                  </a:lnTo>
                  <a:lnTo>
                    <a:pt x="3110928" y="2124880"/>
                  </a:lnTo>
                  <a:lnTo>
                    <a:pt x="3190361" y="2182986"/>
                  </a:lnTo>
                  <a:lnTo>
                    <a:pt x="3311802" y="2273897"/>
                  </a:lnTo>
                  <a:lnTo>
                    <a:pt x="3311802" y="2188786"/>
                  </a:lnTo>
                  <a:lnTo>
                    <a:pt x="3198285" y="2104212"/>
                  </a:lnTo>
                  <a:lnTo>
                    <a:pt x="3120341" y="2047542"/>
                  </a:lnTo>
                  <a:lnTo>
                    <a:pt x="3042940" y="1992603"/>
                  </a:lnTo>
                  <a:lnTo>
                    <a:pt x="3004340" y="1965753"/>
                  </a:lnTo>
                  <a:lnTo>
                    <a:pt x="2965751" y="1939303"/>
                  </a:lnTo>
                  <a:lnTo>
                    <a:pt x="2927131" y="1913240"/>
                  </a:lnTo>
                  <a:lnTo>
                    <a:pt x="2888438" y="1887553"/>
                  </a:lnTo>
                  <a:lnTo>
                    <a:pt x="2849631" y="1862231"/>
                  </a:lnTo>
                  <a:lnTo>
                    <a:pt x="2810668" y="1837262"/>
                  </a:lnTo>
                  <a:lnTo>
                    <a:pt x="2771508" y="1812635"/>
                  </a:lnTo>
                  <a:lnTo>
                    <a:pt x="2732107" y="1788340"/>
                  </a:lnTo>
                  <a:lnTo>
                    <a:pt x="2692426" y="1764363"/>
                  </a:lnTo>
                  <a:lnTo>
                    <a:pt x="2652421" y="1740696"/>
                  </a:lnTo>
                  <a:lnTo>
                    <a:pt x="2612052" y="1717325"/>
                  </a:lnTo>
                  <a:lnTo>
                    <a:pt x="2571277" y="1694239"/>
                  </a:lnTo>
                  <a:lnTo>
                    <a:pt x="2530053" y="1671428"/>
                  </a:lnTo>
                  <a:lnTo>
                    <a:pt x="2488339" y="1648880"/>
                  </a:lnTo>
                  <a:lnTo>
                    <a:pt x="2446094" y="1626584"/>
                  </a:lnTo>
                  <a:lnTo>
                    <a:pt x="2403275" y="1604528"/>
                  </a:lnTo>
                  <a:lnTo>
                    <a:pt x="2359841" y="1582702"/>
                  </a:lnTo>
                  <a:lnTo>
                    <a:pt x="2315750" y="1561093"/>
                  </a:lnTo>
                  <a:lnTo>
                    <a:pt x="2270960" y="1539690"/>
                  </a:lnTo>
                  <a:lnTo>
                    <a:pt x="2225430" y="1518483"/>
                  </a:lnTo>
                  <a:lnTo>
                    <a:pt x="2179118" y="1497460"/>
                  </a:lnTo>
                  <a:lnTo>
                    <a:pt x="2131982" y="1476609"/>
                  </a:lnTo>
                  <a:lnTo>
                    <a:pt x="2083981" y="1455920"/>
                  </a:lnTo>
                  <a:lnTo>
                    <a:pt x="2035072" y="1435381"/>
                  </a:lnTo>
                  <a:lnTo>
                    <a:pt x="1985214" y="1414980"/>
                  </a:lnTo>
                  <a:lnTo>
                    <a:pt x="1934365" y="1394706"/>
                  </a:lnTo>
                  <a:lnTo>
                    <a:pt x="1829528" y="1354497"/>
                  </a:lnTo>
                  <a:lnTo>
                    <a:pt x="1676900" y="1298616"/>
                  </a:lnTo>
                  <a:lnTo>
                    <a:pt x="1633464" y="1281078"/>
                  </a:lnTo>
                  <a:lnTo>
                    <a:pt x="1589946" y="1262106"/>
                  </a:lnTo>
                  <a:lnTo>
                    <a:pt x="1546375" y="1241760"/>
                  </a:lnTo>
                  <a:lnTo>
                    <a:pt x="1502778" y="1220101"/>
                  </a:lnTo>
                  <a:lnTo>
                    <a:pt x="1459184" y="1197188"/>
                  </a:lnTo>
                  <a:lnTo>
                    <a:pt x="1415622" y="1173083"/>
                  </a:lnTo>
                  <a:lnTo>
                    <a:pt x="1372119" y="1147845"/>
                  </a:lnTo>
                  <a:lnTo>
                    <a:pt x="1328704" y="1121534"/>
                  </a:lnTo>
                  <a:lnTo>
                    <a:pt x="1285406" y="1094211"/>
                  </a:lnTo>
                  <a:lnTo>
                    <a:pt x="1242252" y="1065936"/>
                  </a:lnTo>
                  <a:lnTo>
                    <a:pt x="1199271" y="1036769"/>
                  </a:lnTo>
                  <a:lnTo>
                    <a:pt x="1156491" y="1006771"/>
                  </a:lnTo>
                  <a:lnTo>
                    <a:pt x="1113941" y="976001"/>
                  </a:lnTo>
                  <a:lnTo>
                    <a:pt x="1071649" y="944520"/>
                  </a:lnTo>
                  <a:lnTo>
                    <a:pt x="1029643" y="912388"/>
                  </a:lnTo>
                  <a:lnTo>
                    <a:pt x="987951" y="879665"/>
                  </a:lnTo>
                  <a:lnTo>
                    <a:pt x="946602" y="846412"/>
                  </a:lnTo>
                  <a:lnTo>
                    <a:pt x="905625" y="812689"/>
                  </a:lnTo>
                  <a:lnTo>
                    <a:pt x="865046" y="778555"/>
                  </a:lnTo>
                  <a:lnTo>
                    <a:pt x="824896" y="744072"/>
                  </a:lnTo>
                  <a:lnTo>
                    <a:pt x="785201" y="709299"/>
                  </a:lnTo>
                  <a:lnTo>
                    <a:pt x="745991" y="674297"/>
                  </a:lnTo>
                  <a:lnTo>
                    <a:pt x="707294" y="639126"/>
                  </a:lnTo>
                  <a:lnTo>
                    <a:pt x="669137" y="603846"/>
                  </a:lnTo>
                  <a:lnTo>
                    <a:pt x="631550" y="568517"/>
                  </a:lnTo>
                  <a:lnTo>
                    <a:pt x="594561" y="533200"/>
                  </a:lnTo>
                  <a:lnTo>
                    <a:pt x="558197" y="497954"/>
                  </a:lnTo>
                  <a:lnTo>
                    <a:pt x="522488" y="462841"/>
                  </a:lnTo>
                  <a:lnTo>
                    <a:pt x="487461" y="427920"/>
                  </a:lnTo>
                  <a:lnTo>
                    <a:pt x="453145" y="393251"/>
                  </a:lnTo>
                  <a:lnTo>
                    <a:pt x="419569" y="358895"/>
                  </a:lnTo>
                  <a:lnTo>
                    <a:pt x="386759" y="324912"/>
                  </a:lnTo>
                  <a:lnTo>
                    <a:pt x="354746" y="291362"/>
                  </a:lnTo>
                  <a:lnTo>
                    <a:pt x="288086" y="220387"/>
                  </a:lnTo>
                  <a:lnTo>
                    <a:pt x="252814" y="182273"/>
                  </a:lnTo>
                  <a:lnTo>
                    <a:pt x="217744" y="143964"/>
                  </a:lnTo>
                  <a:lnTo>
                    <a:pt x="182880" y="105459"/>
                  </a:lnTo>
                  <a:lnTo>
                    <a:pt x="148225" y="66759"/>
                  </a:lnTo>
                  <a:lnTo>
                    <a:pt x="113782" y="27863"/>
                  </a:lnTo>
                  <a:lnTo>
                    <a:pt x="89386" y="0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98707" y="1028702"/>
              <a:ext cx="661035" cy="661035"/>
            </a:xfrm>
            <a:custGeom>
              <a:avLst/>
              <a:gdLst/>
              <a:ahLst/>
              <a:cxnLst/>
              <a:rect l="l" t="t" r="r" b="b"/>
              <a:pathLst>
                <a:path w="661034" h="661035">
                  <a:moveTo>
                    <a:pt x="330297" y="660594"/>
                  </a:moveTo>
                  <a:lnTo>
                    <a:pt x="289862" y="658110"/>
                  </a:lnTo>
                  <a:lnTo>
                    <a:pt x="250041" y="650696"/>
                  </a:lnTo>
                  <a:lnTo>
                    <a:pt x="211427" y="638463"/>
                  </a:lnTo>
                  <a:lnTo>
                    <a:pt x="174596" y="621593"/>
                  </a:lnTo>
                  <a:lnTo>
                    <a:pt x="140107" y="600341"/>
                  </a:lnTo>
                  <a:lnTo>
                    <a:pt x="108483" y="575031"/>
                  </a:lnTo>
                  <a:lnTo>
                    <a:pt x="80194" y="546040"/>
                  </a:lnTo>
                  <a:lnTo>
                    <a:pt x="55665" y="513801"/>
                  </a:lnTo>
                  <a:lnTo>
                    <a:pt x="35266" y="478800"/>
                  </a:lnTo>
                  <a:lnTo>
                    <a:pt x="19307" y="441570"/>
                  </a:lnTo>
                  <a:lnTo>
                    <a:pt x="8025" y="402668"/>
                  </a:lnTo>
                  <a:lnTo>
                    <a:pt x="1590" y="362671"/>
                  </a:lnTo>
                  <a:lnTo>
                    <a:pt x="0" y="330297"/>
                  </a:lnTo>
                  <a:lnTo>
                    <a:pt x="99" y="322188"/>
                  </a:lnTo>
                  <a:lnTo>
                    <a:pt x="3574" y="281832"/>
                  </a:lnTo>
                  <a:lnTo>
                    <a:pt x="11963" y="242205"/>
                  </a:lnTo>
                  <a:lnTo>
                    <a:pt x="25142" y="203897"/>
                  </a:lnTo>
                  <a:lnTo>
                    <a:pt x="42911" y="167492"/>
                  </a:lnTo>
                  <a:lnTo>
                    <a:pt x="64999" y="133539"/>
                  </a:lnTo>
                  <a:lnTo>
                    <a:pt x="91078" y="102545"/>
                  </a:lnTo>
                  <a:lnTo>
                    <a:pt x="120758" y="74974"/>
                  </a:lnTo>
                  <a:lnTo>
                    <a:pt x="153590" y="51243"/>
                  </a:lnTo>
                  <a:lnTo>
                    <a:pt x="189077" y="31711"/>
                  </a:lnTo>
                  <a:lnTo>
                    <a:pt x="226687" y="16671"/>
                  </a:lnTo>
                  <a:lnTo>
                    <a:pt x="265858" y="6346"/>
                  </a:lnTo>
                  <a:lnTo>
                    <a:pt x="306001" y="894"/>
                  </a:lnTo>
                  <a:lnTo>
                    <a:pt x="330297" y="0"/>
                  </a:lnTo>
                  <a:lnTo>
                    <a:pt x="338405" y="99"/>
                  </a:lnTo>
                  <a:lnTo>
                    <a:pt x="378762" y="3574"/>
                  </a:lnTo>
                  <a:lnTo>
                    <a:pt x="418389" y="11963"/>
                  </a:lnTo>
                  <a:lnTo>
                    <a:pt x="456696" y="25142"/>
                  </a:lnTo>
                  <a:lnTo>
                    <a:pt x="493102" y="42911"/>
                  </a:lnTo>
                  <a:lnTo>
                    <a:pt x="527055" y="64999"/>
                  </a:lnTo>
                  <a:lnTo>
                    <a:pt x="558049" y="91078"/>
                  </a:lnTo>
                  <a:lnTo>
                    <a:pt x="585621" y="120758"/>
                  </a:lnTo>
                  <a:lnTo>
                    <a:pt x="609351" y="153590"/>
                  </a:lnTo>
                  <a:lnTo>
                    <a:pt x="628882" y="189077"/>
                  </a:lnTo>
                  <a:lnTo>
                    <a:pt x="643922" y="226687"/>
                  </a:lnTo>
                  <a:lnTo>
                    <a:pt x="654247" y="265858"/>
                  </a:lnTo>
                  <a:lnTo>
                    <a:pt x="659699" y="306001"/>
                  </a:lnTo>
                  <a:lnTo>
                    <a:pt x="660594" y="330297"/>
                  </a:lnTo>
                  <a:lnTo>
                    <a:pt x="660495" y="338405"/>
                  </a:lnTo>
                  <a:lnTo>
                    <a:pt x="657020" y="378762"/>
                  </a:lnTo>
                  <a:lnTo>
                    <a:pt x="648630" y="418389"/>
                  </a:lnTo>
                  <a:lnTo>
                    <a:pt x="635452" y="456696"/>
                  </a:lnTo>
                  <a:lnTo>
                    <a:pt x="617683" y="493102"/>
                  </a:lnTo>
                  <a:lnTo>
                    <a:pt x="595594" y="527055"/>
                  </a:lnTo>
                  <a:lnTo>
                    <a:pt x="569515" y="558049"/>
                  </a:lnTo>
                  <a:lnTo>
                    <a:pt x="539835" y="585621"/>
                  </a:lnTo>
                  <a:lnTo>
                    <a:pt x="507003" y="609351"/>
                  </a:lnTo>
                  <a:lnTo>
                    <a:pt x="471517" y="628882"/>
                  </a:lnTo>
                  <a:lnTo>
                    <a:pt x="433907" y="643922"/>
                  </a:lnTo>
                  <a:lnTo>
                    <a:pt x="394735" y="654247"/>
                  </a:lnTo>
                  <a:lnTo>
                    <a:pt x="354592" y="659699"/>
                  </a:lnTo>
                  <a:lnTo>
                    <a:pt x="330297" y="660594"/>
                  </a:lnTo>
                  <a:close/>
                </a:path>
              </a:pathLst>
            </a:custGeom>
            <a:solidFill>
              <a:srgbClr val="4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57417" y="1236963"/>
              <a:ext cx="345222" cy="2408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925395" y="2511953"/>
            <a:ext cx="148156" cy="148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25395" y="4260195"/>
            <a:ext cx="148156" cy="148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25395" y="5425690"/>
            <a:ext cx="148156" cy="1481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25395" y="7173932"/>
            <a:ext cx="148156" cy="1481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64720" y="2212403"/>
            <a:ext cx="13187680" cy="58242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515">
              <a:lnSpc>
                <a:spcPct val="123300"/>
              </a:lnSpc>
              <a:spcBef>
                <a:spcPts val="100"/>
              </a:spcBef>
            </a:pPr>
            <a:r>
              <a:rPr sz="3100" spc="114" dirty="0">
                <a:solidFill>
                  <a:srgbClr val="2E2534"/>
                </a:solidFill>
                <a:latin typeface="Arial"/>
                <a:cs typeface="Arial"/>
              </a:rPr>
              <a:t>We</a:t>
            </a:r>
            <a:r>
              <a:rPr sz="3100" spc="12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295" dirty="0">
                <a:solidFill>
                  <a:srgbClr val="2E2534"/>
                </a:solidFill>
                <a:latin typeface="Arial"/>
                <a:cs typeface="Arial"/>
              </a:rPr>
              <a:t>aim</a:t>
            </a:r>
            <a:r>
              <a:rPr sz="3100" spc="13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215" dirty="0">
                <a:solidFill>
                  <a:srgbClr val="2E2534"/>
                </a:solidFill>
                <a:latin typeface="Arial"/>
                <a:cs typeface="Arial"/>
              </a:rPr>
              <a:t>to</a:t>
            </a:r>
            <a:r>
              <a:rPr sz="3100" spc="13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190" dirty="0">
                <a:solidFill>
                  <a:srgbClr val="2E2534"/>
                </a:solidFill>
                <a:latin typeface="Arial"/>
                <a:cs typeface="Arial"/>
              </a:rPr>
              <a:t>design</a:t>
            </a:r>
            <a:r>
              <a:rPr sz="3100" spc="13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285" dirty="0">
                <a:solidFill>
                  <a:srgbClr val="2E2534"/>
                </a:solidFill>
                <a:latin typeface="Arial"/>
                <a:cs typeface="Arial"/>
              </a:rPr>
              <a:t>and</a:t>
            </a:r>
            <a:r>
              <a:rPr sz="3100" spc="13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220" dirty="0">
                <a:solidFill>
                  <a:srgbClr val="2E2534"/>
                </a:solidFill>
                <a:latin typeface="Arial"/>
                <a:cs typeface="Arial"/>
              </a:rPr>
              <a:t>create</a:t>
            </a:r>
            <a:r>
              <a:rPr sz="3100" spc="13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320" dirty="0">
                <a:solidFill>
                  <a:srgbClr val="2E2534"/>
                </a:solidFill>
                <a:latin typeface="Arial"/>
                <a:cs typeface="Arial"/>
              </a:rPr>
              <a:t>a</a:t>
            </a:r>
            <a:r>
              <a:rPr sz="3100" spc="13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310" dirty="0">
                <a:solidFill>
                  <a:srgbClr val="2E2534"/>
                </a:solidFill>
                <a:latin typeface="Arial"/>
                <a:cs typeface="Arial"/>
              </a:rPr>
              <a:t>data</a:t>
            </a:r>
            <a:r>
              <a:rPr sz="3100" spc="13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305" dirty="0">
                <a:solidFill>
                  <a:srgbClr val="2E2534"/>
                </a:solidFill>
                <a:latin typeface="Arial"/>
                <a:cs typeface="Arial"/>
              </a:rPr>
              <a:t>management</a:t>
            </a:r>
            <a:r>
              <a:rPr sz="3100" spc="13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200" dirty="0">
                <a:solidFill>
                  <a:srgbClr val="2E2534"/>
                </a:solidFill>
                <a:latin typeface="Arial"/>
                <a:cs typeface="Arial"/>
              </a:rPr>
              <a:t>system</a:t>
            </a:r>
            <a:r>
              <a:rPr sz="3100" spc="13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235" dirty="0">
                <a:solidFill>
                  <a:srgbClr val="2E2534"/>
                </a:solidFill>
                <a:latin typeface="Arial"/>
                <a:cs typeface="Arial"/>
              </a:rPr>
              <a:t>that</a:t>
            </a:r>
            <a:r>
              <a:rPr sz="3100" spc="13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65" dirty="0">
                <a:solidFill>
                  <a:srgbClr val="2E2534"/>
                </a:solidFill>
                <a:latin typeface="Arial"/>
                <a:cs typeface="Arial"/>
              </a:rPr>
              <a:t>will  </a:t>
            </a:r>
            <a:r>
              <a:rPr sz="3100" spc="155" dirty="0">
                <a:solidFill>
                  <a:srgbClr val="2E2534"/>
                </a:solidFill>
                <a:latin typeface="Arial"/>
                <a:cs typeface="Arial"/>
              </a:rPr>
              <a:t>store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100" spc="310" dirty="0">
                <a:solidFill>
                  <a:srgbClr val="2E2534"/>
                </a:solidFill>
                <a:latin typeface="Arial"/>
                <a:cs typeface="Arial"/>
              </a:rPr>
              <a:t>data </a:t>
            </a:r>
            <a:r>
              <a:rPr lang="en-US" sz="3100" spc="195" dirty="0">
                <a:solidFill>
                  <a:srgbClr val="2E2534"/>
                </a:solidFill>
                <a:latin typeface="Arial"/>
                <a:cs typeface="Arial"/>
              </a:rPr>
              <a:t>of </a:t>
            </a:r>
            <a:r>
              <a:rPr lang="en-US" sz="3100" spc="120" dirty="0">
                <a:solidFill>
                  <a:srgbClr val="2E2534"/>
                </a:solidFill>
                <a:latin typeface="Arial"/>
                <a:cs typeface="Arial"/>
              </a:rPr>
              <a:t>all the people</a:t>
            </a:r>
            <a:r>
              <a:rPr lang="en-US" sz="3100" spc="30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215" dirty="0">
                <a:solidFill>
                  <a:srgbClr val="2E2534"/>
                </a:solidFill>
                <a:latin typeface="Arial"/>
                <a:cs typeface="Arial"/>
              </a:rPr>
              <a:t>who </a:t>
            </a:r>
            <a:r>
              <a:rPr sz="3100" spc="195" dirty="0">
                <a:solidFill>
                  <a:srgbClr val="2E2534"/>
                </a:solidFill>
                <a:latin typeface="Arial"/>
                <a:cs typeface="Arial"/>
              </a:rPr>
              <a:t>are  </a:t>
            </a:r>
            <a:r>
              <a:rPr sz="3100" spc="245" dirty="0">
                <a:solidFill>
                  <a:srgbClr val="2E2534"/>
                </a:solidFill>
                <a:latin typeface="Arial"/>
                <a:cs typeface="Arial"/>
              </a:rPr>
              <a:t>vaccinated </a:t>
            </a:r>
            <a:r>
              <a:rPr sz="3100" spc="160" dirty="0">
                <a:solidFill>
                  <a:srgbClr val="2E2534"/>
                </a:solidFill>
                <a:latin typeface="Arial"/>
                <a:cs typeface="Arial"/>
              </a:rPr>
              <a:t>with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100" spc="175" dirty="0">
                <a:solidFill>
                  <a:srgbClr val="2E2534"/>
                </a:solidFill>
                <a:latin typeface="Arial"/>
                <a:cs typeface="Arial"/>
              </a:rPr>
              <a:t>prevention </a:t>
            </a:r>
            <a:r>
              <a:rPr sz="3100" spc="215" dirty="0">
                <a:solidFill>
                  <a:srgbClr val="2E2534"/>
                </a:solidFill>
                <a:latin typeface="Arial"/>
                <a:cs typeface="Arial"/>
              </a:rPr>
              <a:t>vaccine </a:t>
            </a:r>
            <a:r>
              <a:rPr sz="3100" spc="195" dirty="0">
                <a:solidFill>
                  <a:srgbClr val="2E2534"/>
                </a:solidFill>
                <a:latin typeface="Arial"/>
                <a:cs typeface="Arial"/>
              </a:rPr>
              <a:t>of</a:t>
            </a:r>
            <a:r>
              <a:rPr sz="3100" spc="-24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130" dirty="0">
                <a:solidFill>
                  <a:srgbClr val="2E2534"/>
                </a:solidFill>
                <a:latin typeface="Arial"/>
                <a:cs typeface="Arial"/>
              </a:rPr>
              <a:t>Covid.</a:t>
            </a:r>
            <a:endParaRPr sz="3100" dirty="0">
              <a:latin typeface="Arial"/>
              <a:cs typeface="Arial"/>
            </a:endParaRPr>
          </a:p>
          <a:p>
            <a:pPr marL="12700" marR="50165">
              <a:lnSpc>
                <a:spcPct val="123300"/>
              </a:lnSpc>
              <a:spcBef>
                <a:spcPts val="5"/>
              </a:spcBef>
            </a:pPr>
            <a:r>
              <a:rPr sz="3100" spc="5" dirty="0">
                <a:solidFill>
                  <a:srgbClr val="2E2534"/>
                </a:solidFill>
                <a:latin typeface="Arial"/>
                <a:cs typeface="Arial"/>
              </a:rPr>
              <a:t>This </a:t>
            </a:r>
            <a:r>
              <a:rPr sz="3100" spc="65" dirty="0">
                <a:solidFill>
                  <a:srgbClr val="2E2534"/>
                </a:solidFill>
                <a:latin typeface="Arial"/>
                <a:cs typeface="Arial"/>
              </a:rPr>
              <a:t>will </a:t>
            </a:r>
            <a:r>
              <a:rPr sz="3100" spc="180" dirty="0">
                <a:solidFill>
                  <a:srgbClr val="2E2534"/>
                </a:solidFill>
                <a:latin typeface="Arial"/>
                <a:cs typeface="Arial"/>
              </a:rPr>
              <a:t>include </a:t>
            </a:r>
            <a:r>
              <a:rPr sz="3100" spc="320" dirty="0">
                <a:solidFill>
                  <a:srgbClr val="2E2534"/>
                </a:solidFill>
                <a:latin typeface="Arial"/>
                <a:cs typeface="Arial"/>
              </a:rPr>
              <a:t>a </a:t>
            </a:r>
            <a:r>
              <a:rPr sz="3100" spc="254" dirty="0">
                <a:solidFill>
                  <a:srgbClr val="2E2534"/>
                </a:solidFill>
                <a:latin typeface="Arial"/>
                <a:cs typeface="Arial"/>
              </a:rPr>
              <a:t>form </a:t>
            </a:r>
            <a:r>
              <a:rPr sz="3100" spc="215" dirty="0">
                <a:solidFill>
                  <a:srgbClr val="2E2534"/>
                </a:solidFill>
                <a:latin typeface="Arial"/>
                <a:cs typeface="Arial"/>
              </a:rPr>
              <a:t>to </a:t>
            </a:r>
            <a:r>
              <a:rPr sz="3100" spc="250" dirty="0">
                <a:solidFill>
                  <a:srgbClr val="2E2534"/>
                </a:solidFill>
                <a:latin typeface="Arial"/>
                <a:cs typeface="Arial"/>
              </a:rPr>
              <a:t>be </a:t>
            </a:r>
            <a:r>
              <a:rPr sz="3100" spc="125" dirty="0">
                <a:solidFill>
                  <a:srgbClr val="2E2534"/>
                </a:solidFill>
                <a:latin typeface="Arial"/>
                <a:cs typeface="Arial"/>
              </a:rPr>
              <a:t>filled </a:t>
            </a:r>
            <a:r>
              <a:rPr sz="3100" spc="229" dirty="0">
                <a:solidFill>
                  <a:srgbClr val="2E2534"/>
                </a:solidFill>
                <a:latin typeface="Arial"/>
                <a:cs typeface="Arial"/>
              </a:rPr>
              <a:t>by </a:t>
            </a:r>
            <a:r>
              <a:rPr lang="en-US" sz="3100" spc="185" dirty="0">
                <a:solidFill>
                  <a:srgbClr val="2E2534"/>
                </a:solidFill>
                <a:latin typeface="Arial"/>
                <a:cs typeface="Arial"/>
              </a:rPr>
              <a:t>people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190" dirty="0">
                <a:solidFill>
                  <a:srgbClr val="2E2534"/>
                </a:solidFill>
                <a:latin typeface="Arial"/>
                <a:cs typeface="Arial"/>
              </a:rPr>
              <a:t>which </a:t>
            </a:r>
            <a:r>
              <a:rPr sz="3100" spc="65" dirty="0">
                <a:solidFill>
                  <a:srgbClr val="2E2534"/>
                </a:solidFill>
                <a:latin typeface="Arial"/>
                <a:cs typeface="Arial"/>
              </a:rPr>
              <a:t>will </a:t>
            </a:r>
            <a:r>
              <a:rPr sz="3100" spc="190" dirty="0">
                <a:solidFill>
                  <a:srgbClr val="2E2534"/>
                </a:solidFill>
                <a:latin typeface="Arial"/>
                <a:cs typeface="Arial"/>
              </a:rPr>
              <a:t>provide</a:t>
            </a:r>
            <a:r>
              <a:rPr sz="3100" spc="-44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120" dirty="0">
                <a:solidFill>
                  <a:srgbClr val="2E2534"/>
                </a:solidFill>
                <a:latin typeface="Arial"/>
                <a:cs typeface="Arial"/>
              </a:rPr>
              <a:t>us  </a:t>
            </a:r>
            <a:r>
              <a:rPr sz="3100" spc="160" dirty="0">
                <a:solidFill>
                  <a:srgbClr val="2E2534"/>
                </a:solidFill>
                <a:latin typeface="Arial"/>
                <a:cs typeface="Arial"/>
              </a:rPr>
              <a:t>with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100" spc="204" dirty="0">
                <a:solidFill>
                  <a:srgbClr val="2E2534"/>
                </a:solidFill>
                <a:latin typeface="Arial"/>
                <a:cs typeface="Arial"/>
              </a:rPr>
              <a:t>information </a:t>
            </a:r>
            <a:r>
              <a:rPr sz="3100" spc="195" dirty="0">
                <a:solidFill>
                  <a:srgbClr val="2E2534"/>
                </a:solidFill>
                <a:latin typeface="Arial"/>
                <a:cs typeface="Arial"/>
              </a:rPr>
              <a:t>of </a:t>
            </a:r>
            <a:r>
              <a:rPr sz="3100" spc="245" dirty="0">
                <a:solidFill>
                  <a:srgbClr val="2E2534"/>
                </a:solidFill>
                <a:latin typeface="Arial"/>
                <a:cs typeface="Arial"/>
              </a:rPr>
              <a:t>vaccinated </a:t>
            </a:r>
            <a:r>
              <a:rPr lang="en-US" sz="3100" spc="185" dirty="0">
                <a:solidFill>
                  <a:srgbClr val="2E2534"/>
                </a:solidFill>
                <a:latin typeface="Arial"/>
                <a:cs typeface="Arial"/>
              </a:rPr>
              <a:t>people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90" dirty="0">
                <a:solidFill>
                  <a:srgbClr val="2E2534"/>
                </a:solidFill>
                <a:latin typeface="Arial"/>
                <a:cs typeface="Arial"/>
              </a:rPr>
              <a:t>in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the</a:t>
            </a:r>
            <a:r>
              <a:rPr sz="3100" spc="-28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100" dirty="0">
                <a:solidFill>
                  <a:srgbClr val="2E2534"/>
                </a:solidFill>
                <a:latin typeface="Arial"/>
                <a:cs typeface="Arial"/>
              </a:rPr>
              <a:t>vicinity.</a:t>
            </a:r>
            <a:endParaRPr sz="3100" dirty="0">
              <a:latin typeface="Arial"/>
              <a:cs typeface="Arial"/>
            </a:endParaRPr>
          </a:p>
          <a:p>
            <a:pPr marL="12700" marR="5080">
              <a:lnSpc>
                <a:spcPct val="123300"/>
              </a:lnSpc>
            </a:pPr>
            <a:r>
              <a:rPr sz="3100" spc="165" dirty="0">
                <a:solidFill>
                  <a:srgbClr val="2E2534"/>
                </a:solidFill>
                <a:latin typeface="Arial"/>
                <a:cs typeface="Arial"/>
              </a:rPr>
              <a:t>Anyone </a:t>
            </a:r>
            <a:r>
              <a:rPr sz="3100" spc="160" dirty="0">
                <a:solidFill>
                  <a:srgbClr val="2E2534"/>
                </a:solidFill>
                <a:latin typeface="Arial"/>
                <a:cs typeface="Arial"/>
              </a:rPr>
              <a:t>with </a:t>
            </a:r>
            <a:r>
              <a:rPr sz="3100" spc="254" dirty="0">
                <a:solidFill>
                  <a:srgbClr val="2E2534"/>
                </a:solidFill>
                <a:latin typeface="Arial"/>
                <a:cs typeface="Arial"/>
              </a:rPr>
              <a:t>an </a:t>
            </a:r>
            <a:r>
              <a:rPr sz="3100" spc="260" dirty="0">
                <a:solidFill>
                  <a:srgbClr val="2E2534"/>
                </a:solidFill>
                <a:latin typeface="Arial"/>
                <a:cs typeface="Arial"/>
              </a:rPr>
              <a:t>account </a:t>
            </a:r>
            <a:r>
              <a:rPr sz="3100" spc="280" dirty="0">
                <a:solidFill>
                  <a:srgbClr val="2E2534"/>
                </a:solidFill>
                <a:latin typeface="Arial"/>
                <a:cs typeface="Arial"/>
              </a:rPr>
              <a:t>can </a:t>
            </a:r>
            <a:r>
              <a:rPr sz="3100" spc="254" dirty="0">
                <a:solidFill>
                  <a:srgbClr val="2E2534"/>
                </a:solidFill>
                <a:latin typeface="Arial"/>
                <a:cs typeface="Arial"/>
              </a:rPr>
              <a:t>form </a:t>
            </a:r>
            <a:r>
              <a:rPr sz="3100" spc="285" dirty="0">
                <a:solidFill>
                  <a:srgbClr val="2E2534"/>
                </a:solidFill>
                <a:latin typeface="Arial"/>
                <a:cs typeface="Arial"/>
              </a:rPr>
              <a:t>and </a:t>
            </a:r>
            <a:r>
              <a:rPr sz="3100" spc="135" dirty="0">
                <a:solidFill>
                  <a:srgbClr val="2E2534"/>
                </a:solidFill>
                <a:latin typeface="Arial"/>
                <a:cs typeface="Arial"/>
              </a:rPr>
              <a:t>view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100" spc="310" dirty="0">
                <a:solidFill>
                  <a:srgbClr val="2E2534"/>
                </a:solidFill>
                <a:latin typeface="Arial"/>
                <a:cs typeface="Arial"/>
              </a:rPr>
              <a:t>data </a:t>
            </a:r>
            <a:r>
              <a:rPr sz="3100" spc="180" dirty="0">
                <a:solidFill>
                  <a:srgbClr val="2E2534"/>
                </a:solidFill>
                <a:latin typeface="Arial"/>
                <a:cs typeface="Arial"/>
              </a:rPr>
              <a:t>whereas </a:t>
            </a:r>
            <a:r>
              <a:rPr sz="3100" spc="140" dirty="0">
                <a:solidFill>
                  <a:srgbClr val="2E2534"/>
                </a:solidFill>
                <a:latin typeface="Arial"/>
                <a:cs typeface="Arial"/>
              </a:rPr>
              <a:t>only 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100" spc="285" dirty="0">
                <a:solidFill>
                  <a:srgbClr val="2E2534"/>
                </a:solidFill>
                <a:latin typeface="Arial"/>
                <a:cs typeface="Arial"/>
              </a:rPr>
              <a:t>admin </a:t>
            </a:r>
            <a:r>
              <a:rPr sz="3100" spc="195" dirty="0">
                <a:solidFill>
                  <a:srgbClr val="2E2534"/>
                </a:solidFill>
                <a:latin typeface="Arial"/>
                <a:cs typeface="Arial"/>
              </a:rPr>
              <a:t>has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100" spc="180" dirty="0">
                <a:solidFill>
                  <a:srgbClr val="2E2534"/>
                </a:solidFill>
                <a:latin typeface="Arial"/>
                <a:cs typeface="Arial"/>
              </a:rPr>
              <a:t>authority </a:t>
            </a:r>
            <a:r>
              <a:rPr sz="3100" spc="215" dirty="0">
                <a:solidFill>
                  <a:srgbClr val="2E2534"/>
                </a:solidFill>
                <a:latin typeface="Arial"/>
                <a:cs typeface="Arial"/>
              </a:rPr>
              <a:t>to </a:t>
            </a:r>
            <a:r>
              <a:rPr sz="3100" spc="180" dirty="0">
                <a:solidFill>
                  <a:srgbClr val="2E2534"/>
                </a:solidFill>
                <a:latin typeface="Arial"/>
                <a:cs typeface="Arial"/>
              </a:rPr>
              <a:t>delete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100" spc="215" dirty="0">
                <a:solidFill>
                  <a:srgbClr val="2E2534"/>
                </a:solidFill>
                <a:latin typeface="Arial"/>
                <a:cs typeface="Arial"/>
              </a:rPr>
              <a:t>data. </a:t>
            </a:r>
            <a:r>
              <a:rPr sz="3100" spc="35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100" spc="140" dirty="0">
                <a:solidFill>
                  <a:srgbClr val="2E2534"/>
                </a:solidFill>
                <a:latin typeface="Arial"/>
                <a:cs typeface="Arial"/>
              </a:rPr>
              <a:t>software, </a:t>
            </a:r>
            <a:r>
              <a:rPr sz="3100" spc="195" dirty="0">
                <a:solidFill>
                  <a:srgbClr val="2E2534"/>
                </a:solidFill>
                <a:latin typeface="Arial"/>
                <a:cs typeface="Arial"/>
              </a:rPr>
              <a:t>of</a:t>
            </a:r>
            <a:r>
              <a:rPr sz="3100" spc="-49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120" dirty="0">
                <a:solidFill>
                  <a:srgbClr val="2E2534"/>
                </a:solidFill>
                <a:latin typeface="Arial"/>
                <a:cs typeface="Arial"/>
              </a:rPr>
              <a:t>this  </a:t>
            </a:r>
            <a:r>
              <a:rPr sz="3100" spc="170" dirty="0">
                <a:solidFill>
                  <a:srgbClr val="2E2534"/>
                </a:solidFill>
                <a:latin typeface="Arial"/>
                <a:cs typeface="Arial"/>
              </a:rPr>
              <a:t>vaccination, </a:t>
            </a:r>
            <a:r>
              <a:rPr sz="3100" spc="195" dirty="0">
                <a:solidFill>
                  <a:srgbClr val="2E2534"/>
                </a:solidFill>
                <a:latin typeface="Arial"/>
                <a:cs typeface="Arial"/>
              </a:rPr>
              <a:t>has </a:t>
            </a:r>
            <a:r>
              <a:rPr sz="3100" spc="320" dirty="0">
                <a:solidFill>
                  <a:srgbClr val="2E2534"/>
                </a:solidFill>
                <a:latin typeface="Arial"/>
                <a:cs typeface="Arial"/>
              </a:rPr>
              <a:t>a </a:t>
            </a:r>
            <a:r>
              <a:rPr sz="3100" spc="125" dirty="0">
                <a:solidFill>
                  <a:srgbClr val="2E2534"/>
                </a:solidFill>
                <a:latin typeface="Arial"/>
                <a:cs typeface="Arial"/>
              </a:rPr>
              <a:t>very </a:t>
            </a:r>
            <a:r>
              <a:rPr sz="3100" spc="190" dirty="0">
                <a:solidFill>
                  <a:srgbClr val="2E2534"/>
                </a:solidFill>
                <a:latin typeface="Arial"/>
                <a:cs typeface="Arial"/>
              </a:rPr>
              <a:t>user-friendly </a:t>
            </a:r>
            <a:r>
              <a:rPr sz="3100" spc="285" dirty="0">
                <a:solidFill>
                  <a:srgbClr val="2E2534"/>
                </a:solidFill>
                <a:latin typeface="Arial"/>
                <a:cs typeface="Arial"/>
              </a:rPr>
              <a:t>and </a:t>
            </a:r>
            <a:r>
              <a:rPr sz="3100" spc="165" dirty="0">
                <a:solidFill>
                  <a:srgbClr val="2E2534"/>
                </a:solidFill>
                <a:latin typeface="Arial"/>
                <a:cs typeface="Arial"/>
              </a:rPr>
              <a:t>simplistic</a:t>
            </a:r>
            <a:r>
              <a:rPr sz="3100" spc="-38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155" dirty="0">
                <a:solidFill>
                  <a:srgbClr val="2E2534"/>
                </a:solidFill>
                <a:latin typeface="Arial"/>
                <a:cs typeface="Arial"/>
              </a:rPr>
              <a:t>interface.</a:t>
            </a:r>
            <a:endParaRPr sz="3100" dirty="0">
              <a:latin typeface="Arial"/>
              <a:cs typeface="Arial"/>
            </a:endParaRPr>
          </a:p>
          <a:p>
            <a:pPr marL="12700" marR="781050">
              <a:lnSpc>
                <a:spcPct val="123300"/>
              </a:lnSpc>
            </a:pPr>
            <a:r>
              <a:rPr sz="3100" spc="5" dirty="0">
                <a:solidFill>
                  <a:srgbClr val="2E2534"/>
                </a:solidFill>
                <a:latin typeface="Arial"/>
                <a:cs typeface="Arial"/>
              </a:rPr>
              <a:t>In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3100" spc="204" dirty="0">
                <a:solidFill>
                  <a:srgbClr val="2E2534"/>
                </a:solidFill>
                <a:latin typeface="Arial"/>
                <a:cs typeface="Arial"/>
              </a:rPr>
              <a:t>dashboard, </a:t>
            </a:r>
            <a:r>
              <a:rPr sz="3100" spc="160" dirty="0">
                <a:solidFill>
                  <a:srgbClr val="2E2534"/>
                </a:solidFill>
                <a:latin typeface="Arial"/>
                <a:cs typeface="Arial"/>
              </a:rPr>
              <a:t>there </a:t>
            </a:r>
            <a:r>
              <a:rPr sz="3100" spc="195" dirty="0">
                <a:solidFill>
                  <a:srgbClr val="2E2534"/>
                </a:solidFill>
                <a:latin typeface="Arial"/>
                <a:cs typeface="Arial"/>
              </a:rPr>
              <a:t>are </a:t>
            </a:r>
            <a:r>
              <a:rPr sz="3100" spc="165" dirty="0">
                <a:solidFill>
                  <a:srgbClr val="2E2534"/>
                </a:solidFill>
                <a:latin typeface="Arial"/>
                <a:cs typeface="Arial"/>
              </a:rPr>
              <a:t>also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options </a:t>
            </a:r>
            <a:r>
              <a:rPr sz="3100" spc="215" dirty="0">
                <a:solidFill>
                  <a:srgbClr val="2E2534"/>
                </a:solidFill>
                <a:latin typeface="Arial"/>
                <a:cs typeface="Arial"/>
              </a:rPr>
              <a:t>to </a:t>
            </a:r>
            <a:r>
              <a:rPr sz="3100" spc="135" dirty="0">
                <a:solidFill>
                  <a:srgbClr val="2E2534"/>
                </a:solidFill>
                <a:latin typeface="Arial"/>
                <a:cs typeface="Arial"/>
              </a:rPr>
              <a:t>view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the stats </a:t>
            </a:r>
            <a:r>
              <a:rPr sz="3100" spc="195" dirty="0">
                <a:solidFill>
                  <a:srgbClr val="2E2534"/>
                </a:solidFill>
                <a:latin typeface="Arial"/>
                <a:cs typeface="Arial"/>
              </a:rPr>
              <a:t>of</a:t>
            </a:r>
            <a:r>
              <a:rPr sz="3100" spc="-32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the  </a:t>
            </a:r>
            <a:r>
              <a:rPr lang="en-US" sz="3100" spc="185" dirty="0">
                <a:solidFill>
                  <a:srgbClr val="2E2534"/>
                </a:solidFill>
                <a:latin typeface="Arial"/>
                <a:cs typeface="Arial"/>
              </a:rPr>
              <a:t>people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245" dirty="0">
                <a:solidFill>
                  <a:srgbClr val="2E2534"/>
                </a:solidFill>
                <a:latin typeface="Arial"/>
                <a:cs typeface="Arial"/>
              </a:rPr>
              <a:t>vaccinated </a:t>
            </a:r>
            <a:r>
              <a:rPr sz="3100" spc="204" dirty="0">
                <a:solidFill>
                  <a:srgbClr val="2E2534"/>
                </a:solidFill>
                <a:latin typeface="Arial"/>
                <a:cs typeface="Arial"/>
              </a:rPr>
              <a:t>out </a:t>
            </a:r>
            <a:r>
              <a:rPr sz="3100" spc="195" dirty="0">
                <a:solidFill>
                  <a:srgbClr val="2E2534"/>
                </a:solidFill>
                <a:latin typeface="Arial"/>
                <a:cs typeface="Arial"/>
              </a:rPr>
              <a:t>of </a:t>
            </a:r>
            <a:r>
              <a:rPr sz="3100" spc="185" dirty="0">
                <a:solidFill>
                  <a:srgbClr val="2E2534"/>
                </a:solidFill>
                <a:latin typeface="Arial"/>
                <a:cs typeface="Arial"/>
              </a:rPr>
              <a:t>the</a:t>
            </a:r>
            <a:r>
              <a:rPr sz="3100" spc="-21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3100" spc="140" dirty="0">
                <a:solidFill>
                  <a:srgbClr val="2E2534"/>
                </a:solidFill>
                <a:latin typeface="Arial"/>
                <a:cs typeface="Arial"/>
              </a:rPr>
              <a:t>total.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81097" y="438343"/>
            <a:ext cx="580517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OUR</a:t>
            </a:r>
            <a:r>
              <a:rPr spc="95" dirty="0"/>
              <a:t> </a:t>
            </a:r>
            <a:r>
              <a:rPr spc="235" dirty="0"/>
              <a:t>VISION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747658" y="7562863"/>
            <a:ext cx="358775" cy="1708150"/>
          </a:xfrm>
          <a:prstGeom prst="rect">
            <a:avLst/>
          </a:prstGeom>
        </p:spPr>
        <p:txBody>
          <a:bodyPr vert="vert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00" spc="75" dirty="0">
                <a:solidFill>
                  <a:srgbClr val="2E2534"/>
                </a:solidFill>
                <a:latin typeface="Arial"/>
                <a:cs typeface="Arial"/>
              </a:rPr>
              <a:t>COVID-19 </a:t>
            </a:r>
            <a:r>
              <a:rPr sz="1600" spc="100" dirty="0">
                <a:solidFill>
                  <a:srgbClr val="2E2534"/>
                </a:solidFill>
                <a:latin typeface="Arial"/>
                <a:cs typeface="Arial"/>
              </a:rPr>
              <a:t>|</a:t>
            </a:r>
            <a:r>
              <a:rPr sz="1600" spc="10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E2534"/>
                </a:solidFill>
                <a:latin typeface="Arial"/>
                <a:cs typeface="Arial"/>
              </a:rPr>
              <a:t>2021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1601" y="1009843"/>
            <a:ext cx="953135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TECHNOLOGY</a:t>
            </a:r>
            <a:r>
              <a:rPr spc="100" dirty="0"/>
              <a:t> </a:t>
            </a:r>
            <a:r>
              <a:rPr spc="-170" dirty="0"/>
              <a:t>USED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8177493"/>
            <a:ext cx="3295650" cy="2110105"/>
            <a:chOff x="0" y="8177493"/>
            <a:chExt cx="3295650" cy="2110105"/>
          </a:xfrm>
        </p:grpSpPr>
        <p:sp>
          <p:nvSpPr>
            <p:cNvPr id="4" name="object 4"/>
            <p:cNvSpPr/>
            <p:nvPr/>
          </p:nvSpPr>
          <p:spPr>
            <a:xfrm>
              <a:off x="0" y="8177493"/>
              <a:ext cx="3295650" cy="2110105"/>
            </a:xfrm>
            <a:custGeom>
              <a:avLst/>
              <a:gdLst/>
              <a:ahLst/>
              <a:cxnLst/>
              <a:rect l="l" t="t" r="r" b="b"/>
              <a:pathLst>
                <a:path w="3295650" h="2110104">
                  <a:moveTo>
                    <a:pt x="0" y="2109505"/>
                  </a:moveTo>
                  <a:lnTo>
                    <a:pt x="0" y="0"/>
                  </a:lnTo>
                  <a:lnTo>
                    <a:pt x="83733" y="14860"/>
                  </a:lnTo>
                  <a:lnTo>
                    <a:pt x="500778" y="273128"/>
                  </a:lnTo>
                  <a:lnTo>
                    <a:pt x="1131772" y="706186"/>
                  </a:lnTo>
                  <a:lnTo>
                    <a:pt x="1354183" y="853267"/>
                  </a:lnTo>
                  <a:lnTo>
                    <a:pt x="1486121" y="937391"/>
                  </a:lnTo>
                  <a:lnTo>
                    <a:pt x="1573306" y="991337"/>
                  </a:lnTo>
                  <a:lnTo>
                    <a:pt x="1659791" y="1043338"/>
                  </a:lnTo>
                  <a:lnTo>
                    <a:pt x="1745507" y="1093194"/>
                  </a:lnTo>
                  <a:lnTo>
                    <a:pt x="1788054" y="1117255"/>
                  </a:lnTo>
                  <a:lnTo>
                    <a:pt x="1830383" y="1140705"/>
                  </a:lnTo>
                  <a:lnTo>
                    <a:pt x="1872485" y="1163518"/>
                  </a:lnTo>
                  <a:lnTo>
                    <a:pt x="1914352" y="1185669"/>
                  </a:lnTo>
                  <a:lnTo>
                    <a:pt x="1955974" y="1207133"/>
                  </a:lnTo>
                  <a:lnTo>
                    <a:pt x="1997342" y="1227885"/>
                  </a:lnTo>
                  <a:lnTo>
                    <a:pt x="2038449" y="1247901"/>
                  </a:lnTo>
                  <a:lnTo>
                    <a:pt x="2079285" y="1267153"/>
                  </a:lnTo>
                  <a:lnTo>
                    <a:pt x="2119842" y="1285619"/>
                  </a:lnTo>
                  <a:lnTo>
                    <a:pt x="2160111" y="1303272"/>
                  </a:lnTo>
                  <a:lnTo>
                    <a:pt x="2200083" y="1320088"/>
                  </a:lnTo>
                  <a:lnTo>
                    <a:pt x="2239750" y="1336041"/>
                  </a:lnTo>
                  <a:lnTo>
                    <a:pt x="2279103" y="1351107"/>
                  </a:lnTo>
                  <a:lnTo>
                    <a:pt x="2318133" y="1365259"/>
                  </a:lnTo>
                  <a:lnTo>
                    <a:pt x="2356832" y="1378474"/>
                  </a:lnTo>
                  <a:lnTo>
                    <a:pt x="2395191" y="1390725"/>
                  </a:lnTo>
                  <a:lnTo>
                    <a:pt x="2433201" y="1401989"/>
                  </a:lnTo>
                  <a:lnTo>
                    <a:pt x="2934655" y="1733935"/>
                  </a:lnTo>
                  <a:lnTo>
                    <a:pt x="3295144" y="2109505"/>
                  </a:lnTo>
                  <a:lnTo>
                    <a:pt x="0" y="21095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004887"/>
              <a:ext cx="2789555" cy="1282700"/>
            </a:xfrm>
            <a:custGeom>
              <a:avLst/>
              <a:gdLst/>
              <a:ahLst/>
              <a:cxnLst/>
              <a:rect l="l" t="t" r="r" b="b"/>
              <a:pathLst>
                <a:path w="2789555" h="1282700">
                  <a:moveTo>
                    <a:pt x="0" y="56001"/>
                  </a:moveTo>
                  <a:lnTo>
                    <a:pt x="0" y="0"/>
                  </a:lnTo>
                  <a:lnTo>
                    <a:pt x="50678" y="13553"/>
                  </a:lnTo>
                  <a:lnTo>
                    <a:pt x="112220" y="30961"/>
                  </a:lnTo>
                  <a:lnTo>
                    <a:pt x="173452" y="49297"/>
                  </a:lnTo>
                  <a:lnTo>
                    <a:pt x="234235" y="68584"/>
                  </a:lnTo>
                  <a:lnTo>
                    <a:pt x="294430" y="88845"/>
                  </a:lnTo>
                  <a:lnTo>
                    <a:pt x="353898" y="110103"/>
                  </a:lnTo>
                  <a:lnTo>
                    <a:pt x="412500" y="132380"/>
                  </a:lnTo>
                  <a:lnTo>
                    <a:pt x="470095" y="155701"/>
                  </a:lnTo>
                  <a:lnTo>
                    <a:pt x="526545" y="180089"/>
                  </a:lnTo>
                  <a:lnTo>
                    <a:pt x="581711" y="205566"/>
                  </a:lnTo>
                  <a:lnTo>
                    <a:pt x="635453" y="232155"/>
                  </a:lnTo>
                  <a:lnTo>
                    <a:pt x="687631" y="259880"/>
                  </a:lnTo>
                  <a:lnTo>
                    <a:pt x="738107" y="288763"/>
                  </a:lnTo>
                  <a:lnTo>
                    <a:pt x="786742" y="318829"/>
                  </a:lnTo>
                  <a:lnTo>
                    <a:pt x="833395" y="350099"/>
                  </a:lnTo>
                  <a:lnTo>
                    <a:pt x="877928" y="382597"/>
                  </a:lnTo>
                  <a:lnTo>
                    <a:pt x="925007" y="418274"/>
                  </a:lnTo>
                  <a:lnTo>
                    <a:pt x="971368" y="452622"/>
                  </a:lnTo>
                  <a:lnTo>
                    <a:pt x="1017068" y="485693"/>
                  </a:lnTo>
                  <a:lnTo>
                    <a:pt x="1062161" y="517536"/>
                  </a:lnTo>
                  <a:lnTo>
                    <a:pt x="1106704" y="548201"/>
                  </a:lnTo>
                  <a:lnTo>
                    <a:pt x="1150751" y="577738"/>
                  </a:lnTo>
                  <a:lnTo>
                    <a:pt x="1194358" y="606198"/>
                  </a:lnTo>
                  <a:lnTo>
                    <a:pt x="1237580" y="633631"/>
                  </a:lnTo>
                  <a:lnTo>
                    <a:pt x="1280474" y="660087"/>
                  </a:lnTo>
                  <a:lnTo>
                    <a:pt x="1323095" y="685615"/>
                  </a:lnTo>
                  <a:lnTo>
                    <a:pt x="1365498" y="710267"/>
                  </a:lnTo>
                  <a:lnTo>
                    <a:pt x="1407738" y="734091"/>
                  </a:lnTo>
                  <a:lnTo>
                    <a:pt x="1449872" y="757139"/>
                  </a:lnTo>
                  <a:lnTo>
                    <a:pt x="1491954" y="779460"/>
                  </a:lnTo>
                  <a:lnTo>
                    <a:pt x="1534041" y="801105"/>
                  </a:lnTo>
                  <a:lnTo>
                    <a:pt x="1576187" y="822123"/>
                  </a:lnTo>
                  <a:lnTo>
                    <a:pt x="1618449" y="842565"/>
                  </a:lnTo>
                  <a:lnTo>
                    <a:pt x="1660882" y="862481"/>
                  </a:lnTo>
                  <a:lnTo>
                    <a:pt x="1703540" y="881921"/>
                  </a:lnTo>
                  <a:lnTo>
                    <a:pt x="1746481" y="900935"/>
                  </a:lnTo>
                  <a:lnTo>
                    <a:pt x="1789759" y="919574"/>
                  </a:lnTo>
                  <a:lnTo>
                    <a:pt x="1833430" y="937886"/>
                  </a:lnTo>
                  <a:lnTo>
                    <a:pt x="1877549" y="955923"/>
                  </a:lnTo>
                  <a:lnTo>
                    <a:pt x="1922172" y="973735"/>
                  </a:lnTo>
                  <a:lnTo>
                    <a:pt x="1967355" y="991371"/>
                  </a:lnTo>
                  <a:lnTo>
                    <a:pt x="2013152" y="1008883"/>
                  </a:lnTo>
                  <a:lnTo>
                    <a:pt x="2106814" y="1043730"/>
                  </a:lnTo>
                  <a:lnTo>
                    <a:pt x="2203601" y="1078678"/>
                  </a:lnTo>
                  <a:lnTo>
                    <a:pt x="2517161" y="1188135"/>
                  </a:lnTo>
                  <a:lnTo>
                    <a:pt x="2562907" y="1203605"/>
                  </a:lnTo>
                  <a:lnTo>
                    <a:pt x="2789267" y="1282111"/>
                  </a:lnTo>
                  <a:lnTo>
                    <a:pt x="2631248" y="1282111"/>
                  </a:lnTo>
                  <a:lnTo>
                    <a:pt x="2239594" y="1147631"/>
                  </a:lnTo>
                  <a:lnTo>
                    <a:pt x="2095705" y="1096312"/>
                  </a:lnTo>
                  <a:lnTo>
                    <a:pt x="2003610" y="1062290"/>
                  </a:lnTo>
                  <a:lnTo>
                    <a:pt x="1958556" y="1045197"/>
                  </a:lnTo>
                  <a:lnTo>
                    <a:pt x="1914096" y="1027988"/>
                  </a:lnTo>
                  <a:lnTo>
                    <a:pt x="1870179" y="1010618"/>
                  </a:lnTo>
                  <a:lnTo>
                    <a:pt x="1826752" y="993038"/>
                  </a:lnTo>
                  <a:lnTo>
                    <a:pt x="1783763" y="975204"/>
                  </a:lnTo>
                  <a:lnTo>
                    <a:pt x="1741161" y="957068"/>
                  </a:lnTo>
                  <a:lnTo>
                    <a:pt x="1698895" y="938585"/>
                  </a:lnTo>
                  <a:lnTo>
                    <a:pt x="1656913" y="919709"/>
                  </a:lnTo>
                  <a:lnTo>
                    <a:pt x="1615162" y="900392"/>
                  </a:lnTo>
                  <a:lnTo>
                    <a:pt x="1573592" y="880589"/>
                  </a:lnTo>
                  <a:lnTo>
                    <a:pt x="1532150" y="860253"/>
                  </a:lnTo>
                  <a:lnTo>
                    <a:pt x="1490786" y="839339"/>
                  </a:lnTo>
                  <a:lnTo>
                    <a:pt x="1449446" y="817799"/>
                  </a:lnTo>
                  <a:lnTo>
                    <a:pt x="1408080" y="795588"/>
                  </a:lnTo>
                  <a:lnTo>
                    <a:pt x="1366636" y="772660"/>
                  </a:lnTo>
                  <a:lnTo>
                    <a:pt x="1325061" y="748967"/>
                  </a:lnTo>
                  <a:lnTo>
                    <a:pt x="1283306" y="724464"/>
                  </a:lnTo>
                  <a:lnTo>
                    <a:pt x="1241316" y="699105"/>
                  </a:lnTo>
                  <a:lnTo>
                    <a:pt x="1199042" y="672842"/>
                  </a:lnTo>
                  <a:lnTo>
                    <a:pt x="1156432" y="645631"/>
                  </a:lnTo>
                  <a:lnTo>
                    <a:pt x="1113433" y="617424"/>
                  </a:lnTo>
                  <a:lnTo>
                    <a:pt x="1069994" y="588175"/>
                  </a:lnTo>
                  <a:lnTo>
                    <a:pt x="1026063" y="557838"/>
                  </a:lnTo>
                  <a:lnTo>
                    <a:pt x="981589" y="526368"/>
                  </a:lnTo>
                  <a:lnTo>
                    <a:pt x="936519" y="493716"/>
                  </a:lnTo>
                  <a:lnTo>
                    <a:pt x="890803" y="459838"/>
                  </a:lnTo>
                  <a:lnTo>
                    <a:pt x="844388" y="424687"/>
                  </a:lnTo>
                  <a:lnTo>
                    <a:pt x="807966" y="397775"/>
                  </a:lnTo>
                  <a:lnTo>
                    <a:pt x="769958" y="371742"/>
                  </a:lnTo>
                  <a:lnTo>
                    <a:pt x="730465" y="346576"/>
                  </a:lnTo>
                  <a:lnTo>
                    <a:pt x="689587" y="322261"/>
                  </a:lnTo>
                  <a:lnTo>
                    <a:pt x="647425" y="298785"/>
                  </a:lnTo>
                  <a:lnTo>
                    <a:pt x="604081" y="276133"/>
                  </a:lnTo>
                  <a:lnTo>
                    <a:pt x="559654" y="254292"/>
                  </a:lnTo>
                  <a:lnTo>
                    <a:pt x="514246" y="233247"/>
                  </a:lnTo>
                  <a:lnTo>
                    <a:pt x="467958" y="212985"/>
                  </a:lnTo>
                  <a:lnTo>
                    <a:pt x="420890" y="193491"/>
                  </a:lnTo>
                  <a:lnTo>
                    <a:pt x="373144" y="174753"/>
                  </a:lnTo>
                  <a:lnTo>
                    <a:pt x="324819" y="156756"/>
                  </a:lnTo>
                  <a:lnTo>
                    <a:pt x="276018" y="139486"/>
                  </a:lnTo>
                  <a:lnTo>
                    <a:pt x="226839" y="122929"/>
                  </a:lnTo>
                  <a:lnTo>
                    <a:pt x="177386" y="107072"/>
                  </a:lnTo>
                  <a:lnTo>
                    <a:pt x="127758" y="91901"/>
                  </a:lnTo>
                  <a:lnTo>
                    <a:pt x="78055" y="77402"/>
                  </a:lnTo>
                  <a:lnTo>
                    <a:pt x="28380" y="63560"/>
                  </a:lnTo>
                  <a:lnTo>
                    <a:pt x="0" y="56001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607120" y="1367918"/>
            <a:ext cx="3176905" cy="1989455"/>
            <a:chOff x="9607120" y="1367918"/>
            <a:chExt cx="3176905" cy="1989455"/>
          </a:xfrm>
        </p:grpSpPr>
        <p:sp>
          <p:nvSpPr>
            <p:cNvPr id="7" name="object 7"/>
            <p:cNvSpPr/>
            <p:nvPr/>
          </p:nvSpPr>
          <p:spPr>
            <a:xfrm>
              <a:off x="9607120" y="1367918"/>
              <a:ext cx="3176905" cy="1989455"/>
            </a:xfrm>
            <a:custGeom>
              <a:avLst/>
              <a:gdLst/>
              <a:ahLst/>
              <a:cxnLst/>
              <a:rect l="l" t="t" r="r" b="b"/>
              <a:pathLst>
                <a:path w="3176904" h="1989454">
                  <a:moveTo>
                    <a:pt x="39791" y="1989300"/>
                  </a:moveTo>
                  <a:lnTo>
                    <a:pt x="2409" y="1967528"/>
                  </a:lnTo>
                  <a:lnTo>
                    <a:pt x="0" y="1956040"/>
                  </a:lnTo>
                  <a:lnTo>
                    <a:pt x="950" y="1944036"/>
                  </a:lnTo>
                  <a:lnTo>
                    <a:pt x="20947" y="1911597"/>
                  </a:lnTo>
                  <a:lnTo>
                    <a:pt x="174098" y="1819704"/>
                  </a:lnTo>
                  <a:lnTo>
                    <a:pt x="218016" y="1794304"/>
                  </a:lnTo>
                  <a:lnTo>
                    <a:pt x="261874" y="1768774"/>
                  </a:lnTo>
                  <a:lnTo>
                    <a:pt x="305650" y="1743087"/>
                  </a:lnTo>
                  <a:lnTo>
                    <a:pt x="349320" y="1717219"/>
                  </a:lnTo>
                  <a:lnTo>
                    <a:pt x="392859" y="1691142"/>
                  </a:lnTo>
                  <a:lnTo>
                    <a:pt x="436245" y="1664831"/>
                  </a:lnTo>
                  <a:lnTo>
                    <a:pt x="479455" y="1638259"/>
                  </a:lnTo>
                  <a:lnTo>
                    <a:pt x="522464" y="1611400"/>
                  </a:lnTo>
                  <a:lnTo>
                    <a:pt x="565249" y="1584227"/>
                  </a:lnTo>
                  <a:lnTo>
                    <a:pt x="607787" y="1556715"/>
                  </a:lnTo>
                  <a:lnTo>
                    <a:pt x="650055" y="1528838"/>
                  </a:lnTo>
                  <a:lnTo>
                    <a:pt x="692028" y="1500568"/>
                  </a:lnTo>
                  <a:lnTo>
                    <a:pt x="733683" y="1471880"/>
                  </a:lnTo>
                  <a:lnTo>
                    <a:pt x="774997" y="1442748"/>
                  </a:lnTo>
                  <a:lnTo>
                    <a:pt x="815947" y="1413146"/>
                  </a:lnTo>
                  <a:lnTo>
                    <a:pt x="856508" y="1383046"/>
                  </a:lnTo>
                  <a:lnTo>
                    <a:pt x="896657" y="1352424"/>
                  </a:lnTo>
                  <a:lnTo>
                    <a:pt x="936372" y="1321252"/>
                  </a:lnTo>
                  <a:lnTo>
                    <a:pt x="975627" y="1289505"/>
                  </a:lnTo>
                  <a:lnTo>
                    <a:pt x="1014401" y="1257157"/>
                  </a:lnTo>
                  <a:lnTo>
                    <a:pt x="1052668" y="1224180"/>
                  </a:lnTo>
                  <a:lnTo>
                    <a:pt x="1090407" y="1190549"/>
                  </a:lnTo>
                  <a:lnTo>
                    <a:pt x="1152457" y="1133179"/>
                  </a:lnTo>
                  <a:lnTo>
                    <a:pt x="1184318" y="1104138"/>
                  </a:lnTo>
                  <a:lnTo>
                    <a:pt x="1221904" y="1070310"/>
                  </a:lnTo>
                  <a:lnTo>
                    <a:pt x="1263942" y="1032890"/>
                  </a:lnTo>
                  <a:lnTo>
                    <a:pt x="1309160" y="993072"/>
                  </a:lnTo>
                  <a:lnTo>
                    <a:pt x="1356286" y="952050"/>
                  </a:lnTo>
                  <a:lnTo>
                    <a:pt x="1404048" y="911019"/>
                  </a:lnTo>
                  <a:lnTo>
                    <a:pt x="1451174" y="871174"/>
                  </a:lnTo>
                  <a:lnTo>
                    <a:pt x="1496392" y="833708"/>
                  </a:lnTo>
                  <a:lnTo>
                    <a:pt x="1538428" y="799817"/>
                  </a:lnTo>
                  <a:lnTo>
                    <a:pt x="1576013" y="770694"/>
                  </a:lnTo>
                  <a:lnTo>
                    <a:pt x="1607872" y="747534"/>
                  </a:lnTo>
                  <a:lnTo>
                    <a:pt x="1647652" y="720368"/>
                  </a:lnTo>
                  <a:lnTo>
                    <a:pt x="1688103" y="693430"/>
                  </a:lnTo>
                  <a:lnTo>
                    <a:pt x="1729128" y="666719"/>
                  </a:lnTo>
                  <a:lnTo>
                    <a:pt x="1770630" y="640230"/>
                  </a:lnTo>
                  <a:lnTo>
                    <a:pt x="1812511" y="613959"/>
                  </a:lnTo>
                  <a:lnTo>
                    <a:pt x="1854674" y="587904"/>
                  </a:lnTo>
                  <a:lnTo>
                    <a:pt x="1897021" y="562061"/>
                  </a:lnTo>
                  <a:lnTo>
                    <a:pt x="1939454" y="536425"/>
                  </a:lnTo>
                  <a:lnTo>
                    <a:pt x="2024189" y="485767"/>
                  </a:lnTo>
                  <a:lnTo>
                    <a:pt x="2372828" y="278085"/>
                  </a:lnTo>
                  <a:lnTo>
                    <a:pt x="2456112" y="228368"/>
                  </a:lnTo>
                  <a:lnTo>
                    <a:pt x="2499737" y="202514"/>
                  </a:lnTo>
                  <a:lnTo>
                    <a:pt x="2544367" y="176301"/>
                  </a:lnTo>
                  <a:lnTo>
                    <a:pt x="2589767" y="149956"/>
                  </a:lnTo>
                  <a:lnTo>
                    <a:pt x="2635699" y="123707"/>
                  </a:lnTo>
                  <a:lnTo>
                    <a:pt x="2681928" y="97782"/>
                  </a:lnTo>
                  <a:lnTo>
                    <a:pt x="2728216" y="72409"/>
                  </a:lnTo>
                  <a:lnTo>
                    <a:pt x="2774327" y="47814"/>
                  </a:lnTo>
                  <a:lnTo>
                    <a:pt x="2820025" y="24227"/>
                  </a:lnTo>
                  <a:lnTo>
                    <a:pt x="2868736" y="6491"/>
                  </a:lnTo>
                  <a:lnTo>
                    <a:pt x="2920892" y="0"/>
                  </a:lnTo>
                  <a:lnTo>
                    <a:pt x="2973016" y="5182"/>
                  </a:lnTo>
                  <a:lnTo>
                    <a:pt x="3021630" y="22466"/>
                  </a:lnTo>
                  <a:lnTo>
                    <a:pt x="3064571" y="50127"/>
                  </a:lnTo>
                  <a:lnTo>
                    <a:pt x="3101948" y="85042"/>
                  </a:lnTo>
                  <a:lnTo>
                    <a:pt x="3133689" y="125548"/>
                  </a:lnTo>
                  <a:lnTo>
                    <a:pt x="3159722" y="169979"/>
                  </a:lnTo>
                  <a:lnTo>
                    <a:pt x="3173844" y="212938"/>
                  </a:lnTo>
                  <a:lnTo>
                    <a:pt x="3176476" y="259025"/>
                  </a:lnTo>
                  <a:lnTo>
                    <a:pt x="3169347" y="305330"/>
                  </a:lnTo>
                  <a:lnTo>
                    <a:pt x="3154188" y="348945"/>
                  </a:lnTo>
                  <a:lnTo>
                    <a:pt x="3129865" y="383259"/>
                  </a:lnTo>
                  <a:lnTo>
                    <a:pt x="3090766" y="418702"/>
                  </a:lnTo>
                  <a:lnTo>
                    <a:pt x="3043070" y="453149"/>
                  </a:lnTo>
                  <a:lnTo>
                    <a:pt x="2992956" y="484473"/>
                  </a:lnTo>
                  <a:lnTo>
                    <a:pt x="2946605" y="510548"/>
                  </a:lnTo>
                  <a:lnTo>
                    <a:pt x="2904312" y="533463"/>
                  </a:lnTo>
                  <a:lnTo>
                    <a:pt x="2862039" y="556830"/>
                  </a:lnTo>
                  <a:lnTo>
                    <a:pt x="2819841" y="580623"/>
                  </a:lnTo>
                  <a:lnTo>
                    <a:pt x="2777771" y="604814"/>
                  </a:lnTo>
                  <a:lnTo>
                    <a:pt x="2735884" y="629378"/>
                  </a:lnTo>
                  <a:lnTo>
                    <a:pt x="2694235" y="654287"/>
                  </a:lnTo>
                  <a:lnTo>
                    <a:pt x="2652877" y="679514"/>
                  </a:lnTo>
                  <a:lnTo>
                    <a:pt x="2611867" y="705032"/>
                  </a:lnTo>
                  <a:lnTo>
                    <a:pt x="2571258" y="730814"/>
                  </a:lnTo>
                  <a:lnTo>
                    <a:pt x="2518950" y="764237"/>
                  </a:lnTo>
                  <a:lnTo>
                    <a:pt x="2469535" y="795526"/>
                  </a:lnTo>
                  <a:lnTo>
                    <a:pt x="2422645" y="824902"/>
                  </a:lnTo>
                  <a:lnTo>
                    <a:pt x="2377915" y="852590"/>
                  </a:lnTo>
                  <a:lnTo>
                    <a:pt x="2334976" y="878811"/>
                  </a:lnTo>
                  <a:lnTo>
                    <a:pt x="2293463" y="903790"/>
                  </a:lnTo>
                  <a:lnTo>
                    <a:pt x="2253007" y="927747"/>
                  </a:lnTo>
                  <a:lnTo>
                    <a:pt x="2213242" y="950907"/>
                  </a:lnTo>
                  <a:lnTo>
                    <a:pt x="2173801" y="973492"/>
                  </a:lnTo>
                  <a:lnTo>
                    <a:pt x="2134317" y="995726"/>
                  </a:lnTo>
                  <a:lnTo>
                    <a:pt x="2094423" y="1017829"/>
                  </a:lnTo>
                  <a:lnTo>
                    <a:pt x="2053752" y="1040027"/>
                  </a:lnTo>
                  <a:lnTo>
                    <a:pt x="1991602" y="1070658"/>
                  </a:lnTo>
                  <a:lnTo>
                    <a:pt x="1951858" y="1088601"/>
                  </a:lnTo>
                  <a:lnTo>
                    <a:pt x="1907227" y="1108005"/>
                  </a:lnTo>
                  <a:lnTo>
                    <a:pt x="1858381" y="1128657"/>
                  </a:lnTo>
                  <a:lnTo>
                    <a:pt x="1805991" y="1150339"/>
                  </a:lnTo>
                  <a:lnTo>
                    <a:pt x="1750725" y="1172835"/>
                  </a:lnTo>
                  <a:lnTo>
                    <a:pt x="1693256" y="1195929"/>
                  </a:lnTo>
                  <a:lnTo>
                    <a:pt x="1634254" y="1219405"/>
                  </a:lnTo>
                  <a:lnTo>
                    <a:pt x="1514331" y="1266639"/>
                  </a:lnTo>
                  <a:lnTo>
                    <a:pt x="1285586" y="1356179"/>
                  </a:lnTo>
                  <a:lnTo>
                    <a:pt x="1234623" y="1376276"/>
                  </a:lnTo>
                  <a:lnTo>
                    <a:pt x="1187492" y="1395026"/>
                  </a:lnTo>
                  <a:lnTo>
                    <a:pt x="1144861" y="1412213"/>
                  </a:lnTo>
                  <a:lnTo>
                    <a:pt x="1107402" y="1427620"/>
                  </a:lnTo>
                  <a:lnTo>
                    <a:pt x="1050681" y="1452230"/>
                  </a:lnTo>
                  <a:lnTo>
                    <a:pt x="982058" y="1485303"/>
                  </a:lnTo>
                  <a:lnTo>
                    <a:pt x="649869" y="1654026"/>
                  </a:lnTo>
                  <a:lnTo>
                    <a:pt x="595945" y="1682603"/>
                  </a:lnTo>
                  <a:lnTo>
                    <a:pt x="527494" y="1721954"/>
                  </a:lnTo>
                  <a:lnTo>
                    <a:pt x="485243" y="1745628"/>
                  </a:lnTo>
                  <a:lnTo>
                    <a:pt x="357940" y="1815523"/>
                  </a:lnTo>
                  <a:lnTo>
                    <a:pt x="315761" y="1839192"/>
                  </a:lnTo>
                  <a:lnTo>
                    <a:pt x="273928" y="1863418"/>
                  </a:lnTo>
                  <a:lnTo>
                    <a:pt x="232574" y="1888425"/>
                  </a:lnTo>
                  <a:lnTo>
                    <a:pt x="191829" y="1914436"/>
                  </a:lnTo>
                  <a:lnTo>
                    <a:pt x="125873" y="1959463"/>
                  </a:lnTo>
                  <a:lnTo>
                    <a:pt x="98637" y="1975181"/>
                  </a:lnTo>
                  <a:lnTo>
                    <a:pt x="69987" y="19860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229704" y="1367918"/>
              <a:ext cx="554355" cy="538480"/>
            </a:xfrm>
            <a:custGeom>
              <a:avLst/>
              <a:gdLst/>
              <a:ahLst/>
              <a:cxnLst/>
              <a:rect l="l" t="t" r="r" b="b"/>
              <a:pathLst>
                <a:path w="554354" h="538480">
                  <a:moveTo>
                    <a:pt x="272842" y="538354"/>
                  </a:moveTo>
                  <a:lnTo>
                    <a:pt x="257341" y="441137"/>
                  </a:lnTo>
                  <a:lnTo>
                    <a:pt x="237700" y="401233"/>
                  </a:lnTo>
                  <a:lnTo>
                    <a:pt x="89473" y="241864"/>
                  </a:lnTo>
                  <a:lnTo>
                    <a:pt x="39748" y="191684"/>
                  </a:lnTo>
                  <a:lnTo>
                    <a:pt x="16939" y="163980"/>
                  </a:lnTo>
                  <a:lnTo>
                    <a:pt x="794" y="133765"/>
                  </a:lnTo>
                  <a:lnTo>
                    <a:pt x="0" y="131161"/>
                  </a:lnTo>
                  <a:lnTo>
                    <a:pt x="49468" y="103293"/>
                  </a:lnTo>
                  <a:lnTo>
                    <a:pt x="99057" y="75992"/>
                  </a:lnTo>
                  <a:lnTo>
                    <a:pt x="148478" y="49541"/>
                  </a:lnTo>
                  <a:lnTo>
                    <a:pt x="197442" y="24227"/>
                  </a:lnTo>
                  <a:lnTo>
                    <a:pt x="246152" y="6491"/>
                  </a:lnTo>
                  <a:lnTo>
                    <a:pt x="298308" y="0"/>
                  </a:lnTo>
                  <a:lnTo>
                    <a:pt x="350432" y="5182"/>
                  </a:lnTo>
                  <a:lnTo>
                    <a:pt x="399046" y="22466"/>
                  </a:lnTo>
                  <a:lnTo>
                    <a:pt x="441987" y="50127"/>
                  </a:lnTo>
                  <a:lnTo>
                    <a:pt x="479364" y="85042"/>
                  </a:lnTo>
                  <a:lnTo>
                    <a:pt x="511105" y="125548"/>
                  </a:lnTo>
                  <a:lnTo>
                    <a:pt x="537138" y="169979"/>
                  </a:lnTo>
                  <a:lnTo>
                    <a:pt x="551260" y="212938"/>
                  </a:lnTo>
                  <a:lnTo>
                    <a:pt x="553892" y="259025"/>
                  </a:lnTo>
                  <a:lnTo>
                    <a:pt x="546764" y="305330"/>
                  </a:lnTo>
                  <a:lnTo>
                    <a:pt x="531604" y="348945"/>
                  </a:lnTo>
                  <a:lnTo>
                    <a:pt x="507281" y="383259"/>
                  </a:lnTo>
                  <a:lnTo>
                    <a:pt x="468182" y="418702"/>
                  </a:lnTo>
                  <a:lnTo>
                    <a:pt x="420486" y="453149"/>
                  </a:lnTo>
                  <a:lnTo>
                    <a:pt x="370373" y="484473"/>
                  </a:lnTo>
                  <a:lnTo>
                    <a:pt x="324021" y="510548"/>
                  </a:lnTo>
                  <a:lnTo>
                    <a:pt x="272842" y="538354"/>
                  </a:lnTo>
                  <a:close/>
                </a:path>
              </a:pathLst>
            </a:custGeom>
            <a:solidFill>
              <a:srgbClr val="4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72005" y="1842053"/>
              <a:ext cx="501650" cy="368935"/>
            </a:xfrm>
            <a:custGeom>
              <a:avLst/>
              <a:gdLst/>
              <a:ahLst/>
              <a:cxnLst/>
              <a:rect l="l" t="t" r="r" b="b"/>
              <a:pathLst>
                <a:path w="501650" h="368935">
                  <a:moveTo>
                    <a:pt x="134394" y="368919"/>
                  </a:moveTo>
                  <a:lnTo>
                    <a:pt x="96069" y="351623"/>
                  </a:lnTo>
                  <a:lnTo>
                    <a:pt x="22380" y="268313"/>
                  </a:lnTo>
                  <a:lnTo>
                    <a:pt x="14050" y="259114"/>
                  </a:lnTo>
                  <a:lnTo>
                    <a:pt x="5563" y="248546"/>
                  </a:lnTo>
                  <a:lnTo>
                    <a:pt x="0" y="237536"/>
                  </a:lnTo>
                  <a:lnTo>
                    <a:pt x="440" y="227012"/>
                  </a:lnTo>
                  <a:lnTo>
                    <a:pt x="358658" y="12848"/>
                  </a:lnTo>
                  <a:lnTo>
                    <a:pt x="389728" y="0"/>
                  </a:lnTo>
                  <a:lnTo>
                    <a:pt x="399183" y="2284"/>
                  </a:lnTo>
                  <a:lnTo>
                    <a:pt x="476373" y="73297"/>
                  </a:lnTo>
                  <a:lnTo>
                    <a:pt x="501267" y="110802"/>
                  </a:lnTo>
                  <a:lnTo>
                    <a:pt x="499449" y="129914"/>
                  </a:lnTo>
                  <a:lnTo>
                    <a:pt x="474590" y="161700"/>
                  </a:lnTo>
                  <a:lnTo>
                    <a:pt x="416774" y="201420"/>
                  </a:lnTo>
                  <a:lnTo>
                    <a:pt x="375695" y="228289"/>
                  </a:lnTo>
                  <a:lnTo>
                    <a:pt x="334376" y="254788"/>
                  </a:lnTo>
                  <a:lnTo>
                    <a:pt x="292795" y="280869"/>
                  </a:lnTo>
                  <a:lnTo>
                    <a:pt x="250930" y="306486"/>
                  </a:lnTo>
                  <a:lnTo>
                    <a:pt x="208757" y="331594"/>
                  </a:lnTo>
                  <a:lnTo>
                    <a:pt x="166254" y="356146"/>
                  </a:lnTo>
                  <a:lnTo>
                    <a:pt x="156048" y="361680"/>
                  </a:lnTo>
                  <a:lnTo>
                    <a:pt x="145387" y="366271"/>
                  </a:lnTo>
                  <a:close/>
                </a:path>
              </a:pathLst>
            </a:custGeom>
            <a:solidFill>
              <a:srgbClr val="A6B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24854" y="1584010"/>
              <a:ext cx="731520" cy="294640"/>
            </a:xfrm>
            <a:custGeom>
              <a:avLst/>
              <a:gdLst/>
              <a:ahLst/>
              <a:cxnLst/>
              <a:rect l="l" t="t" r="r" b="b"/>
              <a:pathLst>
                <a:path w="731520" h="294639">
                  <a:moveTo>
                    <a:pt x="477246" y="211012"/>
                  </a:moveTo>
                  <a:lnTo>
                    <a:pt x="520271" y="189449"/>
                  </a:lnTo>
                  <a:lnTo>
                    <a:pt x="562327" y="166054"/>
                  </a:lnTo>
                  <a:lnTo>
                    <a:pt x="603341" y="140873"/>
                  </a:lnTo>
                  <a:lnTo>
                    <a:pt x="643238" y="113952"/>
                  </a:lnTo>
                  <a:lnTo>
                    <a:pt x="700093" y="64668"/>
                  </a:lnTo>
                  <a:lnTo>
                    <a:pt x="731320" y="0"/>
                  </a:lnTo>
                  <a:lnTo>
                    <a:pt x="729128" y="26291"/>
                  </a:lnTo>
                  <a:lnTo>
                    <a:pt x="706566" y="75200"/>
                  </a:lnTo>
                  <a:lnTo>
                    <a:pt x="669240" y="112894"/>
                  </a:lnTo>
                  <a:lnTo>
                    <a:pt x="624876" y="141539"/>
                  </a:lnTo>
                  <a:lnTo>
                    <a:pt x="527104" y="194666"/>
                  </a:lnTo>
                  <a:lnTo>
                    <a:pt x="490237" y="209913"/>
                  </a:lnTo>
                  <a:lnTo>
                    <a:pt x="477246" y="211012"/>
                  </a:lnTo>
                  <a:close/>
                </a:path>
                <a:path w="731520" h="294639">
                  <a:moveTo>
                    <a:pt x="136949" y="294646"/>
                  </a:moveTo>
                  <a:lnTo>
                    <a:pt x="76522" y="283635"/>
                  </a:lnTo>
                  <a:lnTo>
                    <a:pt x="26544" y="248272"/>
                  </a:lnTo>
                  <a:lnTo>
                    <a:pt x="0" y="177306"/>
                  </a:lnTo>
                  <a:lnTo>
                    <a:pt x="11403" y="139157"/>
                  </a:lnTo>
                  <a:lnTo>
                    <a:pt x="38729" y="108876"/>
                  </a:lnTo>
                  <a:lnTo>
                    <a:pt x="76575" y="87192"/>
                  </a:lnTo>
                  <a:lnTo>
                    <a:pt x="119536" y="74833"/>
                  </a:lnTo>
                  <a:lnTo>
                    <a:pt x="162209" y="72528"/>
                  </a:lnTo>
                  <a:lnTo>
                    <a:pt x="199998" y="80667"/>
                  </a:lnTo>
                  <a:lnTo>
                    <a:pt x="234255" y="98576"/>
                  </a:lnTo>
                  <a:lnTo>
                    <a:pt x="256860" y="120018"/>
                  </a:lnTo>
                  <a:lnTo>
                    <a:pt x="164954" y="120018"/>
                  </a:lnTo>
                  <a:lnTo>
                    <a:pt x="149756" y="120550"/>
                  </a:lnTo>
                  <a:lnTo>
                    <a:pt x="118171" y="129166"/>
                  </a:lnTo>
                  <a:lnTo>
                    <a:pt x="86121" y="147916"/>
                  </a:lnTo>
                  <a:lnTo>
                    <a:pt x="65735" y="174693"/>
                  </a:lnTo>
                  <a:lnTo>
                    <a:pt x="69139" y="207391"/>
                  </a:lnTo>
                  <a:lnTo>
                    <a:pt x="94515" y="233166"/>
                  </a:lnTo>
                  <a:lnTo>
                    <a:pt x="129735" y="245584"/>
                  </a:lnTo>
                  <a:lnTo>
                    <a:pt x="266022" y="245584"/>
                  </a:lnTo>
                  <a:lnTo>
                    <a:pt x="261698" y="250367"/>
                  </a:lnTo>
                  <a:lnTo>
                    <a:pt x="226496" y="272702"/>
                  </a:lnTo>
                  <a:lnTo>
                    <a:pt x="167604" y="291674"/>
                  </a:lnTo>
                  <a:lnTo>
                    <a:pt x="136949" y="294646"/>
                  </a:lnTo>
                  <a:close/>
                </a:path>
                <a:path w="731520" h="294639">
                  <a:moveTo>
                    <a:pt x="266022" y="245584"/>
                  </a:moveTo>
                  <a:lnTo>
                    <a:pt x="129735" y="245584"/>
                  </a:lnTo>
                  <a:lnTo>
                    <a:pt x="167375" y="244728"/>
                  </a:lnTo>
                  <a:lnTo>
                    <a:pt x="200014" y="230683"/>
                  </a:lnTo>
                  <a:lnTo>
                    <a:pt x="221349" y="194294"/>
                  </a:lnTo>
                  <a:lnTo>
                    <a:pt x="222277" y="184596"/>
                  </a:lnTo>
                  <a:lnTo>
                    <a:pt x="221859" y="171165"/>
                  </a:lnTo>
                  <a:lnTo>
                    <a:pt x="206069" y="135408"/>
                  </a:lnTo>
                  <a:lnTo>
                    <a:pt x="164954" y="120018"/>
                  </a:lnTo>
                  <a:lnTo>
                    <a:pt x="256860" y="120018"/>
                  </a:lnTo>
                  <a:lnTo>
                    <a:pt x="262025" y="124917"/>
                  </a:lnTo>
                  <a:lnTo>
                    <a:pt x="280350" y="158352"/>
                  </a:lnTo>
                  <a:lnTo>
                    <a:pt x="285220" y="179296"/>
                  </a:lnTo>
                  <a:lnTo>
                    <a:pt x="285573" y="200774"/>
                  </a:lnTo>
                  <a:lnTo>
                    <a:pt x="280970" y="221481"/>
                  </a:lnTo>
                  <a:lnTo>
                    <a:pt x="270972" y="240109"/>
                  </a:lnTo>
                  <a:lnTo>
                    <a:pt x="266022" y="245584"/>
                  </a:lnTo>
                  <a:close/>
                </a:path>
              </a:pathLst>
            </a:custGeom>
            <a:solidFill>
              <a:srgbClr val="4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607120" y="1842053"/>
              <a:ext cx="2820670" cy="1515745"/>
            </a:xfrm>
            <a:custGeom>
              <a:avLst/>
              <a:gdLst/>
              <a:ahLst/>
              <a:cxnLst/>
              <a:rect l="l" t="t" r="r" b="b"/>
              <a:pathLst>
                <a:path w="2820670" h="1515745">
                  <a:moveTo>
                    <a:pt x="1876794" y="256654"/>
                  </a:moveTo>
                  <a:lnTo>
                    <a:pt x="1870975" y="249305"/>
                  </a:lnTo>
                  <a:lnTo>
                    <a:pt x="1866449" y="241712"/>
                  </a:lnTo>
                  <a:lnTo>
                    <a:pt x="1864229" y="234179"/>
                  </a:lnTo>
                  <a:lnTo>
                    <a:pt x="1865325" y="227012"/>
                  </a:lnTo>
                  <a:lnTo>
                    <a:pt x="2223543" y="12848"/>
                  </a:lnTo>
                  <a:lnTo>
                    <a:pt x="2254613" y="0"/>
                  </a:lnTo>
                  <a:lnTo>
                    <a:pt x="2264068" y="2284"/>
                  </a:lnTo>
                  <a:lnTo>
                    <a:pt x="2274509" y="9158"/>
                  </a:lnTo>
                  <a:lnTo>
                    <a:pt x="2284353" y="17754"/>
                  </a:lnTo>
                  <a:lnTo>
                    <a:pt x="2317861" y="50444"/>
                  </a:lnTo>
                  <a:lnTo>
                    <a:pt x="2246643" y="50444"/>
                  </a:lnTo>
                  <a:lnTo>
                    <a:pt x="2231949" y="53692"/>
                  </a:lnTo>
                  <a:lnTo>
                    <a:pt x="2217655" y="60201"/>
                  </a:lnTo>
                  <a:lnTo>
                    <a:pt x="2204132" y="68237"/>
                  </a:lnTo>
                  <a:lnTo>
                    <a:pt x="2161042" y="94965"/>
                  </a:lnTo>
                  <a:lnTo>
                    <a:pt x="2115248" y="122458"/>
                  </a:lnTo>
                  <a:lnTo>
                    <a:pt x="2067638" y="150296"/>
                  </a:lnTo>
                  <a:lnTo>
                    <a:pt x="2019100" y="178056"/>
                  </a:lnTo>
                  <a:lnTo>
                    <a:pt x="1922790" y="231657"/>
                  </a:lnTo>
                  <a:lnTo>
                    <a:pt x="1876794" y="256654"/>
                  </a:lnTo>
                  <a:close/>
                </a:path>
                <a:path w="2820670" h="1515745">
                  <a:moveTo>
                    <a:pt x="283343" y="1343595"/>
                  </a:moveTo>
                  <a:lnTo>
                    <a:pt x="325977" y="1312313"/>
                  </a:lnTo>
                  <a:lnTo>
                    <a:pt x="361082" y="1290499"/>
                  </a:lnTo>
                  <a:lnTo>
                    <a:pt x="403425" y="1265514"/>
                  </a:lnTo>
                  <a:lnTo>
                    <a:pt x="451542" y="1238069"/>
                  </a:lnTo>
                  <a:lnTo>
                    <a:pt x="503969" y="1208870"/>
                  </a:lnTo>
                  <a:lnTo>
                    <a:pt x="615891" y="1148049"/>
                  </a:lnTo>
                  <a:lnTo>
                    <a:pt x="868723" y="1014879"/>
                  </a:lnTo>
                  <a:lnTo>
                    <a:pt x="1049333" y="922999"/>
                  </a:lnTo>
                  <a:lnTo>
                    <a:pt x="1139373" y="878829"/>
                  </a:lnTo>
                  <a:lnTo>
                    <a:pt x="1228355" y="836636"/>
                  </a:lnTo>
                  <a:lnTo>
                    <a:pt x="1272241" y="816470"/>
                  </a:lnTo>
                  <a:lnTo>
                    <a:pt x="1315615" y="797022"/>
                  </a:lnTo>
                  <a:lnTo>
                    <a:pt x="1358392" y="778369"/>
                  </a:lnTo>
                  <a:lnTo>
                    <a:pt x="1403579" y="759688"/>
                  </a:lnTo>
                  <a:lnTo>
                    <a:pt x="1538367" y="707868"/>
                  </a:lnTo>
                  <a:lnTo>
                    <a:pt x="1577990" y="692149"/>
                  </a:lnTo>
                  <a:lnTo>
                    <a:pt x="1713020" y="635546"/>
                  </a:lnTo>
                  <a:lnTo>
                    <a:pt x="1756973" y="616329"/>
                  </a:lnTo>
                  <a:lnTo>
                    <a:pt x="1800705" y="596637"/>
                  </a:lnTo>
                  <a:lnTo>
                    <a:pt x="1844403" y="576289"/>
                  </a:lnTo>
                  <a:lnTo>
                    <a:pt x="1888250" y="555105"/>
                  </a:lnTo>
                  <a:lnTo>
                    <a:pt x="1932434" y="532904"/>
                  </a:lnTo>
                  <a:lnTo>
                    <a:pt x="1994441" y="498462"/>
                  </a:lnTo>
                  <a:lnTo>
                    <a:pt x="2037547" y="473326"/>
                  </a:lnTo>
                  <a:lnTo>
                    <a:pt x="2140308" y="412080"/>
                  </a:lnTo>
                  <a:lnTo>
                    <a:pt x="2586996" y="138732"/>
                  </a:lnTo>
                  <a:lnTo>
                    <a:pt x="2690849" y="73515"/>
                  </a:lnTo>
                  <a:lnTo>
                    <a:pt x="2738711" y="44785"/>
                  </a:lnTo>
                  <a:lnTo>
                    <a:pt x="2782314" y="21890"/>
                  </a:lnTo>
                  <a:lnTo>
                    <a:pt x="2820496" y="7267"/>
                  </a:lnTo>
                  <a:lnTo>
                    <a:pt x="2335411" y="311481"/>
                  </a:lnTo>
                  <a:lnTo>
                    <a:pt x="2216335" y="384137"/>
                  </a:lnTo>
                  <a:lnTo>
                    <a:pt x="1979351" y="523470"/>
                  </a:lnTo>
                  <a:lnTo>
                    <a:pt x="1930896" y="550265"/>
                  </a:lnTo>
                  <a:lnTo>
                    <a:pt x="1890125" y="570840"/>
                  </a:lnTo>
                  <a:lnTo>
                    <a:pt x="1847160" y="590904"/>
                  </a:lnTo>
                  <a:lnTo>
                    <a:pt x="1803752" y="610034"/>
                  </a:lnTo>
                  <a:lnTo>
                    <a:pt x="1761651" y="627805"/>
                  </a:lnTo>
                  <a:lnTo>
                    <a:pt x="1300489" y="816358"/>
                  </a:lnTo>
                  <a:lnTo>
                    <a:pt x="1210158" y="854995"/>
                  </a:lnTo>
                  <a:lnTo>
                    <a:pt x="1171329" y="872299"/>
                  </a:lnTo>
                  <a:lnTo>
                    <a:pt x="1110247" y="901572"/>
                  </a:lnTo>
                  <a:lnTo>
                    <a:pt x="583881" y="1175958"/>
                  </a:lnTo>
                  <a:lnTo>
                    <a:pt x="497265" y="1222524"/>
                  </a:lnTo>
                  <a:lnTo>
                    <a:pt x="411170" y="1270023"/>
                  </a:lnTo>
                  <a:lnTo>
                    <a:pt x="368367" y="1294204"/>
                  </a:lnTo>
                  <a:lnTo>
                    <a:pt x="325751" y="1318717"/>
                  </a:lnTo>
                  <a:lnTo>
                    <a:pt x="283343" y="1343595"/>
                  </a:lnTo>
                  <a:close/>
                </a:path>
                <a:path w="2820670" h="1515745">
                  <a:moveTo>
                    <a:pt x="2352778" y="148827"/>
                  </a:moveTo>
                  <a:lnTo>
                    <a:pt x="2339204" y="133422"/>
                  </a:lnTo>
                  <a:lnTo>
                    <a:pt x="2308763" y="100621"/>
                  </a:lnTo>
                  <a:lnTo>
                    <a:pt x="2294324" y="84211"/>
                  </a:lnTo>
                  <a:lnTo>
                    <a:pt x="2261367" y="52188"/>
                  </a:lnTo>
                  <a:lnTo>
                    <a:pt x="2246643" y="50444"/>
                  </a:lnTo>
                  <a:lnTo>
                    <a:pt x="2317861" y="50444"/>
                  </a:lnTo>
                  <a:lnTo>
                    <a:pt x="2349425" y="81536"/>
                  </a:lnTo>
                  <a:lnTo>
                    <a:pt x="2366368" y="121205"/>
                  </a:lnTo>
                  <a:lnTo>
                    <a:pt x="2363902" y="131014"/>
                  </a:lnTo>
                  <a:lnTo>
                    <a:pt x="2359217" y="140224"/>
                  </a:lnTo>
                  <a:lnTo>
                    <a:pt x="2352778" y="148827"/>
                  </a:lnTo>
                  <a:close/>
                </a:path>
                <a:path w="2820670" h="1515745">
                  <a:moveTo>
                    <a:pt x="39791" y="1515165"/>
                  </a:moveTo>
                  <a:lnTo>
                    <a:pt x="2409" y="1493393"/>
                  </a:lnTo>
                  <a:lnTo>
                    <a:pt x="0" y="1481905"/>
                  </a:lnTo>
                  <a:lnTo>
                    <a:pt x="950" y="1469901"/>
                  </a:lnTo>
                  <a:lnTo>
                    <a:pt x="20947" y="1437462"/>
                  </a:lnTo>
                  <a:lnTo>
                    <a:pt x="192603" y="1334863"/>
                  </a:lnTo>
                  <a:lnTo>
                    <a:pt x="207130" y="1351971"/>
                  </a:lnTo>
                  <a:lnTo>
                    <a:pt x="218273" y="1371645"/>
                  </a:lnTo>
                  <a:lnTo>
                    <a:pt x="225963" y="1393175"/>
                  </a:lnTo>
                  <a:lnTo>
                    <a:pt x="230130" y="1415851"/>
                  </a:lnTo>
                  <a:lnTo>
                    <a:pt x="210244" y="1428395"/>
                  </a:lnTo>
                  <a:lnTo>
                    <a:pt x="190633" y="1441117"/>
                  </a:lnTo>
                  <a:lnTo>
                    <a:pt x="171135" y="1454167"/>
                  </a:lnTo>
                  <a:lnTo>
                    <a:pt x="125873" y="1485328"/>
                  </a:lnTo>
                  <a:lnTo>
                    <a:pt x="98637" y="1501047"/>
                  </a:lnTo>
                  <a:lnTo>
                    <a:pt x="69987" y="1511918"/>
                  </a:lnTo>
                  <a:lnTo>
                    <a:pt x="39791" y="1515165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3407783" y="4916107"/>
            <a:ext cx="3384769" cy="3020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8865401" y="3709416"/>
            <a:ext cx="3743960" cy="2058035"/>
            <a:chOff x="8865401" y="3709416"/>
            <a:chExt cx="3743960" cy="2058035"/>
          </a:xfrm>
        </p:grpSpPr>
        <p:sp>
          <p:nvSpPr>
            <p:cNvPr id="14" name="object 14"/>
            <p:cNvSpPr/>
            <p:nvPr/>
          </p:nvSpPr>
          <p:spPr>
            <a:xfrm>
              <a:off x="9373774" y="3709416"/>
              <a:ext cx="2767965" cy="2058035"/>
            </a:xfrm>
            <a:custGeom>
              <a:avLst/>
              <a:gdLst/>
              <a:ahLst/>
              <a:cxnLst/>
              <a:rect l="l" t="t" r="r" b="b"/>
              <a:pathLst>
                <a:path w="2767965" h="2058035">
                  <a:moveTo>
                    <a:pt x="1438604" y="2057453"/>
                  </a:moveTo>
                  <a:lnTo>
                    <a:pt x="1390592" y="2055112"/>
                  </a:lnTo>
                  <a:lnTo>
                    <a:pt x="1342539" y="2049547"/>
                  </a:lnTo>
                  <a:lnTo>
                    <a:pt x="1294534" y="2042530"/>
                  </a:lnTo>
                  <a:lnTo>
                    <a:pt x="1246664" y="2035834"/>
                  </a:lnTo>
                  <a:lnTo>
                    <a:pt x="1197118" y="2029545"/>
                  </a:lnTo>
                  <a:lnTo>
                    <a:pt x="1147777" y="2022960"/>
                  </a:lnTo>
                  <a:lnTo>
                    <a:pt x="1098623" y="2016036"/>
                  </a:lnTo>
                  <a:lnTo>
                    <a:pt x="1049636" y="2008729"/>
                  </a:lnTo>
                  <a:lnTo>
                    <a:pt x="1000796" y="2000995"/>
                  </a:lnTo>
                  <a:lnTo>
                    <a:pt x="952083" y="1992790"/>
                  </a:lnTo>
                  <a:lnTo>
                    <a:pt x="903477" y="1984071"/>
                  </a:lnTo>
                  <a:lnTo>
                    <a:pt x="854959" y="1974794"/>
                  </a:lnTo>
                  <a:lnTo>
                    <a:pt x="806510" y="1964914"/>
                  </a:lnTo>
                  <a:lnTo>
                    <a:pt x="758108" y="1954390"/>
                  </a:lnTo>
                  <a:lnTo>
                    <a:pt x="709736" y="1943176"/>
                  </a:lnTo>
                  <a:lnTo>
                    <a:pt x="661372" y="1931229"/>
                  </a:lnTo>
                  <a:lnTo>
                    <a:pt x="612998" y="1918505"/>
                  </a:lnTo>
                  <a:lnTo>
                    <a:pt x="564592" y="1904961"/>
                  </a:lnTo>
                  <a:lnTo>
                    <a:pt x="516137" y="1890552"/>
                  </a:lnTo>
                  <a:lnTo>
                    <a:pt x="467611" y="1875236"/>
                  </a:lnTo>
                  <a:lnTo>
                    <a:pt x="418996" y="1858968"/>
                  </a:lnTo>
                  <a:lnTo>
                    <a:pt x="370272" y="1841704"/>
                  </a:lnTo>
                  <a:lnTo>
                    <a:pt x="321418" y="1823402"/>
                  </a:lnTo>
                  <a:lnTo>
                    <a:pt x="272415" y="1804016"/>
                  </a:lnTo>
                  <a:lnTo>
                    <a:pt x="223243" y="1783504"/>
                  </a:lnTo>
                  <a:lnTo>
                    <a:pt x="173883" y="1761821"/>
                  </a:lnTo>
                  <a:lnTo>
                    <a:pt x="124315" y="1738925"/>
                  </a:lnTo>
                  <a:lnTo>
                    <a:pt x="105323" y="1704522"/>
                  </a:lnTo>
                  <a:lnTo>
                    <a:pt x="95298" y="1663221"/>
                  </a:lnTo>
                  <a:lnTo>
                    <a:pt x="90231" y="1620130"/>
                  </a:lnTo>
                  <a:lnTo>
                    <a:pt x="86114" y="1580356"/>
                  </a:lnTo>
                  <a:lnTo>
                    <a:pt x="80020" y="1533358"/>
                  </a:lnTo>
                  <a:lnTo>
                    <a:pt x="74527" y="1486293"/>
                  </a:lnTo>
                  <a:lnTo>
                    <a:pt x="69598" y="1439169"/>
                  </a:lnTo>
                  <a:lnTo>
                    <a:pt x="65199" y="1391994"/>
                  </a:lnTo>
                  <a:lnTo>
                    <a:pt x="61279" y="1344452"/>
                  </a:lnTo>
                  <a:lnTo>
                    <a:pt x="57853" y="1296868"/>
                  </a:lnTo>
                  <a:lnTo>
                    <a:pt x="54921" y="1249250"/>
                  </a:lnTo>
                  <a:lnTo>
                    <a:pt x="52479" y="1201602"/>
                  </a:lnTo>
                  <a:lnTo>
                    <a:pt x="50527" y="1153932"/>
                  </a:lnTo>
                  <a:lnTo>
                    <a:pt x="49063" y="1106244"/>
                  </a:lnTo>
                  <a:lnTo>
                    <a:pt x="48084" y="1058544"/>
                  </a:lnTo>
                  <a:lnTo>
                    <a:pt x="47591" y="1010839"/>
                  </a:lnTo>
                  <a:lnTo>
                    <a:pt x="47333" y="857307"/>
                  </a:lnTo>
                  <a:lnTo>
                    <a:pt x="47084" y="806143"/>
                  </a:lnTo>
                  <a:lnTo>
                    <a:pt x="46493" y="755018"/>
                  </a:lnTo>
                  <a:lnTo>
                    <a:pt x="45404" y="703951"/>
                  </a:lnTo>
                  <a:lnTo>
                    <a:pt x="43660" y="652960"/>
                  </a:lnTo>
                  <a:lnTo>
                    <a:pt x="41105" y="602066"/>
                  </a:lnTo>
                  <a:lnTo>
                    <a:pt x="37583" y="551286"/>
                  </a:lnTo>
                  <a:lnTo>
                    <a:pt x="32938" y="500641"/>
                  </a:lnTo>
                  <a:lnTo>
                    <a:pt x="27013" y="450149"/>
                  </a:lnTo>
                  <a:lnTo>
                    <a:pt x="19653" y="399829"/>
                  </a:lnTo>
                  <a:lnTo>
                    <a:pt x="10700" y="349701"/>
                  </a:lnTo>
                  <a:lnTo>
                    <a:pt x="0" y="299783"/>
                  </a:lnTo>
                  <a:lnTo>
                    <a:pt x="45107" y="287384"/>
                  </a:lnTo>
                  <a:lnTo>
                    <a:pt x="92860" y="273905"/>
                  </a:lnTo>
                  <a:lnTo>
                    <a:pt x="243205" y="230703"/>
                  </a:lnTo>
                  <a:lnTo>
                    <a:pt x="292753" y="216621"/>
                  </a:lnTo>
                  <a:lnTo>
                    <a:pt x="340553" y="203320"/>
                  </a:lnTo>
                  <a:lnTo>
                    <a:pt x="385727" y="191172"/>
                  </a:lnTo>
                  <a:lnTo>
                    <a:pt x="484436" y="165436"/>
                  </a:lnTo>
                  <a:lnTo>
                    <a:pt x="533980" y="152744"/>
                  </a:lnTo>
                  <a:lnTo>
                    <a:pt x="583641" y="140234"/>
                  </a:lnTo>
                  <a:lnTo>
                    <a:pt x="633411" y="127953"/>
                  </a:lnTo>
                  <a:lnTo>
                    <a:pt x="683282" y="115947"/>
                  </a:lnTo>
                  <a:lnTo>
                    <a:pt x="733247" y="104265"/>
                  </a:lnTo>
                  <a:lnTo>
                    <a:pt x="783298" y="92953"/>
                  </a:lnTo>
                  <a:lnTo>
                    <a:pt x="833427" y="82060"/>
                  </a:lnTo>
                  <a:lnTo>
                    <a:pt x="883628" y="71632"/>
                  </a:lnTo>
                  <a:lnTo>
                    <a:pt x="933892" y="61716"/>
                  </a:lnTo>
                  <a:lnTo>
                    <a:pt x="984212" y="52362"/>
                  </a:lnTo>
                  <a:lnTo>
                    <a:pt x="1034580" y="43615"/>
                  </a:lnTo>
                  <a:lnTo>
                    <a:pt x="1084989" y="35523"/>
                  </a:lnTo>
                  <a:lnTo>
                    <a:pt x="1135430" y="28134"/>
                  </a:lnTo>
                  <a:lnTo>
                    <a:pt x="1185898" y="21494"/>
                  </a:lnTo>
                  <a:lnTo>
                    <a:pt x="1236383" y="15652"/>
                  </a:lnTo>
                  <a:lnTo>
                    <a:pt x="1286879" y="10655"/>
                  </a:lnTo>
                  <a:lnTo>
                    <a:pt x="1337377" y="6550"/>
                  </a:lnTo>
                  <a:lnTo>
                    <a:pt x="1387871" y="3384"/>
                  </a:lnTo>
                  <a:lnTo>
                    <a:pt x="1438353" y="1206"/>
                  </a:lnTo>
                  <a:lnTo>
                    <a:pt x="1488814" y="62"/>
                  </a:lnTo>
                  <a:lnTo>
                    <a:pt x="1539248" y="0"/>
                  </a:lnTo>
                  <a:lnTo>
                    <a:pt x="1589647" y="1066"/>
                  </a:lnTo>
                  <a:lnTo>
                    <a:pt x="1640003" y="3310"/>
                  </a:lnTo>
                  <a:lnTo>
                    <a:pt x="1690309" y="6777"/>
                  </a:lnTo>
                  <a:lnTo>
                    <a:pt x="1740557" y="11516"/>
                  </a:lnTo>
                  <a:lnTo>
                    <a:pt x="1790740" y="17574"/>
                  </a:lnTo>
                  <a:lnTo>
                    <a:pt x="1840850" y="24998"/>
                  </a:lnTo>
                  <a:lnTo>
                    <a:pt x="1890879" y="33836"/>
                  </a:lnTo>
                  <a:lnTo>
                    <a:pt x="1939169" y="43750"/>
                  </a:lnTo>
                  <a:lnTo>
                    <a:pt x="1987182" y="54855"/>
                  </a:lnTo>
                  <a:lnTo>
                    <a:pt x="2034948" y="67002"/>
                  </a:lnTo>
                  <a:lnTo>
                    <a:pt x="2082498" y="80042"/>
                  </a:lnTo>
                  <a:lnTo>
                    <a:pt x="2129861" y="93823"/>
                  </a:lnTo>
                  <a:lnTo>
                    <a:pt x="2177069" y="108197"/>
                  </a:lnTo>
                  <a:lnTo>
                    <a:pt x="2224150" y="123013"/>
                  </a:lnTo>
                  <a:lnTo>
                    <a:pt x="2271136" y="138123"/>
                  </a:lnTo>
                  <a:lnTo>
                    <a:pt x="2767760" y="299783"/>
                  </a:lnTo>
                  <a:lnTo>
                    <a:pt x="2765592" y="353575"/>
                  </a:lnTo>
                  <a:lnTo>
                    <a:pt x="2763064" y="407010"/>
                  </a:lnTo>
                  <a:lnTo>
                    <a:pt x="2760198" y="460114"/>
                  </a:lnTo>
                  <a:lnTo>
                    <a:pt x="2757019" y="512914"/>
                  </a:lnTo>
                  <a:lnTo>
                    <a:pt x="2753550" y="565436"/>
                  </a:lnTo>
                  <a:lnTo>
                    <a:pt x="2749815" y="617706"/>
                  </a:lnTo>
                  <a:lnTo>
                    <a:pt x="2745836" y="669752"/>
                  </a:lnTo>
                  <a:lnTo>
                    <a:pt x="2741638" y="721600"/>
                  </a:lnTo>
                  <a:lnTo>
                    <a:pt x="2737244" y="773275"/>
                  </a:lnTo>
                  <a:lnTo>
                    <a:pt x="2732677" y="824806"/>
                  </a:lnTo>
                  <a:lnTo>
                    <a:pt x="2723119" y="927539"/>
                  </a:lnTo>
                  <a:lnTo>
                    <a:pt x="2702964" y="1132430"/>
                  </a:lnTo>
                  <a:lnTo>
                    <a:pt x="2698382" y="1184748"/>
                  </a:lnTo>
                  <a:lnTo>
                    <a:pt x="2694886" y="1237170"/>
                  </a:lnTo>
                  <a:lnTo>
                    <a:pt x="2692193" y="1289668"/>
                  </a:lnTo>
                  <a:lnTo>
                    <a:pt x="2690019" y="1342210"/>
                  </a:lnTo>
                  <a:lnTo>
                    <a:pt x="2686089" y="1447306"/>
                  </a:lnTo>
                  <a:lnTo>
                    <a:pt x="2683765" y="1499800"/>
                  </a:lnTo>
                  <a:lnTo>
                    <a:pt x="2680823" y="1552217"/>
                  </a:lnTo>
                  <a:lnTo>
                    <a:pt x="2676979" y="1604527"/>
                  </a:lnTo>
                  <a:lnTo>
                    <a:pt x="2671948" y="1656700"/>
                  </a:lnTo>
                  <a:lnTo>
                    <a:pt x="2665446" y="1708705"/>
                  </a:lnTo>
                  <a:lnTo>
                    <a:pt x="2657189" y="1760511"/>
                  </a:lnTo>
                  <a:lnTo>
                    <a:pt x="2610546" y="1779271"/>
                  </a:lnTo>
                  <a:lnTo>
                    <a:pt x="2564505" y="1797319"/>
                  </a:lnTo>
                  <a:lnTo>
                    <a:pt x="2518959" y="1814676"/>
                  </a:lnTo>
                  <a:lnTo>
                    <a:pt x="2473800" y="1831361"/>
                  </a:lnTo>
                  <a:lnTo>
                    <a:pt x="2428921" y="1847394"/>
                  </a:lnTo>
                  <a:lnTo>
                    <a:pt x="2384215" y="1862797"/>
                  </a:lnTo>
                  <a:lnTo>
                    <a:pt x="2339573" y="1877587"/>
                  </a:lnTo>
                  <a:lnTo>
                    <a:pt x="2294889" y="1891786"/>
                  </a:lnTo>
                  <a:lnTo>
                    <a:pt x="2250054" y="1905414"/>
                  </a:lnTo>
                  <a:lnTo>
                    <a:pt x="2204963" y="1918489"/>
                  </a:lnTo>
                  <a:lnTo>
                    <a:pt x="2159506" y="1931033"/>
                  </a:lnTo>
                  <a:lnTo>
                    <a:pt x="2113578" y="1943065"/>
                  </a:lnTo>
                  <a:lnTo>
                    <a:pt x="2067069" y="1954606"/>
                  </a:lnTo>
                  <a:lnTo>
                    <a:pt x="2019874" y="1965674"/>
                  </a:lnTo>
                  <a:lnTo>
                    <a:pt x="1971884" y="1976291"/>
                  </a:lnTo>
                  <a:lnTo>
                    <a:pt x="1922992" y="1986475"/>
                  </a:lnTo>
                  <a:lnTo>
                    <a:pt x="1873090" y="1996248"/>
                  </a:lnTo>
                  <a:lnTo>
                    <a:pt x="1822071" y="2005628"/>
                  </a:lnTo>
                  <a:lnTo>
                    <a:pt x="1769828" y="2014637"/>
                  </a:lnTo>
                  <a:lnTo>
                    <a:pt x="1716254" y="2023293"/>
                  </a:lnTo>
                  <a:lnTo>
                    <a:pt x="1661240" y="2031617"/>
                  </a:lnTo>
                  <a:lnTo>
                    <a:pt x="1604679" y="2039629"/>
                  </a:lnTo>
                  <a:lnTo>
                    <a:pt x="1546464" y="2047348"/>
                  </a:lnTo>
                  <a:lnTo>
                    <a:pt x="1486488" y="2054795"/>
                  </a:lnTo>
                  <a:lnTo>
                    <a:pt x="1438604" y="2057453"/>
                  </a:lnTo>
                  <a:close/>
                </a:path>
              </a:pathLst>
            </a:custGeom>
            <a:solidFill>
              <a:srgbClr val="4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65401" y="4069057"/>
              <a:ext cx="3743960" cy="1341120"/>
            </a:xfrm>
            <a:custGeom>
              <a:avLst/>
              <a:gdLst/>
              <a:ahLst/>
              <a:cxnLst/>
              <a:rect l="l" t="t" r="r" b="b"/>
              <a:pathLst>
                <a:path w="3743959" h="1341120">
                  <a:moveTo>
                    <a:pt x="648688" y="1304038"/>
                  </a:moveTo>
                  <a:lnTo>
                    <a:pt x="591360" y="1284474"/>
                  </a:lnTo>
                  <a:lnTo>
                    <a:pt x="552805" y="1269271"/>
                  </a:lnTo>
                  <a:lnTo>
                    <a:pt x="509468" y="1250844"/>
                  </a:lnTo>
                  <a:lnTo>
                    <a:pt x="462712" y="1229487"/>
                  </a:lnTo>
                  <a:lnTo>
                    <a:pt x="413895" y="1205493"/>
                  </a:lnTo>
                  <a:lnTo>
                    <a:pt x="364379" y="1179155"/>
                  </a:lnTo>
                  <a:lnTo>
                    <a:pt x="315523" y="1150766"/>
                  </a:lnTo>
                  <a:lnTo>
                    <a:pt x="268687" y="1120619"/>
                  </a:lnTo>
                  <a:lnTo>
                    <a:pt x="225233" y="1089008"/>
                  </a:lnTo>
                  <a:lnTo>
                    <a:pt x="186520" y="1056225"/>
                  </a:lnTo>
                  <a:lnTo>
                    <a:pt x="153908" y="1022564"/>
                  </a:lnTo>
                  <a:lnTo>
                    <a:pt x="128757" y="988318"/>
                  </a:lnTo>
                  <a:lnTo>
                    <a:pt x="104137" y="946387"/>
                  </a:lnTo>
                  <a:lnTo>
                    <a:pt x="81104" y="903559"/>
                  </a:lnTo>
                  <a:lnTo>
                    <a:pt x="60085" y="859747"/>
                  </a:lnTo>
                  <a:lnTo>
                    <a:pt x="41503" y="814867"/>
                  </a:lnTo>
                  <a:lnTo>
                    <a:pt x="25205" y="765891"/>
                  </a:lnTo>
                  <a:lnTo>
                    <a:pt x="12917" y="715773"/>
                  </a:lnTo>
                  <a:lnTo>
                    <a:pt x="4626" y="664831"/>
                  </a:lnTo>
                  <a:lnTo>
                    <a:pt x="324" y="613382"/>
                  </a:lnTo>
                  <a:lnTo>
                    <a:pt x="0" y="561745"/>
                  </a:lnTo>
                  <a:lnTo>
                    <a:pt x="3642" y="510235"/>
                  </a:lnTo>
                  <a:lnTo>
                    <a:pt x="11242" y="459171"/>
                  </a:lnTo>
                  <a:lnTo>
                    <a:pt x="22788" y="408871"/>
                  </a:lnTo>
                  <a:lnTo>
                    <a:pt x="38270" y="359651"/>
                  </a:lnTo>
                  <a:lnTo>
                    <a:pt x="57678" y="311830"/>
                  </a:lnTo>
                  <a:lnTo>
                    <a:pt x="82901" y="262554"/>
                  </a:lnTo>
                  <a:lnTo>
                    <a:pt x="113002" y="216146"/>
                  </a:lnTo>
                  <a:lnTo>
                    <a:pt x="148276" y="173836"/>
                  </a:lnTo>
                  <a:lnTo>
                    <a:pt x="189014" y="136855"/>
                  </a:lnTo>
                  <a:lnTo>
                    <a:pt x="242378" y="101832"/>
                  </a:lnTo>
                  <a:lnTo>
                    <a:pt x="299669" y="73335"/>
                  </a:lnTo>
                  <a:lnTo>
                    <a:pt x="345862" y="54961"/>
                  </a:lnTo>
                  <a:lnTo>
                    <a:pt x="400789" y="36902"/>
                  </a:lnTo>
                  <a:lnTo>
                    <a:pt x="459230" y="20696"/>
                  </a:lnTo>
                  <a:lnTo>
                    <a:pt x="515961" y="7883"/>
                  </a:lnTo>
                  <a:lnTo>
                    <a:pt x="565763" y="0"/>
                  </a:lnTo>
                  <a:lnTo>
                    <a:pt x="569574" y="20962"/>
                  </a:lnTo>
                  <a:lnTo>
                    <a:pt x="573112" y="41963"/>
                  </a:lnTo>
                  <a:lnTo>
                    <a:pt x="576375" y="62997"/>
                  </a:lnTo>
                  <a:lnTo>
                    <a:pt x="579364" y="84059"/>
                  </a:lnTo>
                  <a:lnTo>
                    <a:pt x="473834" y="107075"/>
                  </a:lnTo>
                  <a:lnTo>
                    <a:pt x="427309" y="118120"/>
                  </a:lnTo>
                  <a:lnTo>
                    <a:pt x="384277" y="130246"/>
                  </a:lnTo>
                  <a:lnTo>
                    <a:pt x="344240" y="144495"/>
                  </a:lnTo>
                  <a:lnTo>
                    <a:pt x="306696" y="161911"/>
                  </a:lnTo>
                  <a:lnTo>
                    <a:pt x="271146" y="183535"/>
                  </a:lnTo>
                  <a:lnTo>
                    <a:pt x="237091" y="210410"/>
                  </a:lnTo>
                  <a:lnTo>
                    <a:pt x="204030" y="243578"/>
                  </a:lnTo>
                  <a:lnTo>
                    <a:pt x="171463" y="284083"/>
                  </a:lnTo>
                  <a:lnTo>
                    <a:pt x="147295" y="322828"/>
                  </a:lnTo>
                  <a:lnTo>
                    <a:pt x="127447" y="366114"/>
                  </a:lnTo>
                  <a:lnTo>
                    <a:pt x="111742" y="412998"/>
                  </a:lnTo>
                  <a:lnTo>
                    <a:pt x="100005" y="462538"/>
                  </a:lnTo>
                  <a:lnTo>
                    <a:pt x="92059" y="513791"/>
                  </a:lnTo>
                  <a:lnTo>
                    <a:pt x="87728" y="565814"/>
                  </a:lnTo>
                  <a:lnTo>
                    <a:pt x="86836" y="617664"/>
                  </a:lnTo>
                  <a:lnTo>
                    <a:pt x="89208" y="668400"/>
                  </a:lnTo>
                  <a:lnTo>
                    <a:pt x="94666" y="717077"/>
                  </a:lnTo>
                  <a:lnTo>
                    <a:pt x="103036" y="762753"/>
                  </a:lnTo>
                  <a:lnTo>
                    <a:pt x="114141" y="804486"/>
                  </a:lnTo>
                  <a:lnTo>
                    <a:pt x="127804" y="841333"/>
                  </a:lnTo>
                  <a:lnTo>
                    <a:pt x="178270" y="923749"/>
                  </a:lnTo>
                  <a:lnTo>
                    <a:pt x="213607" y="968630"/>
                  </a:lnTo>
                  <a:lnTo>
                    <a:pt x="249780" y="1007655"/>
                  </a:lnTo>
                  <a:lnTo>
                    <a:pt x="286707" y="1041482"/>
                  </a:lnTo>
                  <a:lnTo>
                    <a:pt x="324306" y="1070769"/>
                  </a:lnTo>
                  <a:lnTo>
                    <a:pt x="362494" y="1096176"/>
                  </a:lnTo>
                  <a:lnTo>
                    <a:pt x="401189" y="1118362"/>
                  </a:lnTo>
                  <a:lnTo>
                    <a:pt x="440309" y="1137985"/>
                  </a:lnTo>
                  <a:lnTo>
                    <a:pt x="479773" y="1155703"/>
                  </a:lnTo>
                  <a:lnTo>
                    <a:pt x="519498" y="1172177"/>
                  </a:lnTo>
                  <a:lnTo>
                    <a:pt x="599401" y="1204024"/>
                  </a:lnTo>
                  <a:lnTo>
                    <a:pt x="639416" y="1220715"/>
                  </a:lnTo>
                  <a:lnTo>
                    <a:pt x="641617" y="1239977"/>
                  </a:lnTo>
                  <a:lnTo>
                    <a:pt x="643558" y="1260720"/>
                  </a:lnTo>
                  <a:lnTo>
                    <a:pt x="645746" y="1282291"/>
                  </a:lnTo>
                  <a:lnTo>
                    <a:pt x="648688" y="1304038"/>
                  </a:lnTo>
                  <a:close/>
                </a:path>
                <a:path w="3743959" h="1341120">
                  <a:moveTo>
                    <a:pt x="3152368" y="1340783"/>
                  </a:moveTo>
                  <a:lnTo>
                    <a:pt x="3154548" y="1324182"/>
                  </a:lnTo>
                  <a:lnTo>
                    <a:pt x="3156563" y="1307561"/>
                  </a:lnTo>
                  <a:lnTo>
                    <a:pt x="3158419" y="1290924"/>
                  </a:lnTo>
                  <a:lnTo>
                    <a:pt x="3160118" y="1274276"/>
                  </a:lnTo>
                  <a:lnTo>
                    <a:pt x="3164610" y="1271516"/>
                  </a:lnTo>
                  <a:lnTo>
                    <a:pt x="3225379" y="1239401"/>
                  </a:lnTo>
                  <a:lnTo>
                    <a:pt x="3259248" y="1218667"/>
                  </a:lnTo>
                  <a:lnTo>
                    <a:pt x="3298847" y="1191876"/>
                  </a:lnTo>
                  <a:lnTo>
                    <a:pt x="3343532" y="1158404"/>
                  </a:lnTo>
                  <a:lnTo>
                    <a:pt x="3392656" y="1117624"/>
                  </a:lnTo>
                  <a:lnTo>
                    <a:pt x="3445575" y="1068912"/>
                  </a:lnTo>
                  <a:lnTo>
                    <a:pt x="3501641" y="1011642"/>
                  </a:lnTo>
                  <a:lnTo>
                    <a:pt x="3560212" y="945189"/>
                  </a:lnTo>
                  <a:lnTo>
                    <a:pt x="3590198" y="904982"/>
                  </a:lnTo>
                  <a:lnTo>
                    <a:pt x="3615955" y="861682"/>
                  </a:lnTo>
                  <a:lnTo>
                    <a:pt x="3637728" y="815841"/>
                  </a:lnTo>
                  <a:lnTo>
                    <a:pt x="3655764" y="768007"/>
                  </a:lnTo>
                  <a:lnTo>
                    <a:pt x="3670307" y="718731"/>
                  </a:lnTo>
                  <a:lnTo>
                    <a:pt x="3681603" y="668564"/>
                  </a:lnTo>
                  <a:lnTo>
                    <a:pt x="3689899" y="618055"/>
                  </a:lnTo>
                  <a:lnTo>
                    <a:pt x="3695441" y="567754"/>
                  </a:lnTo>
                  <a:lnTo>
                    <a:pt x="3695970" y="536948"/>
                  </a:lnTo>
                  <a:lnTo>
                    <a:pt x="3692701" y="495725"/>
                  </a:lnTo>
                  <a:lnTo>
                    <a:pt x="3684627" y="446932"/>
                  </a:lnTo>
                  <a:lnTo>
                    <a:pt x="3670739" y="393415"/>
                  </a:lnTo>
                  <a:lnTo>
                    <a:pt x="3650029" y="338021"/>
                  </a:lnTo>
                  <a:lnTo>
                    <a:pt x="3621490" y="283595"/>
                  </a:lnTo>
                  <a:lnTo>
                    <a:pt x="3584114" y="232985"/>
                  </a:lnTo>
                  <a:lnTo>
                    <a:pt x="3550327" y="201462"/>
                  </a:lnTo>
                  <a:lnTo>
                    <a:pt x="3509867" y="174158"/>
                  </a:lnTo>
                  <a:lnTo>
                    <a:pt x="3464870" y="150876"/>
                  </a:lnTo>
                  <a:lnTo>
                    <a:pt x="3417474" y="131420"/>
                  </a:lnTo>
                  <a:lnTo>
                    <a:pt x="3369816" y="115597"/>
                  </a:lnTo>
                  <a:lnTo>
                    <a:pt x="3324034" y="103208"/>
                  </a:lnTo>
                  <a:lnTo>
                    <a:pt x="3282264" y="94060"/>
                  </a:lnTo>
                  <a:lnTo>
                    <a:pt x="3246644" y="87955"/>
                  </a:lnTo>
                  <a:lnTo>
                    <a:pt x="3247709" y="68618"/>
                  </a:lnTo>
                  <a:lnTo>
                    <a:pt x="3248809" y="47376"/>
                  </a:lnTo>
                  <a:lnTo>
                    <a:pt x="3249677" y="29811"/>
                  </a:lnTo>
                  <a:lnTo>
                    <a:pt x="3250598" y="10342"/>
                  </a:lnTo>
                  <a:lnTo>
                    <a:pt x="3300179" y="13224"/>
                  </a:lnTo>
                  <a:lnTo>
                    <a:pt x="3355568" y="23421"/>
                  </a:lnTo>
                  <a:lnTo>
                    <a:pt x="3406449" y="36336"/>
                  </a:lnTo>
                  <a:lnTo>
                    <a:pt x="3486358" y="64472"/>
                  </a:lnTo>
                  <a:lnTo>
                    <a:pt x="3528474" y="85567"/>
                  </a:lnTo>
                  <a:lnTo>
                    <a:pt x="3568112" y="110776"/>
                  </a:lnTo>
                  <a:lnTo>
                    <a:pt x="3604533" y="140217"/>
                  </a:lnTo>
                  <a:lnTo>
                    <a:pt x="3636995" y="174007"/>
                  </a:lnTo>
                  <a:lnTo>
                    <a:pt x="3667674" y="216518"/>
                  </a:lnTo>
                  <a:lnTo>
                    <a:pt x="3692301" y="262780"/>
                  </a:lnTo>
                  <a:lnTo>
                    <a:pt x="3711428" y="311867"/>
                  </a:lnTo>
                  <a:lnTo>
                    <a:pt x="3725609" y="362855"/>
                  </a:lnTo>
                  <a:lnTo>
                    <a:pt x="3735397" y="414818"/>
                  </a:lnTo>
                  <a:lnTo>
                    <a:pt x="3741173" y="465027"/>
                  </a:lnTo>
                  <a:lnTo>
                    <a:pt x="3743633" y="515453"/>
                  </a:lnTo>
                  <a:lnTo>
                    <a:pt x="3742850" y="565921"/>
                  </a:lnTo>
                  <a:lnTo>
                    <a:pt x="3738898" y="616257"/>
                  </a:lnTo>
                  <a:lnTo>
                    <a:pt x="3731849" y="666285"/>
                  </a:lnTo>
                  <a:lnTo>
                    <a:pt x="3721778" y="715831"/>
                  </a:lnTo>
                  <a:lnTo>
                    <a:pt x="3708758" y="764720"/>
                  </a:lnTo>
                  <a:lnTo>
                    <a:pt x="3692861" y="812776"/>
                  </a:lnTo>
                  <a:lnTo>
                    <a:pt x="3674162" y="859824"/>
                  </a:lnTo>
                  <a:lnTo>
                    <a:pt x="3652733" y="905691"/>
                  </a:lnTo>
                  <a:lnTo>
                    <a:pt x="3628648" y="950201"/>
                  </a:lnTo>
                  <a:lnTo>
                    <a:pt x="3601981" y="993178"/>
                  </a:lnTo>
                  <a:lnTo>
                    <a:pt x="3574794" y="1031284"/>
                  </a:lnTo>
                  <a:lnTo>
                    <a:pt x="3544874" y="1067883"/>
                  </a:lnTo>
                  <a:lnTo>
                    <a:pt x="3512478" y="1102929"/>
                  </a:lnTo>
                  <a:lnTo>
                    <a:pt x="3477868" y="1136375"/>
                  </a:lnTo>
                  <a:lnTo>
                    <a:pt x="3441302" y="1168175"/>
                  </a:lnTo>
                  <a:lnTo>
                    <a:pt x="3403040" y="1198283"/>
                  </a:lnTo>
                  <a:lnTo>
                    <a:pt x="3363340" y="1226652"/>
                  </a:lnTo>
                  <a:lnTo>
                    <a:pt x="3322463" y="1253235"/>
                  </a:lnTo>
                  <a:lnTo>
                    <a:pt x="3280668" y="1277987"/>
                  </a:lnTo>
                  <a:lnTo>
                    <a:pt x="3238214" y="1300859"/>
                  </a:lnTo>
                  <a:lnTo>
                    <a:pt x="3195361" y="1321807"/>
                  </a:lnTo>
                  <a:lnTo>
                    <a:pt x="3152368" y="1340783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73774" y="3709416"/>
              <a:ext cx="2767965" cy="2057400"/>
            </a:xfrm>
            <a:custGeom>
              <a:avLst/>
              <a:gdLst/>
              <a:ahLst/>
              <a:cxnLst/>
              <a:rect l="l" t="t" r="r" b="b"/>
              <a:pathLst>
                <a:path w="2767965" h="2057400">
                  <a:moveTo>
                    <a:pt x="1790740" y="12700"/>
                  </a:moveTo>
                  <a:lnTo>
                    <a:pt x="1236383" y="12700"/>
                  </a:lnTo>
                  <a:lnTo>
                    <a:pt x="1286879" y="0"/>
                  </a:lnTo>
                  <a:lnTo>
                    <a:pt x="1740557" y="0"/>
                  </a:lnTo>
                  <a:lnTo>
                    <a:pt x="1790740" y="12700"/>
                  </a:lnTo>
                  <a:close/>
                </a:path>
                <a:path w="2767965" h="2057400">
                  <a:moveTo>
                    <a:pt x="1716254" y="2019300"/>
                  </a:moveTo>
                  <a:lnTo>
                    <a:pt x="1147777" y="2019300"/>
                  </a:lnTo>
                  <a:lnTo>
                    <a:pt x="1098623" y="2006600"/>
                  </a:lnTo>
                  <a:lnTo>
                    <a:pt x="1049636" y="2006600"/>
                  </a:lnTo>
                  <a:lnTo>
                    <a:pt x="952083" y="1981200"/>
                  </a:lnTo>
                  <a:lnTo>
                    <a:pt x="903477" y="1981200"/>
                  </a:lnTo>
                  <a:lnTo>
                    <a:pt x="758108" y="1943100"/>
                  </a:lnTo>
                  <a:lnTo>
                    <a:pt x="709736" y="1943100"/>
                  </a:lnTo>
                  <a:lnTo>
                    <a:pt x="612998" y="1917700"/>
                  </a:lnTo>
                  <a:lnTo>
                    <a:pt x="564592" y="1892300"/>
                  </a:lnTo>
                  <a:lnTo>
                    <a:pt x="370272" y="1841500"/>
                  </a:lnTo>
                  <a:lnTo>
                    <a:pt x="321418" y="1816100"/>
                  </a:lnTo>
                  <a:lnTo>
                    <a:pt x="272415" y="1803400"/>
                  </a:lnTo>
                  <a:lnTo>
                    <a:pt x="124315" y="1727200"/>
                  </a:lnTo>
                  <a:lnTo>
                    <a:pt x="105323" y="1701800"/>
                  </a:lnTo>
                  <a:lnTo>
                    <a:pt x="95298" y="1651000"/>
                  </a:lnTo>
                  <a:lnTo>
                    <a:pt x="90231" y="1612900"/>
                  </a:lnTo>
                  <a:lnTo>
                    <a:pt x="86113" y="1574800"/>
                  </a:lnTo>
                  <a:lnTo>
                    <a:pt x="80020" y="1524000"/>
                  </a:lnTo>
                  <a:lnTo>
                    <a:pt x="74527" y="1485900"/>
                  </a:lnTo>
                  <a:lnTo>
                    <a:pt x="69598" y="1435100"/>
                  </a:lnTo>
                  <a:lnTo>
                    <a:pt x="65199" y="1384300"/>
                  </a:lnTo>
                  <a:lnTo>
                    <a:pt x="61279" y="1333500"/>
                  </a:lnTo>
                  <a:lnTo>
                    <a:pt x="57853" y="1295400"/>
                  </a:lnTo>
                  <a:lnTo>
                    <a:pt x="54921" y="1244600"/>
                  </a:lnTo>
                  <a:lnTo>
                    <a:pt x="52479" y="1193800"/>
                  </a:lnTo>
                  <a:lnTo>
                    <a:pt x="49063" y="1104900"/>
                  </a:lnTo>
                  <a:lnTo>
                    <a:pt x="48084" y="1054100"/>
                  </a:lnTo>
                  <a:lnTo>
                    <a:pt x="47591" y="1003300"/>
                  </a:lnTo>
                  <a:lnTo>
                    <a:pt x="47430" y="952500"/>
                  </a:lnTo>
                  <a:lnTo>
                    <a:pt x="47333" y="850900"/>
                  </a:lnTo>
                  <a:lnTo>
                    <a:pt x="47084" y="800100"/>
                  </a:lnTo>
                  <a:lnTo>
                    <a:pt x="46493" y="749300"/>
                  </a:lnTo>
                  <a:lnTo>
                    <a:pt x="45404" y="698500"/>
                  </a:lnTo>
                  <a:lnTo>
                    <a:pt x="43660" y="647700"/>
                  </a:lnTo>
                  <a:lnTo>
                    <a:pt x="41105" y="596900"/>
                  </a:lnTo>
                  <a:lnTo>
                    <a:pt x="37583" y="546100"/>
                  </a:lnTo>
                  <a:lnTo>
                    <a:pt x="32938" y="495300"/>
                  </a:lnTo>
                  <a:lnTo>
                    <a:pt x="27013" y="444500"/>
                  </a:lnTo>
                  <a:lnTo>
                    <a:pt x="19653" y="393700"/>
                  </a:lnTo>
                  <a:lnTo>
                    <a:pt x="10700" y="342900"/>
                  </a:lnTo>
                  <a:lnTo>
                    <a:pt x="0" y="292100"/>
                  </a:lnTo>
                  <a:lnTo>
                    <a:pt x="45107" y="279400"/>
                  </a:lnTo>
                  <a:lnTo>
                    <a:pt x="340553" y="203200"/>
                  </a:lnTo>
                  <a:lnTo>
                    <a:pt x="385727" y="190500"/>
                  </a:lnTo>
                  <a:lnTo>
                    <a:pt x="933892" y="50800"/>
                  </a:lnTo>
                  <a:lnTo>
                    <a:pt x="984212" y="50800"/>
                  </a:lnTo>
                  <a:lnTo>
                    <a:pt x="1084989" y="25400"/>
                  </a:lnTo>
                  <a:lnTo>
                    <a:pt x="1135430" y="25400"/>
                  </a:lnTo>
                  <a:lnTo>
                    <a:pt x="1185898" y="12700"/>
                  </a:lnTo>
                  <a:lnTo>
                    <a:pt x="1840850" y="12700"/>
                  </a:lnTo>
                  <a:lnTo>
                    <a:pt x="2271136" y="127000"/>
                  </a:lnTo>
                  <a:lnTo>
                    <a:pt x="2318057" y="152400"/>
                  </a:lnTo>
                  <a:lnTo>
                    <a:pt x="2358939" y="165100"/>
                  </a:lnTo>
                  <a:lnTo>
                    <a:pt x="1440099" y="165100"/>
                  </a:lnTo>
                  <a:lnTo>
                    <a:pt x="1390901" y="177800"/>
                  </a:lnTo>
                  <a:lnTo>
                    <a:pt x="1244090" y="177800"/>
                  </a:lnTo>
                  <a:lnTo>
                    <a:pt x="1195378" y="190500"/>
                  </a:lnTo>
                  <a:lnTo>
                    <a:pt x="1146762" y="190500"/>
                  </a:lnTo>
                  <a:lnTo>
                    <a:pt x="1049771" y="215900"/>
                  </a:lnTo>
                  <a:lnTo>
                    <a:pt x="1001376" y="215900"/>
                  </a:lnTo>
                  <a:lnTo>
                    <a:pt x="518535" y="342900"/>
                  </a:lnTo>
                  <a:lnTo>
                    <a:pt x="470127" y="342900"/>
                  </a:lnTo>
                  <a:lnTo>
                    <a:pt x="275738" y="393700"/>
                  </a:lnTo>
                  <a:lnTo>
                    <a:pt x="223036" y="393700"/>
                  </a:lnTo>
                  <a:lnTo>
                    <a:pt x="226012" y="444500"/>
                  </a:lnTo>
                  <a:lnTo>
                    <a:pt x="228809" y="495300"/>
                  </a:lnTo>
                  <a:lnTo>
                    <a:pt x="231424" y="546100"/>
                  </a:lnTo>
                  <a:lnTo>
                    <a:pt x="233859" y="596900"/>
                  </a:lnTo>
                  <a:lnTo>
                    <a:pt x="236113" y="647700"/>
                  </a:lnTo>
                  <a:lnTo>
                    <a:pt x="238186" y="698500"/>
                  </a:lnTo>
                  <a:lnTo>
                    <a:pt x="240077" y="749300"/>
                  </a:lnTo>
                  <a:lnTo>
                    <a:pt x="241786" y="800100"/>
                  </a:lnTo>
                  <a:lnTo>
                    <a:pt x="243313" y="850900"/>
                  </a:lnTo>
                  <a:lnTo>
                    <a:pt x="244657" y="901700"/>
                  </a:lnTo>
                  <a:lnTo>
                    <a:pt x="245818" y="952500"/>
                  </a:lnTo>
                  <a:lnTo>
                    <a:pt x="246796" y="1003300"/>
                  </a:lnTo>
                  <a:lnTo>
                    <a:pt x="247590" y="1054100"/>
                  </a:lnTo>
                  <a:lnTo>
                    <a:pt x="248200" y="1104900"/>
                  </a:lnTo>
                  <a:lnTo>
                    <a:pt x="248627" y="1155700"/>
                  </a:lnTo>
                  <a:lnTo>
                    <a:pt x="248868" y="1206500"/>
                  </a:lnTo>
                  <a:lnTo>
                    <a:pt x="248963" y="1371600"/>
                  </a:lnTo>
                  <a:lnTo>
                    <a:pt x="249208" y="1409700"/>
                  </a:lnTo>
                  <a:lnTo>
                    <a:pt x="250075" y="1460500"/>
                  </a:lnTo>
                  <a:lnTo>
                    <a:pt x="251714" y="1511300"/>
                  </a:lnTo>
                  <a:lnTo>
                    <a:pt x="254357" y="1562100"/>
                  </a:lnTo>
                  <a:lnTo>
                    <a:pt x="258235" y="1612900"/>
                  </a:lnTo>
                  <a:lnTo>
                    <a:pt x="263579" y="1663700"/>
                  </a:lnTo>
                  <a:lnTo>
                    <a:pt x="270746" y="1663700"/>
                  </a:lnTo>
                  <a:lnTo>
                    <a:pt x="374810" y="1689100"/>
                  </a:lnTo>
                  <a:lnTo>
                    <a:pt x="478924" y="1727200"/>
                  </a:lnTo>
                  <a:lnTo>
                    <a:pt x="672075" y="1778000"/>
                  </a:lnTo>
                  <a:lnTo>
                    <a:pt x="720594" y="1803400"/>
                  </a:lnTo>
                  <a:lnTo>
                    <a:pt x="915776" y="1854200"/>
                  </a:lnTo>
                  <a:lnTo>
                    <a:pt x="964880" y="1854200"/>
                  </a:lnTo>
                  <a:lnTo>
                    <a:pt x="1113034" y="1892300"/>
                  </a:lnTo>
                  <a:lnTo>
                    <a:pt x="1162720" y="1892300"/>
                  </a:lnTo>
                  <a:lnTo>
                    <a:pt x="1212568" y="1905000"/>
                  </a:lnTo>
                  <a:lnTo>
                    <a:pt x="2250054" y="1905000"/>
                  </a:lnTo>
                  <a:lnTo>
                    <a:pt x="2159506" y="1930400"/>
                  </a:lnTo>
                  <a:lnTo>
                    <a:pt x="2113578" y="1930400"/>
                  </a:lnTo>
                  <a:lnTo>
                    <a:pt x="1922992" y="1981200"/>
                  </a:lnTo>
                  <a:lnTo>
                    <a:pt x="1873090" y="1993900"/>
                  </a:lnTo>
                  <a:lnTo>
                    <a:pt x="1822071" y="1993900"/>
                  </a:lnTo>
                  <a:lnTo>
                    <a:pt x="1716254" y="2019300"/>
                  </a:lnTo>
                  <a:close/>
                </a:path>
                <a:path w="2767965" h="2057400">
                  <a:moveTo>
                    <a:pt x="2250054" y="1905000"/>
                  </a:moveTo>
                  <a:lnTo>
                    <a:pt x="1562877" y="1905000"/>
                  </a:lnTo>
                  <a:lnTo>
                    <a:pt x="1613594" y="1892300"/>
                  </a:lnTo>
                  <a:lnTo>
                    <a:pt x="1664451" y="1892300"/>
                  </a:lnTo>
                  <a:lnTo>
                    <a:pt x="1766433" y="1866900"/>
                  </a:lnTo>
                  <a:lnTo>
                    <a:pt x="1817479" y="1866900"/>
                  </a:lnTo>
                  <a:lnTo>
                    <a:pt x="2320667" y="1739900"/>
                  </a:lnTo>
                  <a:lnTo>
                    <a:pt x="2369400" y="1714500"/>
                  </a:lnTo>
                  <a:lnTo>
                    <a:pt x="2512810" y="1676400"/>
                  </a:lnTo>
                  <a:lnTo>
                    <a:pt x="2516529" y="1625600"/>
                  </a:lnTo>
                  <a:lnTo>
                    <a:pt x="2520348" y="1574800"/>
                  </a:lnTo>
                  <a:lnTo>
                    <a:pt x="2524262" y="1524000"/>
                  </a:lnTo>
                  <a:lnTo>
                    <a:pt x="2528263" y="1473200"/>
                  </a:lnTo>
                  <a:lnTo>
                    <a:pt x="2532348" y="1422400"/>
                  </a:lnTo>
                  <a:lnTo>
                    <a:pt x="2536510" y="1371600"/>
                  </a:lnTo>
                  <a:lnTo>
                    <a:pt x="2540744" y="1320800"/>
                  </a:lnTo>
                  <a:lnTo>
                    <a:pt x="2545045" y="1270000"/>
                  </a:lnTo>
                  <a:lnTo>
                    <a:pt x="2549407" y="1219200"/>
                  </a:lnTo>
                  <a:lnTo>
                    <a:pt x="2553824" y="1168400"/>
                  </a:lnTo>
                  <a:lnTo>
                    <a:pt x="2558291" y="1117600"/>
                  </a:lnTo>
                  <a:lnTo>
                    <a:pt x="2562803" y="1079500"/>
                  </a:lnTo>
                  <a:lnTo>
                    <a:pt x="2567353" y="1028700"/>
                  </a:lnTo>
                  <a:lnTo>
                    <a:pt x="2571937" y="977900"/>
                  </a:lnTo>
                  <a:lnTo>
                    <a:pt x="2576550" y="927100"/>
                  </a:lnTo>
                  <a:lnTo>
                    <a:pt x="2585836" y="825500"/>
                  </a:lnTo>
                  <a:lnTo>
                    <a:pt x="2613793" y="520700"/>
                  </a:lnTo>
                  <a:lnTo>
                    <a:pt x="2622998" y="419100"/>
                  </a:lnTo>
                  <a:lnTo>
                    <a:pt x="2580490" y="393700"/>
                  </a:lnTo>
                  <a:lnTo>
                    <a:pt x="2536057" y="368300"/>
                  </a:lnTo>
                  <a:lnTo>
                    <a:pt x="2489929" y="355600"/>
                  </a:lnTo>
                  <a:lnTo>
                    <a:pt x="2442333" y="330200"/>
                  </a:lnTo>
                  <a:lnTo>
                    <a:pt x="2343654" y="304800"/>
                  </a:lnTo>
                  <a:lnTo>
                    <a:pt x="2293028" y="279400"/>
                  </a:lnTo>
                  <a:lnTo>
                    <a:pt x="2241850" y="266700"/>
                  </a:lnTo>
                  <a:lnTo>
                    <a:pt x="2190348" y="266700"/>
                  </a:lnTo>
                  <a:lnTo>
                    <a:pt x="2036188" y="228600"/>
                  </a:lnTo>
                  <a:lnTo>
                    <a:pt x="1985678" y="228600"/>
                  </a:lnTo>
                  <a:lnTo>
                    <a:pt x="1935988" y="215900"/>
                  </a:lnTo>
                  <a:lnTo>
                    <a:pt x="1709119" y="190500"/>
                  </a:lnTo>
                  <a:lnTo>
                    <a:pt x="1654331" y="190500"/>
                  </a:lnTo>
                  <a:lnTo>
                    <a:pt x="1599468" y="177800"/>
                  </a:lnTo>
                  <a:lnTo>
                    <a:pt x="1489446" y="177800"/>
                  </a:lnTo>
                  <a:lnTo>
                    <a:pt x="1440099" y="165100"/>
                  </a:lnTo>
                  <a:lnTo>
                    <a:pt x="2358939" y="165100"/>
                  </a:lnTo>
                  <a:lnTo>
                    <a:pt x="2767760" y="292100"/>
                  </a:lnTo>
                  <a:lnTo>
                    <a:pt x="2765592" y="342900"/>
                  </a:lnTo>
                  <a:lnTo>
                    <a:pt x="2763064" y="406400"/>
                  </a:lnTo>
                  <a:lnTo>
                    <a:pt x="2760198" y="457200"/>
                  </a:lnTo>
                  <a:lnTo>
                    <a:pt x="2757019" y="508000"/>
                  </a:lnTo>
                  <a:lnTo>
                    <a:pt x="2753550" y="558800"/>
                  </a:lnTo>
                  <a:lnTo>
                    <a:pt x="2749815" y="609600"/>
                  </a:lnTo>
                  <a:lnTo>
                    <a:pt x="2745836" y="660400"/>
                  </a:lnTo>
                  <a:lnTo>
                    <a:pt x="2741638" y="711200"/>
                  </a:lnTo>
                  <a:lnTo>
                    <a:pt x="2737244" y="762000"/>
                  </a:lnTo>
                  <a:lnTo>
                    <a:pt x="2732677" y="812800"/>
                  </a:lnTo>
                  <a:lnTo>
                    <a:pt x="2727961" y="863600"/>
                  </a:lnTo>
                  <a:lnTo>
                    <a:pt x="2723119" y="927100"/>
                  </a:lnTo>
                  <a:lnTo>
                    <a:pt x="2718175" y="977900"/>
                  </a:lnTo>
                  <a:lnTo>
                    <a:pt x="2713152" y="1028700"/>
                  </a:lnTo>
                  <a:lnTo>
                    <a:pt x="2708074" y="1079500"/>
                  </a:lnTo>
                  <a:lnTo>
                    <a:pt x="2702964" y="1130300"/>
                  </a:lnTo>
                  <a:lnTo>
                    <a:pt x="2698382" y="1181100"/>
                  </a:lnTo>
                  <a:lnTo>
                    <a:pt x="2694886" y="1231900"/>
                  </a:lnTo>
                  <a:lnTo>
                    <a:pt x="2692193" y="1282700"/>
                  </a:lnTo>
                  <a:lnTo>
                    <a:pt x="2690019" y="1333500"/>
                  </a:lnTo>
                  <a:lnTo>
                    <a:pt x="2688079" y="1384300"/>
                  </a:lnTo>
                  <a:lnTo>
                    <a:pt x="2686089" y="1435100"/>
                  </a:lnTo>
                  <a:lnTo>
                    <a:pt x="2683765" y="1498600"/>
                  </a:lnTo>
                  <a:lnTo>
                    <a:pt x="2680823" y="1549400"/>
                  </a:lnTo>
                  <a:lnTo>
                    <a:pt x="2676979" y="1600200"/>
                  </a:lnTo>
                  <a:lnTo>
                    <a:pt x="2671948" y="1651000"/>
                  </a:lnTo>
                  <a:lnTo>
                    <a:pt x="2665446" y="1701800"/>
                  </a:lnTo>
                  <a:lnTo>
                    <a:pt x="2657189" y="1752600"/>
                  </a:lnTo>
                  <a:lnTo>
                    <a:pt x="2610546" y="1778000"/>
                  </a:lnTo>
                  <a:lnTo>
                    <a:pt x="2518959" y="1803400"/>
                  </a:lnTo>
                  <a:lnTo>
                    <a:pt x="2473800" y="1828800"/>
                  </a:lnTo>
                  <a:lnTo>
                    <a:pt x="2294889" y="1879600"/>
                  </a:lnTo>
                  <a:lnTo>
                    <a:pt x="2250054" y="1905000"/>
                  </a:lnTo>
                  <a:close/>
                </a:path>
                <a:path w="2767965" h="2057400">
                  <a:moveTo>
                    <a:pt x="1546464" y="2044700"/>
                  </a:moveTo>
                  <a:lnTo>
                    <a:pt x="1342539" y="2044700"/>
                  </a:lnTo>
                  <a:lnTo>
                    <a:pt x="1294534" y="2032000"/>
                  </a:lnTo>
                  <a:lnTo>
                    <a:pt x="1246664" y="2032000"/>
                  </a:lnTo>
                  <a:lnTo>
                    <a:pt x="1197118" y="2019300"/>
                  </a:lnTo>
                  <a:lnTo>
                    <a:pt x="1661240" y="2019300"/>
                  </a:lnTo>
                  <a:lnTo>
                    <a:pt x="1546464" y="2044700"/>
                  </a:lnTo>
                  <a:close/>
                </a:path>
                <a:path w="2767965" h="2057400">
                  <a:moveTo>
                    <a:pt x="1438604" y="2057400"/>
                  </a:moveTo>
                  <a:lnTo>
                    <a:pt x="1390592" y="2044700"/>
                  </a:lnTo>
                  <a:lnTo>
                    <a:pt x="1486488" y="2044700"/>
                  </a:lnTo>
                  <a:lnTo>
                    <a:pt x="1438604" y="2057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515698" y="3835104"/>
              <a:ext cx="2562225" cy="1840864"/>
            </a:xfrm>
            <a:custGeom>
              <a:avLst/>
              <a:gdLst/>
              <a:ahLst/>
              <a:cxnLst/>
              <a:rect l="l" t="t" r="r" b="b"/>
              <a:pathLst>
                <a:path w="2562225" h="1840864">
                  <a:moveTo>
                    <a:pt x="1690575" y="1256246"/>
                  </a:moveTo>
                  <a:lnTo>
                    <a:pt x="790288" y="1256246"/>
                  </a:lnTo>
                  <a:lnTo>
                    <a:pt x="1227078" y="1251040"/>
                  </a:lnTo>
                  <a:lnTo>
                    <a:pt x="1723343" y="1231709"/>
                  </a:lnTo>
                  <a:lnTo>
                    <a:pt x="2089495" y="1189538"/>
                  </a:lnTo>
                  <a:lnTo>
                    <a:pt x="2330144" y="1133064"/>
                  </a:lnTo>
                  <a:lnTo>
                    <a:pt x="2277275" y="1147183"/>
                  </a:lnTo>
                  <a:lnTo>
                    <a:pt x="2111720" y="1189538"/>
                  </a:lnTo>
                  <a:lnTo>
                    <a:pt x="1983594" y="1214923"/>
                  </a:lnTo>
                  <a:lnTo>
                    <a:pt x="1690575" y="1256246"/>
                  </a:lnTo>
                  <a:close/>
                </a:path>
                <a:path w="2562225" h="1840864">
                  <a:moveTo>
                    <a:pt x="1161408" y="1290634"/>
                  </a:moveTo>
                  <a:lnTo>
                    <a:pt x="602561" y="1256045"/>
                  </a:lnTo>
                  <a:lnTo>
                    <a:pt x="1690575" y="1256246"/>
                  </a:lnTo>
                  <a:lnTo>
                    <a:pt x="1644288" y="1262774"/>
                  </a:lnTo>
                  <a:lnTo>
                    <a:pt x="1161408" y="1290634"/>
                  </a:lnTo>
                  <a:close/>
                </a:path>
                <a:path w="2562225" h="1840864">
                  <a:moveTo>
                    <a:pt x="1719202" y="1511128"/>
                  </a:moveTo>
                  <a:lnTo>
                    <a:pt x="1670556" y="1501557"/>
                  </a:lnTo>
                  <a:lnTo>
                    <a:pt x="1599454" y="1478339"/>
                  </a:lnTo>
                  <a:lnTo>
                    <a:pt x="1695680" y="1458294"/>
                  </a:lnTo>
                  <a:lnTo>
                    <a:pt x="1919508" y="1406362"/>
                  </a:lnTo>
                  <a:lnTo>
                    <a:pt x="2173666" y="1334845"/>
                  </a:lnTo>
                  <a:lnTo>
                    <a:pt x="2360881" y="1256045"/>
                  </a:lnTo>
                  <a:lnTo>
                    <a:pt x="2296167" y="1290258"/>
                  </a:lnTo>
                  <a:lnTo>
                    <a:pt x="2144814" y="1367269"/>
                  </a:lnTo>
                  <a:lnTo>
                    <a:pt x="1971008" y="1448637"/>
                  </a:lnTo>
                  <a:lnTo>
                    <a:pt x="1838933" y="1495920"/>
                  </a:lnTo>
                  <a:lnTo>
                    <a:pt x="1767844" y="1508699"/>
                  </a:lnTo>
                  <a:lnTo>
                    <a:pt x="1719202" y="1511128"/>
                  </a:lnTo>
                  <a:close/>
                </a:path>
                <a:path w="2562225" h="1840864">
                  <a:moveTo>
                    <a:pt x="649430" y="1581767"/>
                  </a:moveTo>
                  <a:lnTo>
                    <a:pt x="588348" y="1574736"/>
                  </a:lnTo>
                  <a:lnTo>
                    <a:pt x="553797" y="1562290"/>
                  </a:lnTo>
                  <a:lnTo>
                    <a:pt x="492386" y="1537809"/>
                  </a:lnTo>
                  <a:lnTo>
                    <a:pt x="109367" y="1379542"/>
                  </a:lnTo>
                  <a:lnTo>
                    <a:pt x="117975" y="1382784"/>
                  </a:lnTo>
                  <a:lnTo>
                    <a:pt x="171797" y="1401448"/>
                  </a:lnTo>
                  <a:lnTo>
                    <a:pt x="263785" y="1431911"/>
                  </a:lnTo>
                  <a:lnTo>
                    <a:pt x="381170" y="1468846"/>
                  </a:lnTo>
                  <a:lnTo>
                    <a:pt x="445395" y="1488075"/>
                  </a:lnTo>
                  <a:lnTo>
                    <a:pt x="511180" y="1506924"/>
                  </a:lnTo>
                  <a:lnTo>
                    <a:pt x="576929" y="1524727"/>
                  </a:lnTo>
                  <a:lnTo>
                    <a:pt x="641046" y="1540817"/>
                  </a:lnTo>
                  <a:lnTo>
                    <a:pt x="701935" y="1554529"/>
                  </a:lnTo>
                  <a:lnTo>
                    <a:pt x="757999" y="1565197"/>
                  </a:lnTo>
                  <a:lnTo>
                    <a:pt x="807641" y="1572155"/>
                  </a:lnTo>
                  <a:lnTo>
                    <a:pt x="849266" y="1574736"/>
                  </a:lnTo>
                  <a:lnTo>
                    <a:pt x="815269" y="1577080"/>
                  </a:lnTo>
                  <a:lnTo>
                    <a:pt x="736863" y="1580986"/>
                  </a:lnTo>
                  <a:lnTo>
                    <a:pt x="649430" y="1581767"/>
                  </a:lnTo>
                  <a:close/>
                </a:path>
                <a:path w="2562225" h="1840864">
                  <a:moveTo>
                    <a:pt x="125984" y="1673151"/>
                  </a:moveTo>
                  <a:lnTo>
                    <a:pt x="123673" y="1660028"/>
                  </a:lnTo>
                  <a:lnTo>
                    <a:pt x="122571" y="1646736"/>
                  </a:lnTo>
                  <a:lnTo>
                    <a:pt x="122460" y="1641708"/>
                  </a:lnTo>
                  <a:lnTo>
                    <a:pt x="122349" y="1624105"/>
                  </a:lnTo>
                  <a:lnTo>
                    <a:pt x="122577" y="1606523"/>
                  </a:lnTo>
                  <a:lnTo>
                    <a:pt x="123527" y="1541216"/>
                  </a:lnTo>
                  <a:lnTo>
                    <a:pt x="128062" y="1574492"/>
                  </a:lnTo>
                  <a:lnTo>
                    <a:pt x="129443" y="1606523"/>
                  </a:lnTo>
                  <a:lnTo>
                    <a:pt x="129410" y="1608708"/>
                  </a:lnTo>
                  <a:lnTo>
                    <a:pt x="128508" y="1639529"/>
                  </a:lnTo>
                  <a:lnTo>
                    <a:pt x="125984" y="1673151"/>
                  </a:lnTo>
                  <a:close/>
                </a:path>
                <a:path w="2562225" h="1840864">
                  <a:moveTo>
                    <a:pt x="244798" y="1643411"/>
                  </a:moveTo>
                  <a:lnTo>
                    <a:pt x="208559" y="1631175"/>
                  </a:lnTo>
                  <a:lnTo>
                    <a:pt x="181911" y="1621761"/>
                  </a:lnTo>
                  <a:lnTo>
                    <a:pt x="165419" y="1615694"/>
                  </a:lnTo>
                  <a:lnTo>
                    <a:pt x="159650" y="1613499"/>
                  </a:lnTo>
                  <a:lnTo>
                    <a:pt x="162339" y="1606523"/>
                  </a:lnTo>
                  <a:lnTo>
                    <a:pt x="168098" y="1608708"/>
                  </a:lnTo>
                  <a:lnTo>
                    <a:pt x="184522" y="1614739"/>
                  </a:lnTo>
                  <a:lnTo>
                    <a:pt x="211056" y="1624105"/>
                  </a:lnTo>
                  <a:lnTo>
                    <a:pt x="247142" y="1636293"/>
                  </a:lnTo>
                  <a:lnTo>
                    <a:pt x="244798" y="1643411"/>
                  </a:lnTo>
                  <a:close/>
                </a:path>
                <a:path w="2562225" h="1840864">
                  <a:moveTo>
                    <a:pt x="2271196" y="1654339"/>
                  </a:moveTo>
                  <a:lnTo>
                    <a:pt x="2268799" y="1647251"/>
                  </a:lnTo>
                  <a:lnTo>
                    <a:pt x="2285154" y="1641708"/>
                  </a:lnTo>
                  <a:lnTo>
                    <a:pt x="2287550" y="1648834"/>
                  </a:lnTo>
                  <a:lnTo>
                    <a:pt x="2271196" y="1654339"/>
                  </a:lnTo>
                  <a:close/>
                </a:path>
                <a:path w="2562225" h="1840864">
                  <a:moveTo>
                    <a:pt x="417229" y="1695240"/>
                  </a:moveTo>
                  <a:lnTo>
                    <a:pt x="369875" y="1681909"/>
                  </a:lnTo>
                  <a:lnTo>
                    <a:pt x="330740" y="1670398"/>
                  </a:lnTo>
                  <a:lnTo>
                    <a:pt x="332874" y="1663220"/>
                  </a:lnTo>
                  <a:lnTo>
                    <a:pt x="397343" y="1681931"/>
                  </a:lnTo>
                  <a:lnTo>
                    <a:pt x="419220" y="1688002"/>
                  </a:lnTo>
                  <a:lnTo>
                    <a:pt x="417229" y="1695240"/>
                  </a:lnTo>
                  <a:close/>
                </a:path>
                <a:path w="2562225" h="1840864">
                  <a:moveTo>
                    <a:pt x="2099701" y="1708778"/>
                  </a:moveTo>
                  <a:lnTo>
                    <a:pt x="2097567" y="1701570"/>
                  </a:lnTo>
                  <a:lnTo>
                    <a:pt x="2161956" y="1681909"/>
                  </a:lnTo>
                  <a:lnTo>
                    <a:pt x="2183419" y="1675138"/>
                  </a:lnTo>
                  <a:lnTo>
                    <a:pt x="2185666" y="1682294"/>
                  </a:lnTo>
                  <a:lnTo>
                    <a:pt x="2099701" y="1708778"/>
                  </a:lnTo>
                  <a:close/>
                </a:path>
                <a:path w="2562225" h="1840864">
                  <a:moveTo>
                    <a:pt x="2374076" y="656826"/>
                  </a:moveTo>
                  <a:lnTo>
                    <a:pt x="2252120" y="652218"/>
                  </a:lnTo>
                  <a:lnTo>
                    <a:pt x="1965882" y="636552"/>
                  </a:lnTo>
                  <a:lnTo>
                    <a:pt x="1634802" y="607063"/>
                  </a:lnTo>
                  <a:lnTo>
                    <a:pt x="1378321" y="560988"/>
                  </a:lnTo>
                  <a:lnTo>
                    <a:pt x="1509926" y="567150"/>
                  </a:lnTo>
                  <a:lnTo>
                    <a:pt x="1812247" y="585405"/>
                  </a:lnTo>
                  <a:lnTo>
                    <a:pt x="2146544" y="615412"/>
                  </a:lnTo>
                  <a:lnTo>
                    <a:pt x="2374076" y="656826"/>
                  </a:lnTo>
                  <a:close/>
                </a:path>
                <a:path w="2562225" h="1840864">
                  <a:moveTo>
                    <a:pt x="2395132" y="435852"/>
                  </a:moveTo>
                  <a:lnTo>
                    <a:pt x="2303579" y="425272"/>
                  </a:lnTo>
                  <a:lnTo>
                    <a:pt x="2091444" y="397642"/>
                  </a:lnTo>
                  <a:lnTo>
                    <a:pt x="1852511" y="359130"/>
                  </a:lnTo>
                  <a:lnTo>
                    <a:pt x="1680566" y="315902"/>
                  </a:lnTo>
                  <a:lnTo>
                    <a:pt x="1755825" y="323762"/>
                  </a:lnTo>
                  <a:lnTo>
                    <a:pt x="1940805" y="346860"/>
                  </a:lnTo>
                  <a:lnTo>
                    <a:pt x="2174307" y="384466"/>
                  </a:lnTo>
                  <a:lnTo>
                    <a:pt x="2395132" y="435852"/>
                  </a:lnTo>
                  <a:close/>
                </a:path>
                <a:path w="2562225" h="1840864">
                  <a:moveTo>
                    <a:pt x="160908" y="773497"/>
                  </a:moveTo>
                  <a:lnTo>
                    <a:pt x="202438" y="760672"/>
                  </a:lnTo>
                  <a:lnTo>
                    <a:pt x="280019" y="739236"/>
                  </a:lnTo>
                  <a:lnTo>
                    <a:pt x="384530" y="711901"/>
                  </a:lnTo>
                  <a:lnTo>
                    <a:pt x="504841" y="682450"/>
                  </a:lnTo>
                  <a:lnTo>
                    <a:pt x="567443" y="668112"/>
                  </a:lnTo>
                  <a:lnTo>
                    <a:pt x="629821" y="654663"/>
                  </a:lnTo>
                  <a:lnTo>
                    <a:pt x="690584" y="642575"/>
                  </a:lnTo>
                  <a:lnTo>
                    <a:pt x="748340" y="632321"/>
                  </a:lnTo>
                  <a:lnTo>
                    <a:pt x="801698" y="624373"/>
                  </a:lnTo>
                  <a:lnTo>
                    <a:pt x="849266" y="619205"/>
                  </a:lnTo>
                  <a:lnTo>
                    <a:pt x="781980" y="636581"/>
                  </a:lnTo>
                  <a:lnTo>
                    <a:pt x="612473" y="678398"/>
                  </a:lnTo>
                  <a:lnTo>
                    <a:pt x="389274" y="729192"/>
                  </a:lnTo>
                  <a:lnTo>
                    <a:pt x="160908" y="773497"/>
                  </a:lnTo>
                  <a:close/>
                </a:path>
                <a:path w="2562225" h="1840864">
                  <a:moveTo>
                    <a:pt x="144202" y="539658"/>
                  </a:moveTo>
                  <a:lnTo>
                    <a:pt x="208109" y="517749"/>
                  </a:lnTo>
                  <a:lnTo>
                    <a:pt x="373376" y="467711"/>
                  </a:lnTo>
                  <a:lnTo>
                    <a:pt x="600322" y="413074"/>
                  </a:lnTo>
                  <a:lnTo>
                    <a:pt x="849266" y="377371"/>
                  </a:lnTo>
                  <a:lnTo>
                    <a:pt x="307804" y="505253"/>
                  </a:lnTo>
                  <a:lnTo>
                    <a:pt x="144202" y="539658"/>
                  </a:lnTo>
                  <a:close/>
                </a:path>
                <a:path w="2562225" h="1840864">
                  <a:moveTo>
                    <a:pt x="3481" y="291847"/>
                  </a:moveTo>
                  <a:lnTo>
                    <a:pt x="0" y="201899"/>
                  </a:lnTo>
                  <a:lnTo>
                    <a:pt x="7488" y="201606"/>
                  </a:lnTo>
                  <a:lnTo>
                    <a:pt x="10940" y="291554"/>
                  </a:lnTo>
                  <a:lnTo>
                    <a:pt x="3481" y="291847"/>
                  </a:lnTo>
                  <a:close/>
                </a:path>
                <a:path w="2562225" h="1840864">
                  <a:moveTo>
                    <a:pt x="10383" y="471714"/>
                  </a:moveTo>
                  <a:lnTo>
                    <a:pt x="6932" y="381795"/>
                  </a:lnTo>
                  <a:lnTo>
                    <a:pt x="14420" y="381502"/>
                  </a:lnTo>
                  <a:lnTo>
                    <a:pt x="17872" y="471421"/>
                  </a:lnTo>
                  <a:lnTo>
                    <a:pt x="10383" y="471714"/>
                  </a:lnTo>
                  <a:close/>
                </a:path>
                <a:path w="2562225" h="1840864">
                  <a:moveTo>
                    <a:pt x="17316" y="651613"/>
                  </a:moveTo>
                  <a:lnTo>
                    <a:pt x="13835" y="561662"/>
                  </a:lnTo>
                  <a:lnTo>
                    <a:pt x="21324" y="561369"/>
                  </a:lnTo>
                  <a:lnTo>
                    <a:pt x="24775" y="651313"/>
                  </a:lnTo>
                  <a:lnTo>
                    <a:pt x="17316" y="651613"/>
                  </a:lnTo>
                  <a:close/>
                </a:path>
                <a:path w="2562225" h="1840864">
                  <a:moveTo>
                    <a:pt x="24219" y="831477"/>
                  </a:moveTo>
                  <a:lnTo>
                    <a:pt x="20768" y="741560"/>
                  </a:lnTo>
                  <a:lnTo>
                    <a:pt x="28256" y="741268"/>
                  </a:lnTo>
                  <a:lnTo>
                    <a:pt x="31707" y="831214"/>
                  </a:lnTo>
                  <a:lnTo>
                    <a:pt x="24219" y="831477"/>
                  </a:lnTo>
                  <a:close/>
                </a:path>
                <a:path w="2562225" h="1840864">
                  <a:moveTo>
                    <a:pt x="31152" y="1011370"/>
                  </a:moveTo>
                  <a:lnTo>
                    <a:pt x="27671" y="921423"/>
                  </a:lnTo>
                  <a:lnTo>
                    <a:pt x="35159" y="921131"/>
                  </a:lnTo>
                  <a:lnTo>
                    <a:pt x="38611" y="1011077"/>
                  </a:lnTo>
                  <a:lnTo>
                    <a:pt x="31152" y="1011370"/>
                  </a:lnTo>
                  <a:close/>
                </a:path>
                <a:path w="2562225" h="1840864">
                  <a:moveTo>
                    <a:pt x="38055" y="1191240"/>
                  </a:moveTo>
                  <a:lnTo>
                    <a:pt x="34603" y="1101294"/>
                  </a:lnTo>
                  <a:lnTo>
                    <a:pt x="42091" y="1101001"/>
                  </a:lnTo>
                  <a:lnTo>
                    <a:pt x="45543" y="1190948"/>
                  </a:lnTo>
                  <a:lnTo>
                    <a:pt x="38055" y="1191240"/>
                  </a:lnTo>
                  <a:close/>
                </a:path>
                <a:path w="2562225" h="1840864">
                  <a:moveTo>
                    <a:pt x="44987" y="1371134"/>
                  </a:moveTo>
                  <a:lnTo>
                    <a:pt x="41506" y="1281187"/>
                  </a:lnTo>
                  <a:lnTo>
                    <a:pt x="48995" y="1280895"/>
                  </a:lnTo>
                  <a:lnTo>
                    <a:pt x="52446" y="1370841"/>
                  </a:lnTo>
                  <a:lnTo>
                    <a:pt x="44987" y="1371134"/>
                  </a:lnTo>
                  <a:close/>
                </a:path>
                <a:path w="2562225" h="1840864">
                  <a:moveTo>
                    <a:pt x="51890" y="1551004"/>
                  </a:moveTo>
                  <a:lnTo>
                    <a:pt x="48439" y="1461050"/>
                  </a:lnTo>
                  <a:lnTo>
                    <a:pt x="55927" y="1460758"/>
                  </a:lnTo>
                  <a:lnTo>
                    <a:pt x="59378" y="1550712"/>
                  </a:lnTo>
                  <a:lnTo>
                    <a:pt x="51890" y="1551004"/>
                  </a:lnTo>
                  <a:close/>
                </a:path>
                <a:path w="2562225" h="1840864">
                  <a:moveTo>
                    <a:pt x="2553148" y="291701"/>
                  </a:moveTo>
                  <a:lnTo>
                    <a:pt x="2545712" y="290939"/>
                  </a:lnTo>
                  <a:lnTo>
                    <a:pt x="2554728" y="201372"/>
                  </a:lnTo>
                  <a:lnTo>
                    <a:pt x="2562156" y="202134"/>
                  </a:lnTo>
                  <a:lnTo>
                    <a:pt x="2553148" y="291701"/>
                  </a:lnTo>
                  <a:close/>
                </a:path>
                <a:path w="2562225" h="1840864">
                  <a:moveTo>
                    <a:pt x="2535094" y="470806"/>
                  </a:moveTo>
                  <a:lnTo>
                    <a:pt x="2527666" y="470044"/>
                  </a:lnTo>
                  <a:lnTo>
                    <a:pt x="2536674" y="380477"/>
                  </a:lnTo>
                  <a:lnTo>
                    <a:pt x="2544140" y="381239"/>
                  </a:lnTo>
                  <a:lnTo>
                    <a:pt x="2535094" y="470806"/>
                  </a:lnTo>
                  <a:close/>
                </a:path>
                <a:path w="2562225" h="1840864">
                  <a:moveTo>
                    <a:pt x="2517077" y="649911"/>
                  </a:moveTo>
                  <a:lnTo>
                    <a:pt x="2509649" y="649146"/>
                  </a:lnTo>
                  <a:lnTo>
                    <a:pt x="2518657" y="559611"/>
                  </a:lnTo>
                  <a:lnTo>
                    <a:pt x="2526086" y="560344"/>
                  </a:lnTo>
                  <a:lnTo>
                    <a:pt x="2517077" y="649911"/>
                  </a:lnTo>
                  <a:close/>
                </a:path>
                <a:path w="2562225" h="1840864">
                  <a:moveTo>
                    <a:pt x="2499061" y="829016"/>
                  </a:moveTo>
                  <a:lnTo>
                    <a:pt x="2491603" y="828251"/>
                  </a:lnTo>
                  <a:lnTo>
                    <a:pt x="2500641" y="738717"/>
                  </a:lnTo>
                  <a:lnTo>
                    <a:pt x="2508069" y="739445"/>
                  </a:lnTo>
                  <a:lnTo>
                    <a:pt x="2499061" y="829016"/>
                  </a:lnTo>
                  <a:close/>
                </a:path>
                <a:path w="2562225" h="1840864">
                  <a:moveTo>
                    <a:pt x="2481014" y="1008122"/>
                  </a:moveTo>
                  <a:lnTo>
                    <a:pt x="2473586" y="1007357"/>
                  </a:lnTo>
                  <a:lnTo>
                    <a:pt x="2482594" y="917793"/>
                  </a:lnTo>
                  <a:lnTo>
                    <a:pt x="2490052" y="918550"/>
                  </a:lnTo>
                  <a:lnTo>
                    <a:pt x="2481014" y="1008122"/>
                  </a:lnTo>
                  <a:close/>
                </a:path>
                <a:path w="2562225" h="1840864">
                  <a:moveTo>
                    <a:pt x="2462998" y="1187198"/>
                  </a:moveTo>
                  <a:lnTo>
                    <a:pt x="2455539" y="1186463"/>
                  </a:lnTo>
                  <a:lnTo>
                    <a:pt x="2464578" y="1096899"/>
                  </a:lnTo>
                  <a:lnTo>
                    <a:pt x="2472006" y="1097656"/>
                  </a:lnTo>
                  <a:lnTo>
                    <a:pt x="2462998" y="1187198"/>
                  </a:lnTo>
                  <a:close/>
                </a:path>
                <a:path w="2562225" h="1840864">
                  <a:moveTo>
                    <a:pt x="2444944" y="1366303"/>
                  </a:moveTo>
                  <a:lnTo>
                    <a:pt x="2437515" y="1365568"/>
                  </a:lnTo>
                  <a:lnTo>
                    <a:pt x="2446524" y="1276004"/>
                  </a:lnTo>
                  <a:lnTo>
                    <a:pt x="2453982" y="1276762"/>
                  </a:lnTo>
                  <a:lnTo>
                    <a:pt x="2444944" y="1366303"/>
                  </a:lnTo>
                  <a:close/>
                </a:path>
                <a:path w="2562225" h="1840864">
                  <a:moveTo>
                    <a:pt x="2426927" y="1545409"/>
                  </a:moveTo>
                  <a:lnTo>
                    <a:pt x="2419469" y="1544674"/>
                  </a:lnTo>
                  <a:lnTo>
                    <a:pt x="2428507" y="1455110"/>
                  </a:lnTo>
                  <a:lnTo>
                    <a:pt x="2435935" y="1455867"/>
                  </a:lnTo>
                  <a:lnTo>
                    <a:pt x="2426927" y="1545409"/>
                  </a:lnTo>
                  <a:close/>
                </a:path>
                <a:path w="2562225" h="1840864">
                  <a:moveTo>
                    <a:pt x="591770" y="1739163"/>
                  </a:moveTo>
                  <a:lnTo>
                    <a:pt x="569712" y="1734032"/>
                  </a:lnTo>
                  <a:lnTo>
                    <a:pt x="504279" y="1718124"/>
                  </a:lnTo>
                  <a:lnTo>
                    <a:pt x="506098" y="1710856"/>
                  </a:lnTo>
                  <a:lnTo>
                    <a:pt x="571434" y="1726725"/>
                  </a:lnTo>
                  <a:lnTo>
                    <a:pt x="593470" y="1731835"/>
                  </a:lnTo>
                  <a:lnTo>
                    <a:pt x="591770" y="1739163"/>
                  </a:lnTo>
                  <a:close/>
                </a:path>
                <a:path w="2562225" h="1840864">
                  <a:moveTo>
                    <a:pt x="1926185" y="1756594"/>
                  </a:moveTo>
                  <a:lnTo>
                    <a:pt x="1924373" y="1749326"/>
                  </a:lnTo>
                  <a:lnTo>
                    <a:pt x="1945707" y="1743876"/>
                  </a:lnTo>
                  <a:lnTo>
                    <a:pt x="2011244" y="1726330"/>
                  </a:lnTo>
                  <a:lnTo>
                    <a:pt x="2013235" y="1733568"/>
                  </a:lnTo>
                  <a:lnTo>
                    <a:pt x="1947573" y="1751125"/>
                  </a:lnTo>
                  <a:lnTo>
                    <a:pt x="1926185" y="1756594"/>
                  </a:lnTo>
                  <a:close/>
                </a:path>
                <a:path w="2562225" h="1840864">
                  <a:moveTo>
                    <a:pt x="767975" y="1775728"/>
                  </a:moveTo>
                  <a:lnTo>
                    <a:pt x="745850" y="1771549"/>
                  </a:lnTo>
                  <a:lnTo>
                    <a:pt x="679697" y="1758349"/>
                  </a:lnTo>
                  <a:lnTo>
                    <a:pt x="681217" y="1750999"/>
                  </a:lnTo>
                  <a:lnTo>
                    <a:pt x="747255" y="1764169"/>
                  </a:lnTo>
                  <a:lnTo>
                    <a:pt x="769352" y="1768340"/>
                  </a:lnTo>
                  <a:lnTo>
                    <a:pt x="767975" y="1775728"/>
                  </a:lnTo>
                  <a:close/>
                </a:path>
                <a:path w="2562225" h="1840864">
                  <a:moveTo>
                    <a:pt x="1750685" y="1796295"/>
                  </a:moveTo>
                  <a:lnTo>
                    <a:pt x="1749217" y="1788907"/>
                  </a:lnTo>
                  <a:lnTo>
                    <a:pt x="1792664" y="1780010"/>
                  </a:lnTo>
                  <a:lnTo>
                    <a:pt x="1837031" y="1770275"/>
                  </a:lnTo>
                  <a:lnTo>
                    <a:pt x="1838694" y="1777573"/>
                  </a:lnTo>
                  <a:lnTo>
                    <a:pt x="1794206" y="1787350"/>
                  </a:lnTo>
                  <a:lnTo>
                    <a:pt x="1750685" y="1796295"/>
                  </a:lnTo>
                  <a:close/>
                </a:path>
                <a:path w="2562225" h="1840864">
                  <a:moveTo>
                    <a:pt x="945527" y="1805025"/>
                  </a:moveTo>
                  <a:lnTo>
                    <a:pt x="923362" y="1801768"/>
                  </a:lnTo>
                  <a:lnTo>
                    <a:pt x="856605" y="1791284"/>
                  </a:lnTo>
                  <a:lnTo>
                    <a:pt x="857803" y="1783896"/>
                  </a:lnTo>
                  <a:lnTo>
                    <a:pt x="924459" y="1794349"/>
                  </a:lnTo>
                  <a:lnTo>
                    <a:pt x="946583" y="1797585"/>
                  </a:lnTo>
                  <a:lnTo>
                    <a:pt x="945527" y="1805025"/>
                  </a:lnTo>
                  <a:close/>
                </a:path>
                <a:path w="2562225" h="1840864">
                  <a:moveTo>
                    <a:pt x="1573133" y="1825419"/>
                  </a:moveTo>
                  <a:lnTo>
                    <a:pt x="1572167" y="1817971"/>
                  </a:lnTo>
                  <a:lnTo>
                    <a:pt x="1615987" y="1811963"/>
                  </a:lnTo>
                  <a:lnTo>
                    <a:pt x="1660969" y="1804965"/>
                  </a:lnTo>
                  <a:lnTo>
                    <a:pt x="1662167" y="1812346"/>
                  </a:lnTo>
                  <a:lnTo>
                    <a:pt x="1617066" y="1819386"/>
                  </a:lnTo>
                  <a:lnTo>
                    <a:pt x="1573133" y="1825419"/>
                  </a:lnTo>
                  <a:close/>
                </a:path>
                <a:path w="2562225" h="1840864">
                  <a:moveTo>
                    <a:pt x="1124135" y="1826762"/>
                  </a:moveTo>
                  <a:lnTo>
                    <a:pt x="1101884" y="1824479"/>
                  </a:lnTo>
                  <a:lnTo>
                    <a:pt x="1034711" y="1816861"/>
                  </a:lnTo>
                  <a:lnTo>
                    <a:pt x="1035617" y="1809421"/>
                  </a:lnTo>
                  <a:lnTo>
                    <a:pt x="1102659" y="1817021"/>
                  </a:lnTo>
                  <a:lnTo>
                    <a:pt x="1124861" y="1819291"/>
                  </a:lnTo>
                  <a:lnTo>
                    <a:pt x="1124135" y="1826762"/>
                  </a:lnTo>
                  <a:close/>
                </a:path>
                <a:path w="2562225" h="1840864">
                  <a:moveTo>
                    <a:pt x="1393679" y="1840150"/>
                  </a:moveTo>
                  <a:lnTo>
                    <a:pt x="1393447" y="1832650"/>
                  </a:lnTo>
                  <a:lnTo>
                    <a:pt x="1415253" y="1831828"/>
                  </a:lnTo>
                  <a:lnTo>
                    <a:pt x="1437499" y="1830682"/>
                  </a:lnTo>
                  <a:lnTo>
                    <a:pt x="1460102" y="1829217"/>
                  </a:lnTo>
                  <a:lnTo>
                    <a:pt x="1482983" y="1827437"/>
                  </a:lnTo>
                  <a:lnTo>
                    <a:pt x="1483597" y="1834908"/>
                  </a:lnTo>
                  <a:lnTo>
                    <a:pt x="1460623" y="1836688"/>
                  </a:lnTo>
                  <a:lnTo>
                    <a:pt x="1437922" y="1838156"/>
                  </a:lnTo>
                  <a:lnTo>
                    <a:pt x="1415579" y="1839311"/>
                  </a:lnTo>
                  <a:lnTo>
                    <a:pt x="1393679" y="1840150"/>
                  </a:lnTo>
                  <a:close/>
                </a:path>
                <a:path w="2562225" h="1840864">
                  <a:moveTo>
                    <a:pt x="1303611" y="1840240"/>
                  </a:moveTo>
                  <a:lnTo>
                    <a:pt x="1293614" y="1839875"/>
                  </a:lnTo>
                  <a:lnTo>
                    <a:pt x="1273740" y="1838907"/>
                  </a:lnTo>
                  <a:lnTo>
                    <a:pt x="1213753" y="1834735"/>
                  </a:lnTo>
                  <a:lnTo>
                    <a:pt x="1214315" y="1827265"/>
                  </a:lnTo>
                  <a:lnTo>
                    <a:pt x="1264388" y="1830835"/>
                  </a:lnTo>
                  <a:lnTo>
                    <a:pt x="1284010" y="1831934"/>
                  </a:lnTo>
                  <a:lnTo>
                    <a:pt x="1303851" y="1832740"/>
                  </a:lnTo>
                  <a:lnTo>
                    <a:pt x="1303611" y="1840240"/>
                  </a:lnTo>
                  <a:close/>
                </a:path>
                <a:path w="2562225" h="1840864">
                  <a:moveTo>
                    <a:pt x="2414377" y="227829"/>
                  </a:moveTo>
                  <a:lnTo>
                    <a:pt x="2405873" y="223013"/>
                  </a:lnTo>
                  <a:lnTo>
                    <a:pt x="2396394" y="218069"/>
                  </a:lnTo>
                  <a:lnTo>
                    <a:pt x="2385977" y="213009"/>
                  </a:lnTo>
                  <a:lnTo>
                    <a:pt x="2374660" y="207847"/>
                  </a:lnTo>
                  <a:lnTo>
                    <a:pt x="2377670" y="200991"/>
                  </a:lnTo>
                  <a:lnTo>
                    <a:pt x="2389187" y="206245"/>
                  </a:lnTo>
                  <a:lnTo>
                    <a:pt x="2399801" y="211403"/>
                  </a:lnTo>
                  <a:lnTo>
                    <a:pt x="2409478" y="216446"/>
                  </a:lnTo>
                  <a:lnTo>
                    <a:pt x="2418181" y="221353"/>
                  </a:lnTo>
                  <a:lnTo>
                    <a:pt x="2414377" y="227829"/>
                  </a:lnTo>
                  <a:close/>
                </a:path>
                <a:path w="2562225" h="1840864">
                  <a:moveTo>
                    <a:pt x="1132731" y="11075"/>
                  </a:moveTo>
                  <a:lnTo>
                    <a:pt x="1178676" y="1076"/>
                  </a:lnTo>
                  <a:lnTo>
                    <a:pt x="1222881" y="0"/>
                  </a:lnTo>
                  <a:lnTo>
                    <a:pt x="1222941" y="7500"/>
                  </a:lnTo>
                  <a:lnTo>
                    <a:pt x="1201268" y="7857"/>
                  </a:lnTo>
                  <a:lnTo>
                    <a:pt x="1178954" y="8573"/>
                  </a:lnTo>
                  <a:lnTo>
                    <a:pt x="1156080" y="9647"/>
                  </a:lnTo>
                  <a:lnTo>
                    <a:pt x="1132731" y="11075"/>
                  </a:lnTo>
                  <a:close/>
                </a:path>
                <a:path w="2562225" h="1840864">
                  <a:moveTo>
                    <a:pt x="1403653" y="13331"/>
                  </a:moveTo>
                  <a:lnTo>
                    <a:pt x="1357842" y="10705"/>
                  </a:lnTo>
                  <a:lnTo>
                    <a:pt x="1313323" y="8848"/>
                  </a:lnTo>
                  <a:lnTo>
                    <a:pt x="1313585" y="1347"/>
                  </a:lnTo>
                  <a:lnTo>
                    <a:pt x="1358217" y="3219"/>
                  </a:lnTo>
                  <a:lnTo>
                    <a:pt x="1404117" y="5860"/>
                  </a:lnTo>
                  <a:lnTo>
                    <a:pt x="1403653" y="13331"/>
                  </a:lnTo>
                  <a:close/>
                </a:path>
                <a:path w="2562225" h="1840864">
                  <a:moveTo>
                    <a:pt x="1583751" y="29797"/>
                  </a:moveTo>
                  <a:lnTo>
                    <a:pt x="1561058" y="27228"/>
                  </a:lnTo>
                  <a:lnTo>
                    <a:pt x="1493773" y="20421"/>
                  </a:lnTo>
                  <a:lnTo>
                    <a:pt x="1494447" y="12950"/>
                  </a:lnTo>
                  <a:lnTo>
                    <a:pt x="1561864" y="19756"/>
                  </a:lnTo>
                  <a:lnTo>
                    <a:pt x="1584597" y="22326"/>
                  </a:lnTo>
                  <a:lnTo>
                    <a:pt x="1583751" y="29797"/>
                  </a:lnTo>
                  <a:close/>
                </a:path>
                <a:path w="2562225" h="1840864">
                  <a:moveTo>
                    <a:pt x="953105" y="31262"/>
                  </a:moveTo>
                  <a:lnTo>
                    <a:pt x="951989" y="23849"/>
                  </a:lnTo>
                  <a:lnTo>
                    <a:pt x="997725" y="17381"/>
                  </a:lnTo>
                  <a:lnTo>
                    <a:pt x="1041877" y="11925"/>
                  </a:lnTo>
                  <a:lnTo>
                    <a:pt x="1042731" y="19367"/>
                  </a:lnTo>
                  <a:lnTo>
                    <a:pt x="998696" y="24798"/>
                  </a:lnTo>
                  <a:lnTo>
                    <a:pt x="953105" y="31262"/>
                  </a:lnTo>
                  <a:close/>
                </a:path>
                <a:path w="2562225" h="1840864">
                  <a:moveTo>
                    <a:pt x="1763026" y="54496"/>
                  </a:moveTo>
                  <a:lnTo>
                    <a:pt x="1740558" y="50975"/>
                  </a:lnTo>
                  <a:lnTo>
                    <a:pt x="1673520" y="41194"/>
                  </a:lnTo>
                  <a:lnTo>
                    <a:pt x="1674545" y="33781"/>
                  </a:lnTo>
                  <a:lnTo>
                    <a:pt x="1741687" y="43559"/>
                  </a:lnTo>
                  <a:lnTo>
                    <a:pt x="1764194" y="47083"/>
                  </a:lnTo>
                  <a:lnTo>
                    <a:pt x="1763026" y="54496"/>
                  </a:lnTo>
                  <a:close/>
                </a:path>
                <a:path w="2562225" h="1840864">
                  <a:moveTo>
                    <a:pt x="775028" y="63256"/>
                  </a:moveTo>
                  <a:lnTo>
                    <a:pt x="773508" y="55903"/>
                  </a:lnTo>
                  <a:lnTo>
                    <a:pt x="796107" y="51323"/>
                  </a:lnTo>
                  <a:lnTo>
                    <a:pt x="862543" y="38675"/>
                  </a:lnTo>
                  <a:lnTo>
                    <a:pt x="863891" y="46058"/>
                  </a:lnTo>
                  <a:lnTo>
                    <a:pt x="797566" y="58682"/>
                  </a:lnTo>
                  <a:lnTo>
                    <a:pt x="775028" y="63256"/>
                  </a:lnTo>
                  <a:close/>
                </a:path>
                <a:path w="2562225" h="1840864">
                  <a:moveTo>
                    <a:pt x="1941102" y="86549"/>
                  </a:moveTo>
                  <a:lnTo>
                    <a:pt x="1919040" y="82172"/>
                  </a:lnTo>
                  <a:lnTo>
                    <a:pt x="1852210" y="69614"/>
                  </a:lnTo>
                  <a:lnTo>
                    <a:pt x="1853558" y="62231"/>
                  </a:lnTo>
                  <a:lnTo>
                    <a:pt x="1920490" y="74801"/>
                  </a:lnTo>
                  <a:lnTo>
                    <a:pt x="1942592" y="79195"/>
                  </a:lnTo>
                  <a:lnTo>
                    <a:pt x="1941102" y="86549"/>
                  </a:lnTo>
                  <a:close/>
                </a:path>
                <a:path w="2562225" h="1840864">
                  <a:moveTo>
                    <a:pt x="598615" y="103425"/>
                  </a:moveTo>
                  <a:lnTo>
                    <a:pt x="596802" y="96130"/>
                  </a:lnTo>
                  <a:lnTo>
                    <a:pt x="684961" y="75152"/>
                  </a:lnTo>
                  <a:lnTo>
                    <a:pt x="686631" y="82447"/>
                  </a:lnTo>
                  <a:lnTo>
                    <a:pt x="620853" y="97955"/>
                  </a:lnTo>
                  <a:lnTo>
                    <a:pt x="598615" y="103425"/>
                  </a:lnTo>
                  <a:close/>
                </a:path>
                <a:path w="2562225" h="1840864">
                  <a:moveTo>
                    <a:pt x="2117628" y="126249"/>
                  </a:moveTo>
                  <a:lnTo>
                    <a:pt x="2074292" y="115661"/>
                  </a:lnTo>
                  <a:lnTo>
                    <a:pt x="2029620" y="105359"/>
                  </a:lnTo>
                  <a:lnTo>
                    <a:pt x="2031222" y="98034"/>
                  </a:lnTo>
                  <a:lnTo>
                    <a:pt x="2097939" y="113633"/>
                  </a:lnTo>
                  <a:lnTo>
                    <a:pt x="2119448" y="118954"/>
                  </a:lnTo>
                  <a:lnTo>
                    <a:pt x="2117628" y="126249"/>
                  </a:lnTo>
                  <a:close/>
                </a:path>
                <a:path w="2562225" h="1840864">
                  <a:moveTo>
                    <a:pt x="423668" y="149864"/>
                  </a:moveTo>
                  <a:lnTo>
                    <a:pt x="421617" y="142657"/>
                  </a:lnTo>
                  <a:lnTo>
                    <a:pt x="509019" y="118690"/>
                  </a:lnTo>
                  <a:lnTo>
                    <a:pt x="510951" y="125927"/>
                  </a:lnTo>
                  <a:lnTo>
                    <a:pt x="423668" y="149864"/>
                  </a:lnTo>
                  <a:close/>
                </a:path>
                <a:path w="2562225" h="1840864">
                  <a:moveTo>
                    <a:pt x="2291414" y="176233"/>
                  </a:moveTo>
                  <a:lnTo>
                    <a:pt x="2271250" y="169612"/>
                  </a:lnTo>
                  <a:lnTo>
                    <a:pt x="2250083" y="162950"/>
                  </a:lnTo>
                  <a:lnTo>
                    <a:pt x="2227977" y="156271"/>
                  </a:lnTo>
                  <a:lnTo>
                    <a:pt x="2205000" y="149600"/>
                  </a:lnTo>
                  <a:lnTo>
                    <a:pt x="2207082" y="142364"/>
                  </a:lnTo>
                  <a:lnTo>
                    <a:pt x="2230115" y="149073"/>
                  </a:lnTo>
                  <a:lnTo>
                    <a:pt x="2252299" y="155783"/>
                  </a:lnTo>
                  <a:lnTo>
                    <a:pt x="2273557" y="162470"/>
                  </a:lnTo>
                  <a:lnTo>
                    <a:pt x="2293810" y="169114"/>
                  </a:lnTo>
                  <a:lnTo>
                    <a:pt x="2291414" y="176233"/>
                  </a:lnTo>
                  <a:close/>
                </a:path>
                <a:path w="2562225" h="1840864">
                  <a:moveTo>
                    <a:pt x="250152" y="201665"/>
                  </a:moveTo>
                  <a:lnTo>
                    <a:pt x="247898" y="194516"/>
                  </a:lnTo>
                  <a:lnTo>
                    <a:pt x="334567" y="167942"/>
                  </a:lnTo>
                  <a:lnTo>
                    <a:pt x="336701" y="175120"/>
                  </a:lnTo>
                  <a:lnTo>
                    <a:pt x="250152" y="201665"/>
                  </a:lnTo>
                  <a:close/>
                </a:path>
                <a:path w="2562225" h="1840864">
                  <a:moveTo>
                    <a:pt x="121655" y="243973"/>
                  </a:moveTo>
                  <a:lnTo>
                    <a:pt x="119169" y="236912"/>
                  </a:lnTo>
                  <a:lnTo>
                    <a:pt x="161725" y="222409"/>
                  </a:lnTo>
                  <a:lnTo>
                    <a:pt x="164098" y="229528"/>
                  </a:lnTo>
                  <a:lnTo>
                    <a:pt x="121655" y="243973"/>
                  </a:lnTo>
                  <a:close/>
                </a:path>
                <a:path w="2562225" h="1840864">
                  <a:moveTo>
                    <a:pt x="2361173" y="1687004"/>
                  </a:moveTo>
                  <a:lnTo>
                    <a:pt x="2361738" y="1653835"/>
                  </a:lnTo>
                  <a:lnTo>
                    <a:pt x="2365313" y="1620726"/>
                  </a:lnTo>
                  <a:lnTo>
                    <a:pt x="2369193" y="1587605"/>
                  </a:lnTo>
                  <a:lnTo>
                    <a:pt x="2370676" y="1554402"/>
                  </a:lnTo>
                  <a:lnTo>
                    <a:pt x="2373337" y="1571118"/>
                  </a:lnTo>
                  <a:lnTo>
                    <a:pt x="2374060" y="1587955"/>
                  </a:lnTo>
                  <a:lnTo>
                    <a:pt x="2373209" y="1604846"/>
                  </a:lnTo>
                  <a:lnTo>
                    <a:pt x="2371148" y="1621727"/>
                  </a:lnTo>
                  <a:lnTo>
                    <a:pt x="2368352" y="1638214"/>
                  </a:lnTo>
                  <a:lnTo>
                    <a:pt x="2365405" y="1654278"/>
                  </a:lnTo>
                  <a:lnTo>
                    <a:pt x="2362836" y="1670386"/>
                  </a:lnTo>
                  <a:lnTo>
                    <a:pt x="2361173" y="1687004"/>
                  </a:lnTo>
                  <a:close/>
                </a:path>
                <a:path w="2562225" h="1840864">
                  <a:moveTo>
                    <a:pt x="2480460" y="295568"/>
                  </a:moveTo>
                  <a:lnTo>
                    <a:pt x="2486588" y="256764"/>
                  </a:lnTo>
                  <a:lnTo>
                    <a:pt x="2492788" y="218069"/>
                  </a:lnTo>
                  <a:lnTo>
                    <a:pt x="2499082" y="179342"/>
                  </a:lnTo>
                  <a:lnTo>
                    <a:pt x="2505463" y="140635"/>
                  </a:lnTo>
                  <a:lnTo>
                    <a:pt x="2507099" y="166638"/>
                  </a:lnTo>
                  <a:lnTo>
                    <a:pt x="2507188" y="192707"/>
                  </a:lnTo>
                  <a:lnTo>
                    <a:pt x="2504704" y="218457"/>
                  </a:lnTo>
                  <a:lnTo>
                    <a:pt x="2498619" y="243504"/>
                  </a:lnTo>
                  <a:lnTo>
                    <a:pt x="2493669" y="256812"/>
                  </a:lnTo>
                  <a:lnTo>
                    <a:pt x="2488585" y="269294"/>
                  </a:lnTo>
                  <a:lnTo>
                    <a:pt x="2483959" y="281945"/>
                  </a:lnTo>
                  <a:lnTo>
                    <a:pt x="2480460" y="295568"/>
                  </a:lnTo>
                  <a:close/>
                </a:path>
                <a:path w="2562225" h="1840864">
                  <a:moveTo>
                    <a:pt x="77368" y="275205"/>
                  </a:moveTo>
                  <a:lnTo>
                    <a:pt x="71292" y="235531"/>
                  </a:lnTo>
                  <a:lnTo>
                    <a:pt x="67463" y="195571"/>
                  </a:lnTo>
                  <a:lnTo>
                    <a:pt x="65887" y="155456"/>
                  </a:lnTo>
                  <a:lnTo>
                    <a:pt x="66575" y="115320"/>
                  </a:lnTo>
                  <a:lnTo>
                    <a:pt x="77013" y="185774"/>
                  </a:lnTo>
                  <a:lnTo>
                    <a:pt x="83130" y="256601"/>
                  </a:lnTo>
                  <a:lnTo>
                    <a:pt x="83423" y="266093"/>
                  </a:lnTo>
                  <a:lnTo>
                    <a:pt x="80614" y="266269"/>
                  </a:lnTo>
                  <a:lnTo>
                    <a:pt x="77368" y="275205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1208359" y="6261011"/>
            <a:ext cx="1426845" cy="3408045"/>
            <a:chOff x="11208359" y="6261011"/>
            <a:chExt cx="1426845" cy="3408045"/>
          </a:xfrm>
        </p:grpSpPr>
        <p:sp>
          <p:nvSpPr>
            <p:cNvPr id="19" name="object 19"/>
            <p:cNvSpPr/>
            <p:nvPr/>
          </p:nvSpPr>
          <p:spPr>
            <a:xfrm>
              <a:off x="11208376" y="7102533"/>
              <a:ext cx="1426845" cy="2566670"/>
            </a:xfrm>
            <a:custGeom>
              <a:avLst/>
              <a:gdLst/>
              <a:ahLst/>
              <a:cxnLst/>
              <a:rect l="l" t="t" r="r" b="b"/>
              <a:pathLst>
                <a:path w="1426845" h="2566670">
                  <a:moveTo>
                    <a:pt x="269483" y="2566353"/>
                  </a:moveTo>
                  <a:lnTo>
                    <a:pt x="218840" y="2564872"/>
                  </a:lnTo>
                  <a:lnTo>
                    <a:pt x="168374" y="2560879"/>
                  </a:lnTo>
                  <a:lnTo>
                    <a:pt x="118127" y="2553879"/>
                  </a:lnTo>
                  <a:lnTo>
                    <a:pt x="77607" y="2543566"/>
                  </a:lnTo>
                  <a:lnTo>
                    <a:pt x="43635" y="2521374"/>
                  </a:lnTo>
                  <a:lnTo>
                    <a:pt x="23378" y="2469380"/>
                  </a:lnTo>
                  <a:lnTo>
                    <a:pt x="22673" y="2439767"/>
                  </a:lnTo>
                  <a:lnTo>
                    <a:pt x="23667" y="2409765"/>
                  </a:lnTo>
                  <a:lnTo>
                    <a:pt x="24700" y="2359756"/>
                  </a:lnTo>
                  <a:lnTo>
                    <a:pt x="25463" y="2309756"/>
                  </a:lnTo>
                  <a:lnTo>
                    <a:pt x="25972" y="2259764"/>
                  </a:lnTo>
                  <a:lnTo>
                    <a:pt x="26242" y="2209780"/>
                  </a:lnTo>
                  <a:lnTo>
                    <a:pt x="26288" y="2159802"/>
                  </a:lnTo>
                  <a:lnTo>
                    <a:pt x="26127" y="2109830"/>
                  </a:lnTo>
                  <a:lnTo>
                    <a:pt x="25774" y="2059865"/>
                  </a:lnTo>
                  <a:lnTo>
                    <a:pt x="25244" y="2009904"/>
                  </a:lnTo>
                  <a:lnTo>
                    <a:pt x="24553" y="1959947"/>
                  </a:lnTo>
                  <a:lnTo>
                    <a:pt x="22750" y="1860045"/>
                  </a:lnTo>
                  <a:lnTo>
                    <a:pt x="20489" y="1760154"/>
                  </a:lnTo>
                  <a:lnTo>
                    <a:pt x="16512" y="1610325"/>
                  </a:lnTo>
                  <a:lnTo>
                    <a:pt x="7988" y="1310642"/>
                  </a:lnTo>
                  <a:lnTo>
                    <a:pt x="5434" y="1210723"/>
                  </a:lnTo>
                  <a:lnTo>
                    <a:pt x="3231" y="1110782"/>
                  </a:lnTo>
                  <a:lnTo>
                    <a:pt x="1504" y="1010816"/>
                  </a:lnTo>
                  <a:lnTo>
                    <a:pt x="857" y="960822"/>
                  </a:lnTo>
                  <a:lnTo>
                    <a:pt x="376" y="910820"/>
                  </a:lnTo>
                  <a:lnTo>
                    <a:pt x="76" y="860809"/>
                  </a:lnTo>
                  <a:lnTo>
                    <a:pt x="0" y="771739"/>
                  </a:lnTo>
                  <a:lnTo>
                    <a:pt x="190" y="719999"/>
                  </a:lnTo>
                  <a:lnTo>
                    <a:pt x="708" y="660674"/>
                  </a:lnTo>
                  <a:lnTo>
                    <a:pt x="1716" y="598870"/>
                  </a:lnTo>
                  <a:lnTo>
                    <a:pt x="3378" y="539695"/>
                  </a:lnTo>
                  <a:lnTo>
                    <a:pt x="5857" y="488253"/>
                  </a:lnTo>
                  <a:lnTo>
                    <a:pt x="9317" y="449652"/>
                  </a:lnTo>
                  <a:lnTo>
                    <a:pt x="16703" y="400578"/>
                  </a:lnTo>
                  <a:lnTo>
                    <a:pt x="27586" y="351772"/>
                  </a:lnTo>
                  <a:lnTo>
                    <a:pt x="44130" y="305793"/>
                  </a:lnTo>
                  <a:lnTo>
                    <a:pt x="68495" y="265203"/>
                  </a:lnTo>
                  <a:lnTo>
                    <a:pt x="102845" y="232562"/>
                  </a:lnTo>
                  <a:lnTo>
                    <a:pt x="147054" y="211039"/>
                  </a:lnTo>
                  <a:lnTo>
                    <a:pt x="195659" y="200844"/>
                  </a:lnTo>
                  <a:lnTo>
                    <a:pt x="246504" y="197523"/>
                  </a:lnTo>
                  <a:lnTo>
                    <a:pt x="297437" y="196622"/>
                  </a:lnTo>
                  <a:lnTo>
                    <a:pt x="338514" y="194810"/>
                  </a:lnTo>
                  <a:lnTo>
                    <a:pt x="379471" y="191262"/>
                  </a:lnTo>
                  <a:lnTo>
                    <a:pt x="420239" y="185988"/>
                  </a:lnTo>
                  <a:lnTo>
                    <a:pt x="460747" y="178996"/>
                  </a:lnTo>
                  <a:lnTo>
                    <a:pt x="501294" y="163443"/>
                  </a:lnTo>
                  <a:lnTo>
                    <a:pt x="521803" y="115538"/>
                  </a:lnTo>
                  <a:lnTo>
                    <a:pt x="521741" y="97254"/>
                  </a:lnTo>
                  <a:lnTo>
                    <a:pt x="518386" y="61220"/>
                  </a:lnTo>
                  <a:lnTo>
                    <a:pt x="518079" y="43310"/>
                  </a:lnTo>
                  <a:lnTo>
                    <a:pt x="520543" y="25661"/>
                  </a:lnTo>
                  <a:lnTo>
                    <a:pt x="866410" y="0"/>
                  </a:lnTo>
                  <a:lnTo>
                    <a:pt x="855445" y="44885"/>
                  </a:lnTo>
                  <a:lnTo>
                    <a:pt x="861785" y="90882"/>
                  </a:lnTo>
                  <a:lnTo>
                    <a:pt x="883476" y="131932"/>
                  </a:lnTo>
                  <a:lnTo>
                    <a:pt x="918563" y="161977"/>
                  </a:lnTo>
                  <a:lnTo>
                    <a:pt x="971071" y="178986"/>
                  </a:lnTo>
                  <a:lnTo>
                    <a:pt x="1026979" y="183972"/>
                  </a:lnTo>
                  <a:lnTo>
                    <a:pt x="1250988" y="195204"/>
                  </a:lnTo>
                  <a:lnTo>
                    <a:pt x="1273805" y="196634"/>
                  </a:lnTo>
                  <a:lnTo>
                    <a:pt x="1318302" y="205025"/>
                  </a:lnTo>
                  <a:lnTo>
                    <a:pt x="1362823" y="235741"/>
                  </a:lnTo>
                  <a:lnTo>
                    <a:pt x="1392083" y="294454"/>
                  </a:lnTo>
                  <a:lnTo>
                    <a:pt x="1408135" y="380092"/>
                  </a:lnTo>
                  <a:lnTo>
                    <a:pt x="1413126" y="433587"/>
                  </a:lnTo>
                  <a:lnTo>
                    <a:pt x="1415959" y="487320"/>
                  </a:lnTo>
                  <a:lnTo>
                    <a:pt x="1417706" y="541107"/>
                  </a:lnTo>
                  <a:lnTo>
                    <a:pt x="1419043" y="590458"/>
                  </a:lnTo>
                  <a:lnTo>
                    <a:pt x="1420198" y="639993"/>
                  </a:lnTo>
                  <a:lnTo>
                    <a:pt x="1421179" y="689700"/>
                  </a:lnTo>
                  <a:lnTo>
                    <a:pt x="1421997" y="739570"/>
                  </a:lnTo>
                  <a:lnTo>
                    <a:pt x="1422664" y="789593"/>
                  </a:lnTo>
                  <a:lnTo>
                    <a:pt x="1423582" y="890051"/>
                  </a:lnTo>
                  <a:lnTo>
                    <a:pt x="1424019" y="990993"/>
                  </a:lnTo>
                  <a:lnTo>
                    <a:pt x="1424057" y="1092333"/>
                  </a:lnTo>
                  <a:lnTo>
                    <a:pt x="1423550" y="1244906"/>
                  </a:lnTo>
                  <a:lnTo>
                    <a:pt x="1420615" y="1704044"/>
                  </a:lnTo>
                  <a:lnTo>
                    <a:pt x="1420108" y="1856617"/>
                  </a:lnTo>
                  <a:lnTo>
                    <a:pt x="1420147" y="1957957"/>
                  </a:lnTo>
                  <a:lnTo>
                    <a:pt x="1420584" y="2058899"/>
                  </a:lnTo>
                  <a:lnTo>
                    <a:pt x="1421503" y="2159358"/>
                  </a:lnTo>
                  <a:lnTo>
                    <a:pt x="1422170" y="2209380"/>
                  </a:lnTo>
                  <a:lnTo>
                    <a:pt x="1422989" y="2259250"/>
                  </a:lnTo>
                  <a:lnTo>
                    <a:pt x="1423971" y="2308958"/>
                  </a:lnTo>
                  <a:lnTo>
                    <a:pt x="1425126" y="2358492"/>
                  </a:lnTo>
                  <a:lnTo>
                    <a:pt x="1426464" y="2407843"/>
                  </a:lnTo>
                  <a:lnTo>
                    <a:pt x="1422718" y="2449838"/>
                  </a:lnTo>
                  <a:lnTo>
                    <a:pt x="1408816" y="2486660"/>
                  </a:lnTo>
                  <a:lnTo>
                    <a:pt x="1384597" y="2517143"/>
                  </a:lnTo>
                  <a:lnTo>
                    <a:pt x="1349897" y="2540118"/>
                  </a:lnTo>
                  <a:lnTo>
                    <a:pt x="1308523" y="2554270"/>
                  </a:lnTo>
                  <a:lnTo>
                    <a:pt x="1265083" y="2560724"/>
                  </a:lnTo>
                  <a:lnTo>
                    <a:pt x="1220606" y="2561953"/>
                  </a:lnTo>
                  <a:lnTo>
                    <a:pt x="1176119" y="2560429"/>
                  </a:lnTo>
                  <a:lnTo>
                    <a:pt x="1025803" y="2553371"/>
                  </a:lnTo>
                  <a:lnTo>
                    <a:pt x="975679" y="2551227"/>
                  </a:lnTo>
                  <a:lnTo>
                    <a:pt x="925549" y="2549332"/>
                  </a:lnTo>
                  <a:lnTo>
                    <a:pt x="875419" y="2547773"/>
                  </a:lnTo>
                  <a:lnTo>
                    <a:pt x="825290" y="2546635"/>
                  </a:lnTo>
                  <a:lnTo>
                    <a:pt x="775165" y="2546007"/>
                  </a:lnTo>
                  <a:lnTo>
                    <a:pt x="725049" y="2545974"/>
                  </a:lnTo>
                  <a:lnTo>
                    <a:pt x="674943" y="2546623"/>
                  </a:lnTo>
                  <a:lnTo>
                    <a:pt x="624850" y="2548041"/>
                  </a:lnTo>
                  <a:lnTo>
                    <a:pt x="574775" y="2550314"/>
                  </a:lnTo>
                  <a:lnTo>
                    <a:pt x="523929" y="2553472"/>
                  </a:lnTo>
                  <a:lnTo>
                    <a:pt x="422070" y="2560696"/>
                  </a:lnTo>
                  <a:lnTo>
                    <a:pt x="371140" y="2563768"/>
                  </a:lnTo>
                  <a:lnTo>
                    <a:pt x="320264" y="2565820"/>
                  </a:lnTo>
                  <a:lnTo>
                    <a:pt x="269483" y="25663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308665" y="7366168"/>
              <a:ext cx="1229995" cy="2219960"/>
            </a:xfrm>
            <a:custGeom>
              <a:avLst/>
              <a:gdLst/>
              <a:ahLst/>
              <a:cxnLst/>
              <a:rect l="l" t="t" r="r" b="b"/>
              <a:pathLst>
                <a:path w="1229995" h="2219959">
                  <a:moveTo>
                    <a:pt x="1194346" y="1586023"/>
                  </a:moveTo>
                  <a:lnTo>
                    <a:pt x="699861" y="1586023"/>
                  </a:lnTo>
                  <a:lnTo>
                    <a:pt x="746520" y="1581968"/>
                  </a:lnTo>
                  <a:lnTo>
                    <a:pt x="793599" y="1574909"/>
                  </a:lnTo>
                  <a:lnTo>
                    <a:pt x="840898" y="1566053"/>
                  </a:lnTo>
                  <a:lnTo>
                    <a:pt x="888218" y="1556612"/>
                  </a:lnTo>
                  <a:lnTo>
                    <a:pt x="935362" y="1547794"/>
                  </a:lnTo>
                  <a:lnTo>
                    <a:pt x="982130" y="1540809"/>
                  </a:lnTo>
                  <a:lnTo>
                    <a:pt x="1028325" y="1536866"/>
                  </a:lnTo>
                  <a:lnTo>
                    <a:pt x="1073747" y="1537176"/>
                  </a:lnTo>
                  <a:lnTo>
                    <a:pt x="1118199" y="1542947"/>
                  </a:lnTo>
                  <a:lnTo>
                    <a:pt x="1161482" y="1555389"/>
                  </a:lnTo>
                  <a:lnTo>
                    <a:pt x="1192994" y="1580980"/>
                  </a:lnTo>
                  <a:lnTo>
                    <a:pt x="1194346" y="1586023"/>
                  </a:lnTo>
                  <a:close/>
                </a:path>
                <a:path w="1229995" h="2219959">
                  <a:moveTo>
                    <a:pt x="1142517" y="2219734"/>
                  </a:moveTo>
                  <a:lnTo>
                    <a:pt x="160354" y="2201106"/>
                  </a:lnTo>
                  <a:lnTo>
                    <a:pt x="99130" y="2194545"/>
                  </a:lnTo>
                  <a:lnTo>
                    <a:pt x="50186" y="2164259"/>
                  </a:lnTo>
                  <a:lnTo>
                    <a:pt x="33189" y="2110901"/>
                  </a:lnTo>
                  <a:lnTo>
                    <a:pt x="29565" y="2042926"/>
                  </a:lnTo>
                  <a:lnTo>
                    <a:pt x="27978" y="1993608"/>
                  </a:lnTo>
                  <a:lnTo>
                    <a:pt x="26548" y="1944040"/>
                  </a:lnTo>
                  <a:lnTo>
                    <a:pt x="24773" y="1894430"/>
                  </a:lnTo>
                  <a:lnTo>
                    <a:pt x="22147" y="1844986"/>
                  </a:lnTo>
                  <a:lnTo>
                    <a:pt x="18167" y="1795915"/>
                  </a:lnTo>
                  <a:lnTo>
                    <a:pt x="12327" y="1747425"/>
                  </a:lnTo>
                  <a:lnTo>
                    <a:pt x="4505" y="1700547"/>
                  </a:lnTo>
                  <a:lnTo>
                    <a:pt x="0" y="1661297"/>
                  </a:lnTo>
                  <a:lnTo>
                    <a:pt x="25371" y="1595187"/>
                  </a:lnTo>
                  <a:lnTo>
                    <a:pt x="67465" y="1563084"/>
                  </a:lnTo>
                  <a:lnTo>
                    <a:pt x="106832" y="1547146"/>
                  </a:lnTo>
                  <a:lnTo>
                    <a:pt x="144242" y="1545610"/>
                  </a:lnTo>
                  <a:lnTo>
                    <a:pt x="180863" y="1554294"/>
                  </a:lnTo>
                  <a:lnTo>
                    <a:pt x="217860" y="1569013"/>
                  </a:lnTo>
                  <a:lnTo>
                    <a:pt x="256401" y="1585583"/>
                  </a:lnTo>
                  <a:lnTo>
                    <a:pt x="297652" y="1599821"/>
                  </a:lnTo>
                  <a:lnTo>
                    <a:pt x="342779" y="1607544"/>
                  </a:lnTo>
                  <a:lnTo>
                    <a:pt x="1196771" y="1607544"/>
                  </a:lnTo>
                  <a:lnTo>
                    <a:pt x="1229134" y="2077222"/>
                  </a:lnTo>
                  <a:lnTo>
                    <a:pt x="1229834" y="2117217"/>
                  </a:lnTo>
                  <a:lnTo>
                    <a:pt x="1224389" y="2156760"/>
                  </a:lnTo>
                  <a:lnTo>
                    <a:pt x="1181608" y="2213115"/>
                  </a:lnTo>
                  <a:lnTo>
                    <a:pt x="1155905" y="2219139"/>
                  </a:lnTo>
                  <a:lnTo>
                    <a:pt x="1142517" y="2219734"/>
                  </a:lnTo>
                  <a:close/>
                </a:path>
                <a:path w="1229995" h="2219959">
                  <a:moveTo>
                    <a:pt x="1196771" y="1607544"/>
                  </a:moveTo>
                  <a:lnTo>
                    <a:pt x="342779" y="1607544"/>
                  </a:lnTo>
                  <a:lnTo>
                    <a:pt x="394116" y="1605228"/>
                  </a:lnTo>
                  <a:lnTo>
                    <a:pt x="448516" y="1595714"/>
                  </a:lnTo>
                  <a:lnTo>
                    <a:pt x="503829" y="1584631"/>
                  </a:lnTo>
                  <a:lnTo>
                    <a:pt x="557904" y="1577610"/>
                  </a:lnTo>
                  <a:lnTo>
                    <a:pt x="608591" y="1580280"/>
                  </a:lnTo>
                  <a:lnTo>
                    <a:pt x="653818" y="1585864"/>
                  </a:lnTo>
                  <a:lnTo>
                    <a:pt x="1194346" y="1586023"/>
                  </a:lnTo>
                  <a:lnTo>
                    <a:pt x="1194814" y="1587767"/>
                  </a:lnTo>
                  <a:lnTo>
                    <a:pt x="1195816" y="1594818"/>
                  </a:lnTo>
                  <a:lnTo>
                    <a:pt x="1196385" y="1601927"/>
                  </a:lnTo>
                  <a:lnTo>
                    <a:pt x="1196771" y="1607544"/>
                  </a:lnTo>
                  <a:close/>
                </a:path>
                <a:path w="1229995" h="2219959">
                  <a:moveTo>
                    <a:pt x="939881" y="85511"/>
                  </a:moveTo>
                  <a:lnTo>
                    <a:pt x="420759" y="85511"/>
                  </a:lnTo>
                  <a:lnTo>
                    <a:pt x="576768" y="83943"/>
                  </a:lnTo>
                  <a:lnTo>
                    <a:pt x="780945" y="78776"/>
                  </a:lnTo>
                  <a:lnTo>
                    <a:pt x="829157" y="76533"/>
                  </a:lnTo>
                  <a:lnTo>
                    <a:pt x="877274" y="73198"/>
                  </a:lnTo>
                  <a:lnTo>
                    <a:pt x="925196" y="68325"/>
                  </a:lnTo>
                  <a:lnTo>
                    <a:pt x="972823" y="61468"/>
                  </a:lnTo>
                  <a:lnTo>
                    <a:pt x="1020057" y="52181"/>
                  </a:lnTo>
                  <a:lnTo>
                    <a:pt x="1082780" y="34425"/>
                  </a:lnTo>
                  <a:lnTo>
                    <a:pt x="1135841" y="0"/>
                  </a:lnTo>
                  <a:lnTo>
                    <a:pt x="1099421" y="37203"/>
                  </a:lnTo>
                  <a:lnTo>
                    <a:pt x="1052510" y="61347"/>
                  </a:lnTo>
                  <a:lnTo>
                    <a:pt x="999669" y="76016"/>
                  </a:lnTo>
                  <a:lnTo>
                    <a:pt x="945460" y="84795"/>
                  </a:lnTo>
                  <a:lnTo>
                    <a:pt x="939881" y="85511"/>
                  </a:lnTo>
                  <a:close/>
                </a:path>
                <a:path w="1229995" h="2219959">
                  <a:moveTo>
                    <a:pt x="489371" y="119176"/>
                  </a:moveTo>
                  <a:lnTo>
                    <a:pt x="438696" y="118106"/>
                  </a:lnTo>
                  <a:lnTo>
                    <a:pt x="388099" y="115670"/>
                  </a:lnTo>
                  <a:lnTo>
                    <a:pt x="337599" y="111765"/>
                  </a:lnTo>
                  <a:lnTo>
                    <a:pt x="287218" y="106284"/>
                  </a:lnTo>
                  <a:lnTo>
                    <a:pt x="236977" y="99122"/>
                  </a:lnTo>
                  <a:lnTo>
                    <a:pt x="193734" y="90509"/>
                  </a:lnTo>
                  <a:lnTo>
                    <a:pt x="151871" y="76867"/>
                  </a:lnTo>
                  <a:lnTo>
                    <a:pt x="114756" y="55881"/>
                  </a:lnTo>
                  <a:lnTo>
                    <a:pt x="85755" y="25238"/>
                  </a:lnTo>
                  <a:lnTo>
                    <a:pt x="129115" y="46522"/>
                  </a:lnTo>
                  <a:lnTo>
                    <a:pt x="175088" y="62154"/>
                  </a:lnTo>
                  <a:lnTo>
                    <a:pt x="223007" y="72992"/>
                  </a:lnTo>
                  <a:lnTo>
                    <a:pt x="272202" y="79891"/>
                  </a:lnTo>
                  <a:lnTo>
                    <a:pt x="322005" y="83706"/>
                  </a:lnTo>
                  <a:lnTo>
                    <a:pt x="371747" y="85294"/>
                  </a:lnTo>
                  <a:lnTo>
                    <a:pt x="939881" y="85511"/>
                  </a:lnTo>
                  <a:lnTo>
                    <a:pt x="844494" y="97315"/>
                  </a:lnTo>
                  <a:lnTo>
                    <a:pt x="793865" y="102846"/>
                  </a:lnTo>
                  <a:lnTo>
                    <a:pt x="743168" y="107750"/>
                  </a:lnTo>
                  <a:lnTo>
                    <a:pt x="692421" y="111921"/>
                  </a:lnTo>
                  <a:lnTo>
                    <a:pt x="641648" y="115255"/>
                  </a:lnTo>
                  <a:lnTo>
                    <a:pt x="590868" y="117646"/>
                  </a:lnTo>
                  <a:lnTo>
                    <a:pt x="540102" y="118988"/>
                  </a:lnTo>
                  <a:lnTo>
                    <a:pt x="489371" y="119176"/>
                  </a:lnTo>
                  <a:close/>
                </a:path>
              </a:pathLst>
            </a:custGeom>
            <a:solidFill>
              <a:srgbClr val="A6B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208359" y="6261011"/>
              <a:ext cx="1424305" cy="2863850"/>
            </a:xfrm>
            <a:custGeom>
              <a:avLst/>
              <a:gdLst/>
              <a:ahLst/>
              <a:cxnLst/>
              <a:rect l="l" t="t" r="r" b="b"/>
              <a:pathLst>
                <a:path w="1424304" h="2863850">
                  <a:moveTo>
                    <a:pt x="1423364" y="1709779"/>
                  </a:moveTo>
                  <a:lnTo>
                    <a:pt x="347942" y="1709779"/>
                  </a:lnTo>
                  <a:lnTo>
                    <a:pt x="398192" y="1709110"/>
                  </a:lnTo>
                  <a:lnTo>
                    <a:pt x="448446" y="1707765"/>
                  </a:lnTo>
                  <a:lnTo>
                    <a:pt x="1243579" y="1674758"/>
                  </a:lnTo>
                  <a:lnTo>
                    <a:pt x="1290149" y="1670827"/>
                  </a:lnTo>
                  <a:lnTo>
                    <a:pt x="1336053" y="1663939"/>
                  </a:lnTo>
                  <a:lnTo>
                    <a:pt x="1380494" y="1652781"/>
                  </a:lnTo>
                  <a:lnTo>
                    <a:pt x="1422671" y="1636041"/>
                  </a:lnTo>
                  <a:lnTo>
                    <a:pt x="1423193" y="1687255"/>
                  </a:lnTo>
                  <a:lnTo>
                    <a:pt x="1423364" y="1709779"/>
                  </a:lnTo>
                  <a:close/>
                </a:path>
                <a:path w="1424304" h="2863850">
                  <a:moveTo>
                    <a:pt x="330322" y="2863388"/>
                  </a:moveTo>
                  <a:lnTo>
                    <a:pt x="276696" y="2861942"/>
                  </a:lnTo>
                  <a:lnTo>
                    <a:pt x="223518" y="2857909"/>
                  </a:lnTo>
                  <a:lnTo>
                    <a:pt x="171246" y="2850519"/>
                  </a:lnTo>
                  <a:lnTo>
                    <a:pt x="120343" y="2839006"/>
                  </a:lnTo>
                  <a:lnTo>
                    <a:pt x="71268" y="2822601"/>
                  </a:lnTo>
                  <a:lnTo>
                    <a:pt x="24483" y="2800537"/>
                  </a:lnTo>
                  <a:lnTo>
                    <a:pt x="23627" y="2749478"/>
                  </a:lnTo>
                  <a:lnTo>
                    <a:pt x="22636" y="2698422"/>
                  </a:lnTo>
                  <a:lnTo>
                    <a:pt x="21529" y="2647369"/>
                  </a:lnTo>
                  <a:lnTo>
                    <a:pt x="20278" y="2594624"/>
                  </a:lnTo>
                  <a:lnTo>
                    <a:pt x="19028" y="2545269"/>
                  </a:lnTo>
                  <a:lnTo>
                    <a:pt x="17667" y="2494220"/>
                  </a:lnTo>
                  <a:lnTo>
                    <a:pt x="16256" y="2443172"/>
                  </a:lnTo>
                  <a:lnTo>
                    <a:pt x="10423" y="2238966"/>
                  </a:lnTo>
                  <a:lnTo>
                    <a:pt x="9000" y="2187909"/>
                  </a:lnTo>
                  <a:lnTo>
                    <a:pt x="7626" y="2136847"/>
                  </a:lnTo>
                  <a:lnTo>
                    <a:pt x="6314" y="2085782"/>
                  </a:lnTo>
                  <a:lnTo>
                    <a:pt x="5083" y="2034711"/>
                  </a:lnTo>
                  <a:lnTo>
                    <a:pt x="3949" y="1983634"/>
                  </a:lnTo>
                  <a:lnTo>
                    <a:pt x="2903" y="1931120"/>
                  </a:lnTo>
                  <a:lnTo>
                    <a:pt x="2037" y="1881461"/>
                  </a:lnTo>
                  <a:lnTo>
                    <a:pt x="1291" y="1830363"/>
                  </a:lnTo>
                  <a:lnTo>
                    <a:pt x="708" y="1779257"/>
                  </a:lnTo>
                  <a:lnTo>
                    <a:pt x="305" y="1728142"/>
                  </a:lnTo>
                  <a:lnTo>
                    <a:pt x="96" y="1677018"/>
                  </a:lnTo>
                  <a:lnTo>
                    <a:pt x="49051" y="1687255"/>
                  </a:lnTo>
                  <a:lnTo>
                    <a:pt x="98328" y="1695272"/>
                  </a:lnTo>
                  <a:lnTo>
                    <a:pt x="147880" y="1701289"/>
                  </a:lnTo>
                  <a:lnTo>
                    <a:pt x="197664" y="1705528"/>
                  </a:lnTo>
                  <a:lnTo>
                    <a:pt x="247632" y="1708209"/>
                  </a:lnTo>
                  <a:lnTo>
                    <a:pt x="297740" y="1709552"/>
                  </a:lnTo>
                  <a:lnTo>
                    <a:pt x="1423364" y="1709779"/>
                  </a:lnTo>
                  <a:lnTo>
                    <a:pt x="1423575" y="1737521"/>
                  </a:lnTo>
                  <a:lnTo>
                    <a:pt x="1423840" y="1788447"/>
                  </a:lnTo>
                  <a:lnTo>
                    <a:pt x="1423967" y="1830363"/>
                  </a:lnTo>
                  <a:lnTo>
                    <a:pt x="1424043" y="1902164"/>
                  </a:lnTo>
                  <a:lnTo>
                    <a:pt x="720585" y="1902164"/>
                  </a:lnTo>
                  <a:lnTo>
                    <a:pt x="663206" y="1902808"/>
                  </a:lnTo>
                  <a:lnTo>
                    <a:pt x="609403" y="1908050"/>
                  </a:lnTo>
                  <a:lnTo>
                    <a:pt x="565714" y="1919163"/>
                  </a:lnTo>
                  <a:lnTo>
                    <a:pt x="538431" y="1946153"/>
                  </a:lnTo>
                  <a:lnTo>
                    <a:pt x="538383" y="1966501"/>
                  </a:lnTo>
                  <a:lnTo>
                    <a:pt x="540261" y="1994403"/>
                  </a:lnTo>
                  <a:lnTo>
                    <a:pt x="544468" y="2124121"/>
                  </a:lnTo>
                  <a:lnTo>
                    <a:pt x="544628" y="2129857"/>
                  </a:lnTo>
                  <a:lnTo>
                    <a:pt x="545293" y="2160191"/>
                  </a:lnTo>
                  <a:lnTo>
                    <a:pt x="340372" y="2160191"/>
                  </a:lnTo>
                  <a:lnTo>
                    <a:pt x="343643" y="2206532"/>
                  </a:lnTo>
                  <a:lnTo>
                    <a:pt x="345250" y="2253003"/>
                  </a:lnTo>
                  <a:lnTo>
                    <a:pt x="346303" y="2299518"/>
                  </a:lnTo>
                  <a:lnTo>
                    <a:pt x="347910" y="2345989"/>
                  </a:lnTo>
                  <a:lnTo>
                    <a:pt x="351181" y="2392331"/>
                  </a:lnTo>
                  <a:lnTo>
                    <a:pt x="550377" y="2392331"/>
                  </a:lnTo>
                  <a:lnTo>
                    <a:pt x="552601" y="2474119"/>
                  </a:lnTo>
                  <a:lnTo>
                    <a:pt x="555071" y="2545772"/>
                  </a:lnTo>
                  <a:lnTo>
                    <a:pt x="557671" y="2595845"/>
                  </a:lnTo>
                  <a:lnTo>
                    <a:pt x="560335" y="2614778"/>
                  </a:lnTo>
                  <a:lnTo>
                    <a:pt x="611947" y="2616797"/>
                  </a:lnTo>
                  <a:lnTo>
                    <a:pt x="1420368" y="2616797"/>
                  </a:lnTo>
                  <a:lnTo>
                    <a:pt x="1420277" y="2647369"/>
                  </a:lnTo>
                  <a:lnTo>
                    <a:pt x="1420252" y="2815872"/>
                  </a:lnTo>
                  <a:lnTo>
                    <a:pt x="1379966" y="2825078"/>
                  </a:lnTo>
                  <a:lnTo>
                    <a:pt x="1338531" y="2830617"/>
                  </a:lnTo>
                  <a:lnTo>
                    <a:pt x="1296584" y="2833636"/>
                  </a:lnTo>
                  <a:lnTo>
                    <a:pt x="383933" y="2863013"/>
                  </a:lnTo>
                  <a:lnTo>
                    <a:pt x="330322" y="2863388"/>
                  </a:lnTo>
                  <a:close/>
                </a:path>
                <a:path w="1424304" h="2863850">
                  <a:moveTo>
                    <a:pt x="824763" y="2153402"/>
                  </a:moveTo>
                  <a:lnTo>
                    <a:pt x="824599" y="2103839"/>
                  </a:lnTo>
                  <a:lnTo>
                    <a:pt x="824076" y="2054574"/>
                  </a:lnTo>
                  <a:lnTo>
                    <a:pt x="823151" y="2005709"/>
                  </a:lnTo>
                  <a:lnTo>
                    <a:pt x="821779" y="1957344"/>
                  </a:lnTo>
                  <a:lnTo>
                    <a:pt x="819917" y="1909580"/>
                  </a:lnTo>
                  <a:lnTo>
                    <a:pt x="775001" y="1904845"/>
                  </a:lnTo>
                  <a:lnTo>
                    <a:pt x="720585" y="1902164"/>
                  </a:lnTo>
                  <a:lnTo>
                    <a:pt x="1424043" y="1902164"/>
                  </a:lnTo>
                  <a:lnTo>
                    <a:pt x="1423927" y="1983634"/>
                  </a:lnTo>
                  <a:lnTo>
                    <a:pt x="1423683" y="2054574"/>
                  </a:lnTo>
                  <a:lnTo>
                    <a:pt x="1423222" y="2145816"/>
                  </a:lnTo>
                  <a:lnTo>
                    <a:pt x="1035564" y="2145816"/>
                  </a:lnTo>
                  <a:lnTo>
                    <a:pt x="824763" y="2153402"/>
                  </a:lnTo>
                  <a:close/>
                </a:path>
                <a:path w="1424304" h="2863850">
                  <a:moveTo>
                    <a:pt x="1420368" y="2616797"/>
                  </a:moveTo>
                  <a:lnTo>
                    <a:pt x="611947" y="2616797"/>
                  </a:lnTo>
                  <a:lnTo>
                    <a:pt x="663594" y="2615772"/>
                  </a:lnTo>
                  <a:lnTo>
                    <a:pt x="715095" y="2611724"/>
                  </a:lnTo>
                  <a:lnTo>
                    <a:pt x="766268" y="2604668"/>
                  </a:lnTo>
                  <a:lnTo>
                    <a:pt x="816932" y="2594624"/>
                  </a:lnTo>
                  <a:lnTo>
                    <a:pt x="819615" y="2488848"/>
                  </a:lnTo>
                  <a:lnTo>
                    <a:pt x="820908" y="2435033"/>
                  </a:lnTo>
                  <a:lnTo>
                    <a:pt x="822098" y="2380778"/>
                  </a:lnTo>
                  <a:lnTo>
                    <a:pt x="1044274" y="2367807"/>
                  </a:lnTo>
                  <a:lnTo>
                    <a:pt x="1043960" y="2317107"/>
                  </a:lnTo>
                  <a:lnTo>
                    <a:pt x="1040820" y="2258640"/>
                  </a:lnTo>
                  <a:lnTo>
                    <a:pt x="1036966" y="2203323"/>
                  </a:lnTo>
                  <a:lnTo>
                    <a:pt x="1034597" y="2163543"/>
                  </a:lnTo>
                  <a:lnTo>
                    <a:pt x="1034632" y="2160191"/>
                  </a:lnTo>
                  <a:lnTo>
                    <a:pt x="1035564" y="2145816"/>
                  </a:lnTo>
                  <a:lnTo>
                    <a:pt x="1423222" y="2145816"/>
                  </a:lnTo>
                  <a:lnTo>
                    <a:pt x="1422500" y="2258640"/>
                  </a:lnTo>
                  <a:lnTo>
                    <a:pt x="1421163" y="2456618"/>
                  </a:lnTo>
                  <a:lnTo>
                    <a:pt x="1420861" y="2508113"/>
                  </a:lnTo>
                  <a:lnTo>
                    <a:pt x="1420598" y="2559568"/>
                  </a:lnTo>
                  <a:lnTo>
                    <a:pt x="1420368" y="2616797"/>
                  </a:lnTo>
                  <a:close/>
                </a:path>
                <a:path w="1424304" h="2863850">
                  <a:moveTo>
                    <a:pt x="442809" y="2163543"/>
                  </a:moveTo>
                  <a:lnTo>
                    <a:pt x="391572" y="2162549"/>
                  </a:lnTo>
                  <a:lnTo>
                    <a:pt x="340372" y="2160191"/>
                  </a:lnTo>
                  <a:lnTo>
                    <a:pt x="545293" y="2160191"/>
                  </a:lnTo>
                  <a:lnTo>
                    <a:pt x="545346" y="2162617"/>
                  </a:lnTo>
                  <a:lnTo>
                    <a:pt x="494072" y="2163468"/>
                  </a:lnTo>
                  <a:lnTo>
                    <a:pt x="442809" y="2163543"/>
                  </a:lnTo>
                  <a:close/>
                </a:path>
                <a:path w="1424304" h="2863850">
                  <a:moveTo>
                    <a:pt x="550377" y="2392331"/>
                  </a:moveTo>
                  <a:lnTo>
                    <a:pt x="351181" y="2392331"/>
                  </a:lnTo>
                  <a:lnTo>
                    <a:pt x="402159" y="2392268"/>
                  </a:lnTo>
                  <a:lnTo>
                    <a:pt x="550325" y="2390443"/>
                  </a:lnTo>
                  <a:lnTo>
                    <a:pt x="550377" y="2392331"/>
                  </a:lnTo>
                  <a:close/>
                </a:path>
                <a:path w="1424304" h="2863850">
                  <a:moveTo>
                    <a:pt x="7950" y="200115"/>
                  </a:moveTo>
                  <a:lnTo>
                    <a:pt x="2541" y="172257"/>
                  </a:lnTo>
                  <a:lnTo>
                    <a:pt x="0" y="144027"/>
                  </a:lnTo>
                  <a:lnTo>
                    <a:pt x="2884" y="116851"/>
                  </a:lnTo>
                  <a:lnTo>
                    <a:pt x="25289" y="78771"/>
                  </a:lnTo>
                  <a:lnTo>
                    <a:pt x="38700" y="67126"/>
                  </a:lnTo>
                  <a:lnTo>
                    <a:pt x="59412" y="46397"/>
                  </a:lnTo>
                  <a:lnTo>
                    <a:pt x="77804" y="25173"/>
                  </a:lnTo>
                  <a:lnTo>
                    <a:pt x="97862" y="8532"/>
                  </a:lnTo>
                  <a:lnTo>
                    <a:pt x="123576" y="1551"/>
                  </a:lnTo>
                  <a:lnTo>
                    <a:pt x="319441" y="0"/>
                  </a:lnTo>
                  <a:lnTo>
                    <a:pt x="564278" y="2342"/>
                  </a:lnTo>
                  <a:lnTo>
                    <a:pt x="787691" y="8181"/>
                  </a:lnTo>
                  <a:lnTo>
                    <a:pt x="871452" y="8181"/>
                  </a:lnTo>
                  <a:lnTo>
                    <a:pt x="878417" y="31379"/>
                  </a:lnTo>
                  <a:lnTo>
                    <a:pt x="879065" y="59855"/>
                  </a:lnTo>
                  <a:lnTo>
                    <a:pt x="872395" y="87547"/>
                  </a:lnTo>
                  <a:lnTo>
                    <a:pt x="858623" y="112441"/>
                  </a:lnTo>
                  <a:lnTo>
                    <a:pt x="846722" y="125981"/>
                  </a:lnTo>
                  <a:lnTo>
                    <a:pt x="833489" y="138316"/>
                  </a:lnTo>
                  <a:lnTo>
                    <a:pt x="819872" y="150327"/>
                  </a:lnTo>
                  <a:lnTo>
                    <a:pt x="806817" y="162894"/>
                  </a:lnTo>
                  <a:lnTo>
                    <a:pt x="806059" y="189632"/>
                  </a:lnTo>
                  <a:lnTo>
                    <a:pt x="512132" y="189632"/>
                  </a:lnTo>
                  <a:lnTo>
                    <a:pt x="259990" y="192379"/>
                  </a:lnTo>
                  <a:lnTo>
                    <a:pt x="7950" y="200115"/>
                  </a:lnTo>
                  <a:close/>
                </a:path>
                <a:path w="1424304" h="2863850">
                  <a:moveTo>
                    <a:pt x="871452" y="8181"/>
                  </a:moveTo>
                  <a:lnTo>
                    <a:pt x="787691" y="8181"/>
                  </a:lnTo>
                  <a:lnTo>
                    <a:pt x="815235" y="7818"/>
                  </a:lnTo>
                  <a:lnTo>
                    <a:pt x="842742" y="6491"/>
                  </a:lnTo>
                  <a:lnTo>
                    <a:pt x="870237" y="4133"/>
                  </a:lnTo>
                  <a:lnTo>
                    <a:pt x="871452" y="8181"/>
                  </a:lnTo>
                  <a:close/>
                </a:path>
                <a:path w="1424304" h="2863850">
                  <a:moveTo>
                    <a:pt x="661382" y="946904"/>
                  </a:moveTo>
                  <a:lnTo>
                    <a:pt x="611860" y="944707"/>
                  </a:lnTo>
                  <a:lnTo>
                    <a:pt x="563005" y="938145"/>
                  </a:lnTo>
                  <a:lnTo>
                    <a:pt x="515358" y="926768"/>
                  </a:lnTo>
                  <a:lnTo>
                    <a:pt x="469462" y="910125"/>
                  </a:lnTo>
                  <a:lnTo>
                    <a:pt x="425860" y="887767"/>
                  </a:lnTo>
                  <a:lnTo>
                    <a:pt x="400791" y="856438"/>
                  </a:lnTo>
                  <a:lnTo>
                    <a:pt x="397675" y="789149"/>
                  </a:lnTo>
                  <a:lnTo>
                    <a:pt x="396804" y="734803"/>
                  </a:lnTo>
                  <a:lnTo>
                    <a:pt x="396298" y="680446"/>
                  </a:lnTo>
                  <a:lnTo>
                    <a:pt x="395589" y="627647"/>
                  </a:lnTo>
                  <a:lnTo>
                    <a:pt x="672687" y="624692"/>
                  </a:lnTo>
                  <a:lnTo>
                    <a:pt x="671543" y="623894"/>
                  </a:lnTo>
                  <a:lnTo>
                    <a:pt x="670451" y="623015"/>
                  </a:lnTo>
                  <a:lnTo>
                    <a:pt x="666484" y="618089"/>
                  </a:lnTo>
                  <a:lnTo>
                    <a:pt x="665976" y="612445"/>
                  </a:lnTo>
                  <a:lnTo>
                    <a:pt x="665659" y="607945"/>
                  </a:lnTo>
                  <a:lnTo>
                    <a:pt x="663128" y="586148"/>
                  </a:lnTo>
                  <a:lnTo>
                    <a:pt x="659532" y="561226"/>
                  </a:lnTo>
                  <a:lnTo>
                    <a:pt x="656550" y="534996"/>
                  </a:lnTo>
                  <a:lnTo>
                    <a:pt x="655861" y="509275"/>
                  </a:lnTo>
                  <a:lnTo>
                    <a:pt x="651468" y="507306"/>
                  </a:lnTo>
                  <a:lnTo>
                    <a:pt x="628146" y="476315"/>
                  </a:lnTo>
                  <a:lnTo>
                    <a:pt x="625693" y="428602"/>
                  </a:lnTo>
                  <a:lnTo>
                    <a:pt x="623012" y="380865"/>
                  </a:lnTo>
                  <a:lnTo>
                    <a:pt x="620252" y="333116"/>
                  </a:lnTo>
                  <a:lnTo>
                    <a:pt x="617564" y="285368"/>
                  </a:lnTo>
                  <a:lnTo>
                    <a:pt x="615095" y="237631"/>
                  </a:lnTo>
                  <a:lnTo>
                    <a:pt x="612997" y="189918"/>
                  </a:lnTo>
                  <a:lnTo>
                    <a:pt x="512132" y="189632"/>
                  </a:lnTo>
                  <a:lnTo>
                    <a:pt x="806059" y="189632"/>
                  </a:lnTo>
                  <a:lnTo>
                    <a:pt x="798564" y="454084"/>
                  </a:lnTo>
                  <a:lnTo>
                    <a:pt x="787597" y="494659"/>
                  </a:lnTo>
                  <a:lnTo>
                    <a:pt x="774866" y="503525"/>
                  </a:lnTo>
                  <a:lnTo>
                    <a:pt x="774360" y="530836"/>
                  </a:lnTo>
                  <a:lnTo>
                    <a:pt x="773299" y="558215"/>
                  </a:lnTo>
                  <a:lnTo>
                    <a:pt x="772117" y="586148"/>
                  </a:lnTo>
                  <a:lnTo>
                    <a:pt x="771328" y="612445"/>
                  </a:lnTo>
                  <a:lnTo>
                    <a:pt x="771247" y="616226"/>
                  </a:lnTo>
                  <a:lnTo>
                    <a:pt x="771035" y="620166"/>
                  </a:lnTo>
                  <a:lnTo>
                    <a:pt x="769781" y="623654"/>
                  </a:lnTo>
                  <a:lnTo>
                    <a:pt x="980417" y="623654"/>
                  </a:lnTo>
                  <a:lnTo>
                    <a:pt x="984119" y="664311"/>
                  </a:lnTo>
                  <a:lnTo>
                    <a:pt x="985527" y="708174"/>
                  </a:lnTo>
                  <a:lnTo>
                    <a:pt x="984499" y="752057"/>
                  </a:lnTo>
                  <a:lnTo>
                    <a:pt x="981093" y="795010"/>
                  </a:lnTo>
                  <a:lnTo>
                    <a:pt x="970190" y="835984"/>
                  </a:lnTo>
                  <a:lnTo>
                    <a:pt x="910056" y="892579"/>
                  </a:lnTo>
                  <a:lnTo>
                    <a:pt x="863107" y="915314"/>
                  </a:lnTo>
                  <a:lnTo>
                    <a:pt x="812400" y="930525"/>
                  </a:lnTo>
                  <a:lnTo>
                    <a:pt x="760253" y="940003"/>
                  </a:lnTo>
                  <a:lnTo>
                    <a:pt x="711027" y="945186"/>
                  </a:lnTo>
                  <a:lnTo>
                    <a:pt x="661382" y="946904"/>
                  </a:lnTo>
                  <a:close/>
                </a:path>
                <a:path w="1424304" h="2863850">
                  <a:moveTo>
                    <a:pt x="980417" y="623654"/>
                  </a:moveTo>
                  <a:lnTo>
                    <a:pt x="769781" y="623654"/>
                  </a:lnTo>
                  <a:lnTo>
                    <a:pt x="980214" y="621417"/>
                  </a:lnTo>
                  <a:lnTo>
                    <a:pt x="980417" y="623654"/>
                  </a:lnTo>
                  <a:close/>
                </a:path>
              </a:pathLst>
            </a:custGeom>
            <a:solidFill>
              <a:srgbClr val="4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213567" y="6261011"/>
              <a:ext cx="975360" cy="696595"/>
            </a:xfrm>
            <a:custGeom>
              <a:avLst/>
              <a:gdLst/>
              <a:ahLst/>
              <a:cxnLst/>
              <a:rect l="l" t="t" r="r" b="b"/>
              <a:pathLst>
                <a:path w="975359" h="696595">
                  <a:moveTo>
                    <a:pt x="743315" y="517869"/>
                  </a:moveTo>
                  <a:lnTo>
                    <a:pt x="695966" y="517869"/>
                  </a:lnTo>
                  <a:lnTo>
                    <a:pt x="718559" y="516052"/>
                  </a:lnTo>
                  <a:lnTo>
                    <a:pt x="740957" y="512497"/>
                  </a:lnTo>
                  <a:lnTo>
                    <a:pt x="747626" y="511298"/>
                  </a:lnTo>
                  <a:lnTo>
                    <a:pt x="754265" y="509968"/>
                  </a:lnTo>
                  <a:lnTo>
                    <a:pt x="760834" y="508379"/>
                  </a:lnTo>
                  <a:lnTo>
                    <a:pt x="767292" y="506401"/>
                  </a:lnTo>
                  <a:lnTo>
                    <a:pt x="768356" y="508131"/>
                  </a:lnTo>
                  <a:lnTo>
                    <a:pt x="767640" y="511512"/>
                  </a:lnTo>
                  <a:lnTo>
                    <a:pt x="764443" y="514042"/>
                  </a:lnTo>
                  <a:lnTo>
                    <a:pt x="762365" y="514441"/>
                  </a:lnTo>
                  <a:lnTo>
                    <a:pt x="760340" y="514787"/>
                  </a:lnTo>
                  <a:lnTo>
                    <a:pt x="743315" y="517869"/>
                  </a:lnTo>
                  <a:close/>
                </a:path>
                <a:path w="975359" h="696595">
                  <a:moveTo>
                    <a:pt x="700573" y="524173"/>
                  </a:moveTo>
                  <a:lnTo>
                    <a:pt x="660928" y="515847"/>
                  </a:lnTo>
                  <a:lnTo>
                    <a:pt x="652810" y="509702"/>
                  </a:lnTo>
                  <a:lnTo>
                    <a:pt x="673832" y="516301"/>
                  </a:lnTo>
                  <a:lnTo>
                    <a:pt x="695966" y="517869"/>
                  </a:lnTo>
                  <a:lnTo>
                    <a:pt x="743315" y="517869"/>
                  </a:lnTo>
                  <a:lnTo>
                    <a:pt x="721044" y="521830"/>
                  </a:lnTo>
                  <a:lnTo>
                    <a:pt x="710826" y="523304"/>
                  </a:lnTo>
                  <a:lnTo>
                    <a:pt x="700573" y="524173"/>
                  </a:lnTo>
                  <a:close/>
                </a:path>
                <a:path w="975359" h="696595">
                  <a:moveTo>
                    <a:pt x="768017" y="193059"/>
                  </a:moveTo>
                  <a:lnTo>
                    <a:pt x="717743" y="193059"/>
                  </a:lnTo>
                  <a:lnTo>
                    <a:pt x="724562" y="193048"/>
                  </a:lnTo>
                  <a:lnTo>
                    <a:pt x="731382" y="192869"/>
                  </a:lnTo>
                  <a:lnTo>
                    <a:pt x="772697" y="180769"/>
                  </a:lnTo>
                  <a:lnTo>
                    <a:pt x="798038" y="164385"/>
                  </a:lnTo>
                  <a:lnTo>
                    <a:pt x="793883" y="173981"/>
                  </a:lnTo>
                  <a:lnTo>
                    <a:pt x="786737" y="182007"/>
                  </a:lnTo>
                  <a:lnTo>
                    <a:pt x="777696" y="188410"/>
                  </a:lnTo>
                  <a:lnTo>
                    <a:pt x="768017" y="193059"/>
                  </a:lnTo>
                  <a:close/>
                </a:path>
                <a:path w="975359" h="696595">
                  <a:moveTo>
                    <a:pt x="687757" y="200740"/>
                  </a:moveTo>
                  <a:lnTo>
                    <a:pt x="649481" y="200088"/>
                  </a:lnTo>
                  <a:lnTo>
                    <a:pt x="611490" y="192926"/>
                  </a:lnTo>
                  <a:lnTo>
                    <a:pt x="768017" y="193059"/>
                  </a:lnTo>
                  <a:lnTo>
                    <a:pt x="726051" y="199555"/>
                  </a:lnTo>
                  <a:lnTo>
                    <a:pt x="687757" y="200740"/>
                  </a:lnTo>
                  <a:close/>
                </a:path>
                <a:path w="975359" h="696595">
                  <a:moveTo>
                    <a:pt x="0" y="109912"/>
                  </a:moveTo>
                  <a:lnTo>
                    <a:pt x="26659" y="72800"/>
                  </a:lnTo>
                  <a:lnTo>
                    <a:pt x="33492" y="67126"/>
                  </a:lnTo>
                  <a:lnTo>
                    <a:pt x="54204" y="46401"/>
                  </a:lnTo>
                  <a:lnTo>
                    <a:pt x="72595" y="25183"/>
                  </a:lnTo>
                  <a:lnTo>
                    <a:pt x="92654" y="8543"/>
                  </a:lnTo>
                  <a:lnTo>
                    <a:pt x="118368" y="1551"/>
                  </a:lnTo>
                  <a:lnTo>
                    <a:pt x="314232" y="0"/>
                  </a:lnTo>
                  <a:lnTo>
                    <a:pt x="559070" y="2342"/>
                  </a:lnTo>
                  <a:lnTo>
                    <a:pt x="782483" y="8181"/>
                  </a:lnTo>
                  <a:lnTo>
                    <a:pt x="861768" y="8181"/>
                  </a:lnTo>
                  <a:lnTo>
                    <a:pt x="850586" y="22059"/>
                  </a:lnTo>
                  <a:lnTo>
                    <a:pt x="834923" y="39151"/>
                  </a:lnTo>
                  <a:lnTo>
                    <a:pt x="818917" y="55973"/>
                  </a:lnTo>
                  <a:lnTo>
                    <a:pt x="803442" y="73091"/>
                  </a:lnTo>
                  <a:lnTo>
                    <a:pt x="769262" y="100220"/>
                  </a:lnTo>
                  <a:lnTo>
                    <a:pt x="765181" y="101184"/>
                  </a:lnTo>
                  <a:lnTo>
                    <a:pt x="545346" y="101184"/>
                  </a:lnTo>
                  <a:lnTo>
                    <a:pt x="247844" y="103671"/>
                  </a:lnTo>
                  <a:lnTo>
                    <a:pt x="0" y="109912"/>
                  </a:lnTo>
                  <a:close/>
                </a:path>
                <a:path w="975359" h="696595">
                  <a:moveTo>
                    <a:pt x="861768" y="8181"/>
                  </a:moveTo>
                  <a:lnTo>
                    <a:pt x="782483" y="8181"/>
                  </a:lnTo>
                  <a:lnTo>
                    <a:pt x="810026" y="7818"/>
                  </a:lnTo>
                  <a:lnTo>
                    <a:pt x="837534" y="6491"/>
                  </a:lnTo>
                  <a:lnTo>
                    <a:pt x="865029" y="4133"/>
                  </a:lnTo>
                  <a:lnTo>
                    <a:pt x="861768" y="8181"/>
                  </a:lnTo>
                  <a:close/>
                </a:path>
                <a:path w="975359" h="696595">
                  <a:moveTo>
                    <a:pt x="750150" y="102628"/>
                  </a:moveTo>
                  <a:lnTo>
                    <a:pt x="545346" y="101184"/>
                  </a:lnTo>
                  <a:lnTo>
                    <a:pt x="765181" y="101184"/>
                  </a:lnTo>
                  <a:lnTo>
                    <a:pt x="763015" y="101695"/>
                  </a:lnTo>
                  <a:lnTo>
                    <a:pt x="756620" y="102413"/>
                  </a:lnTo>
                  <a:lnTo>
                    <a:pt x="750150" y="102628"/>
                  </a:lnTo>
                  <a:close/>
                </a:path>
                <a:path w="975359" h="696595">
                  <a:moveTo>
                    <a:pt x="971094" y="636377"/>
                  </a:moveTo>
                  <a:lnTo>
                    <a:pt x="729889" y="636377"/>
                  </a:lnTo>
                  <a:lnTo>
                    <a:pt x="748386" y="634250"/>
                  </a:lnTo>
                  <a:lnTo>
                    <a:pt x="753552" y="633319"/>
                  </a:lnTo>
                  <a:lnTo>
                    <a:pt x="759039" y="631854"/>
                  </a:lnTo>
                  <a:lnTo>
                    <a:pt x="765745" y="623654"/>
                  </a:lnTo>
                  <a:lnTo>
                    <a:pt x="765999" y="618089"/>
                  </a:lnTo>
                  <a:lnTo>
                    <a:pt x="766419" y="600493"/>
                  </a:lnTo>
                  <a:lnTo>
                    <a:pt x="766912" y="586197"/>
                  </a:lnTo>
                  <a:lnTo>
                    <a:pt x="768063" y="559649"/>
                  </a:lnTo>
                  <a:lnTo>
                    <a:pt x="810702" y="561315"/>
                  </a:lnTo>
                  <a:lnTo>
                    <a:pt x="850407" y="564371"/>
                  </a:lnTo>
                  <a:lnTo>
                    <a:pt x="916998" y="574745"/>
                  </a:lnTo>
                  <a:lnTo>
                    <a:pt x="957391" y="592720"/>
                  </a:lnTo>
                  <a:lnTo>
                    <a:pt x="974822" y="627008"/>
                  </a:lnTo>
                  <a:lnTo>
                    <a:pt x="971094" y="636377"/>
                  </a:lnTo>
                  <a:close/>
                </a:path>
                <a:path w="975359" h="696595">
                  <a:moveTo>
                    <a:pt x="654510" y="696000"/>
                  </a:moveTo>
                  <a:lnTo>
                    <a:pt x="601819" y="694599"/>
                  </a:lnTo>
                  <a:lnTo>
                    <a:pt x="549235" y="690977"/>
                  </a:lnTo>
                  <a:lnTo>
                    <a:pt x="496849" y="685132"/>
                  </a:lnTo>
                  <a:lnTo>
                    <a:pt x="443968" y="674217"/>
                  </a:lnTo>
                  <a:lnTo>
                    <a:pt x="398314" y="648308"/>
                  </a:lnTo>
                  <a:lnTo>
                    <a:pt x="391073" y="637019"/>
                  </a:lnTo>
                  <a:lnTo>
                    <a:pt x="395673" y="617433"/>
                  </a:lnTo>
                  <a:lnTo>
                    <a:pt x="463685" y="586310"/>
                  </a:lnTo>
                  <a:lnTo>
                    <a:pt x="519310" y="574990"/>
                  </a:lnTo>
                  <a:lnTo>
                    <a:pt x="584155" y="566644"/>
                  </a:lnTo>
                  <a:lnTo>
                    <a:pt x="654327" y="561380"/>
                  </a:lnTo>
                  <a:lnTo>
                    <a:pt x="657939" y="586310"/>
                  </a:lnTo>
                  <a:lnTo>
                    <a:pt x="659426" y="597584"/>
                  </a:lnTo>
                  <a:lnTo>
                    <a:pt x="660451" y="607945"/>
                  </a:lnTo>
                  <a:lnTo>
                    <a:pt x="660796" y="612845"/>
                  </a:lnTo>
                  <a:lnTo>
                    <a:pt x="661276" y="618089"/>
                  </a:lnTo>
                  <a:lnTo>
                    <a:pt x="711268" y="636067"/>
                  </a:lnTo>
                  <a:lnTo>
                    <a:pt x="729889" y="636377"/>
                  </a:lnTo>
                  <a:lnTo>
                    <a:pt x="971094" y="636377"/>
                  </a:lnTo>
                  <a:lnTo>
                    <a:pt x="968122" y="643848"/>
                  </a:lnTo>
                  <a:lnTo>
                    <a:pt x="935765" y="664527"/>
                  </a:lnTo>
                  <a:lnTo>
                    <a:pt x="864458" y="679471"/>
                  </a:lnTo>
                  <a:lnTo>
                    <a:pt x="812280" y="686917"/>
                  </a:lnTo>
                  <a:lnTo>
                    <a:pt x="759833" y="692156"/>
                  </a:lnTo>
                  <a:lnTo>
                    <a:pt x="707212" y="695185"/>
                  </a:lnTo>
                  <a:lnTo>
                    <a:pt x="654510" y="696000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3544058" y="0"/>
            <a:ext cx="4744085" cy="4582160"/>
            <a:chOff x="13544058" y="0"/>
            <a:chExt cx="4744085" cy="4582160"/>
          </a:xfrm>
        </p:grpSpPr>
        <p:sp>
          <p:nvSpPr>
            <p:cNvPr id="24" name="object 24"/>
            <p:cNvSpPr/>
            <p:nvPr/>
          </p:nvSpPr>
          <p:spPr>
            <a:xfrm>
              <a:off x="14517644" y="0"/>
              <a:ext cx="3770629" cy="2914015"/>
            </a:xfrm>
            <a:custGeom>
              <a:avLst/>
              <a:gdLst/>
              <a:ahLst/>
              <a:cxnLst/>
              <a:rect l="l" t="t" r="r" b="b"/>
              <a:pathLst>
                <a:path w="3770630" h="2914015">
                  <a:moveTo>
                    <a:pt x="3770354" y="0"/>
                  </a:moveTo>
                  <a:lnTo>
                    <a:pt x="0" y="0"/>
                  </a:lnTo>
                  <a:lnTo>
                    <a:pt x="65393" y="298349"/>
                  </a:lnTo>
                  <a:lnTo>
                    <a:pt x="308199" y="999224"/>
                  </a:lnTo>
                  <a:lnTo>
                    <a:pt x="646047" y="1360614"/>
                  </a:lnTo>
                  <a:lnTo>
                    <a:pt x="1212934" y="1627658"/>
                  </a:lnTo>
                  <a:lnTo>
                    <a:pt x="2028934" y="1965421"/>
                  </a:lnTo>
                  <a:lnTo>
                    <a:pt x="2376408" y="2115131"/>
                  </a:lnTo>
                  <a:lnTo>
                    <a:pt x="2569151" y="2202004"/>
                  </a:lnTo>
                  <a:lnTo>
                    <a:pt x="2710139" y="2267988"/>
                  </a:lnTo>
                  <a:lnTo>
                    <a:pt x="2847582" y="2334803"/>
                  </a:lnTo>
                  <a:lnTo>
                    <a:pt x="2937025" y="2379861"/>
                  </a:lnTo>
                  <a:lnTo>
                    <a:pt x="3024568" y="2425369"/>
                  </a:lnTo>
                  <a:lnTo>
                    <a:pt x="3110081" y="2471359"/>
                  </a:lnTo>
                  <a:lnTo>
                    <a:pt x="3152036" y="2494544"/>
                  </a:lnTo>
                  <a:lnTo>
                    <a:pt x="3193435" y="2517862"/>
                  </a:lnTo>
                  <a:lnTo>
                    <a:pt x="3234262" y="2541316"/>
                  </a:lnTo>
                  <a:lnTo>
                    <a:pt x="3274500" y="2564911"/>
                  </a:lnTo>
                  <a:lnTo>
                    <a:pt x="3314134" y="2588651"/>
                  </a:lnTo>
                  <a:lnTo>
                    <a:pt x="3353146" y="2612538"/>
                  </a:lnTo>
                  <a:lnTo>
                    <a:pt x="3391522" y="2636579"/>
                  </a:lnTo>
                  <a:lnTo>
                    <a:pt x="3429244" y="2660776"/>
                  </a:lnTo>
                  <a:lnTo>
                    <a:pt x="3466297" y="2685133"/>
                  </a:lnTo>
                  <a:lnTo>
                    <a:pt x="3502664" y="2709655"/>
                  </a:lnTo>
                  <a:lnTo>
                    <a:pt x="3538329" y="2734346"/>
                  </a:lnTo>
                  <a:lnTo>
                    <a:pt x="3573276" y="2759209"/>
                  </a:lnTo>
                  <a:lnTo>
                    <a:pt x="3607489" y="2784249"/>
                  </a:lnTo>
                  <a:lnTo>
                    <a:pt x="3640951" y="2809470"/>
                  </a:lnTo>
                  <a:lnTo>
                    <a:pt x="3673646" y="2834875"/>
                  </a:lnTo>
                  <a:lnTo>
                    <a:pt x="3705558" y="2860469"/>
                  </a:lnTo>
                  <a:lnTo>
                    <a:pt x="3736671" y="2886255"/>
                  </a:lnTo>
                  <a:lnTo>
                    <a:pt x="3766969" y="2912238"/>
                  </a:lnTo>
                  <a:lnTo>
                    <a:pt x="3770354" y="2913710"/>
                  </a:lnTo>
                  <a:lnTo>
                    <a:pt x="37703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298244" y="0"/>
              <a:ext cx="2990215" cy="2038985"/>
            </a:xfrm>
            <a:custGeom>
              <a:avLst/>
              <a:gdLst/>
              <a:ahLst/>
              <a:cxnLst/>
              <a:rect l="l" t="t" r="r" b="b"/>
              <a:pathLst>
                <a:path w="2990215" h="2038985">
                  <a:moveTo>
                    <a:pt x="89386" y="0"/>
                  </a:moveTo>
                  <a:lnTo>
                    <a:pt x="0" y="0"/>
                  </a:lnTo>
                  <a:lnTo>
                    <a:pt x="35074" y="40812"/>
                  </a:lnTo>
                  <a:lnTo>
                    <a:pt x="69760" y="80702"/>
                  </a:lnTo>
                  <a:lnTo>
                    <a:pt x="105486" y="121313"/>
                  </a:lnTo>
                  <a:lnTo>
                    <a:pt x="142218" y="162568"/>
                  </a:lnTo>
                  <a:lnTo>
                    <a:pt x="179924" y="204389"/>
                  </a:lnTo>
                  <a:lnTo>
                    <a:pt x="218568" y="246700"/>
                  </a:lnTo>
                  <a:lnTo>
                    <a:pt x="258119" y="289423"/>
                  </a:lnTo>
                  <a:lnTo>
                    <a:pt x="298541" y="332481"/>
                  </a:lnTo>
                  <a:lnTo>
                    <a:pt x="339801" y="375797"/>
                  </a:lnTo>
                  <a:lnTo>
                    <a:pt x="381866" y="419293"/>
                  </a:lnTo>
                  <a:lnTo>
                    <a:pt x="424701" y="462893"/>
                  </a:lnTo>
                  <a:lnTo>
                    <a:pt x="468274" y="506519"/>
                  </a:lnTo>
                  <a:lnTo>
                    <a:pt x="512549" y="550094"/>
                  </a:lnTo>
                  <a:lnTo>
                    <a:pt x="557494" y="593540"/>
                  </a:lnTo>
                  <a:lnTo>
                    <a:pt x="603075" y="636782"/>
                  </a:lnTo>
                  <a:lnTo>
                    <a:pt x="649258" y="679741"/>
                  </a:lnTo>
                  <a:lnTo>
                    <a:pt x="696010" y="722340"/>
                  </a:lnTo>
                  <a:lnTo>
                    <a:pt x="743296" y="764502"/>
                  </a:lnTo>
                  <a:lnTo>
                    <a:pt x="791083" y="806149"/>
                  </a:lnTo>
                  <a:lnTo>
                    <a:pt x="839337" y="847206"/>
                  </a:lnTo>
                  <a:lnTo>
                    <a:pt x="888025" y="887593"/>
                  </a:lnTo>
                  <a:lnTo>
                    <a:pt x="937113" y="927235"/>
                  </a:lnTo>
                  <a:lnTo>
                    <a:pt x="986566" y="966054"/>
                  </a:lnTo>
                  <a:lnTo>
                    <a:pt x="1036352" y="1003973"/>
                  </a:lnTo>
                  <a:lnTo>
                    <a:pt x="1086437" y="1040914"/>
                  </a:lnTo>
                  <a:lnTo>
                    <a:pt x="1136787" y="1076801"/>
                  </a:lnTo>
                  <a:lnTo>
                    <a:pt x="1187367" y="1111556"/>
                  </a:lnTo>
                  <a:lnTo>
                    <a:pt x="1238146" y="1145102"/>
                  </a:lnTo>
                  <a:lnTo>
                    <a:pt x="1289088" y="1177361"/>
                  </a:lnTo>
                  <a:lnTo>
                    <a:pt x="1340160" y="1208258"/>
                  </a:lnTo>
                  <a:lnTo>
                    <a:pt x="1391328" y="1237713"/>
                  </a:lnTo>
                  <a:lnTo>
                    <a:pt x="1442559" y="1265651"/>
                  </a:lnTo>
                  <a:lnTo>
                    <a:pt x="1493819" y="1291994"/>
                  </a:lnTo>
                  <a:lnTo>
                    <a:pt x="1545074" y="1316664"/>
                  </a:lnTo>
                  <a:lnTo>
                    <a:pt x="1596291" y="1339585"/>
                  </a:lnTo>
                  <a:lnTo>
                    <a:pt x="1647435" y="1360680"/>
                  </a:lnTo>
                  <a:lnTo>
                    <a:pt x="1698474" y="1379871"/>
                  </a:lnTo>
                  <a:lnTo>
                    <a:pt x="1754191" y="1399900"/>
                  </a:lnTo>
                  <a:lnTo>
                    <a:pt x="1862100" y="1440246"/>
                  </a:lnTo>
                  <a:lnTo>
                    <a:pt x="1914382" y="1460587"/>
                  </a:lnTo>
                  <a:lnTo>
                    <a:pt x="1965606" y="1481055"/>
                  </a:lnTo>
                  <a:lnTo>
                    <a:pt x="2015818" y="1501662"/>
                  </a:lnTo>
                  <a:lnTo>
                    <a:pt x="2065062" y="1522419"/>
                  </a:lnTo>
                  <a:lnTo>
                    <a:pt x="2113382" y="1543340"/>
                  </a:lnTo>
                  <a:lnTo>
                    <a:pt x="2160822" y="1564435"/>
                  </a:lnTo>
                  <a:lnTo>
                    <a:pt x="2207427" y="1585716"/>
                  </a:lnTo>
                  <a:lnTo>
                    <a:pt x="2253241" y="1607195"/>
                  </a:lnTo>
                  <a:lnTo>
                    <a:pt x="2298307" y="1628884"/>
                  </a:lnTo>
                  <a:lnTo>
                    <a:pt x="2342671" y="1650794"/>
                  </a:lnTo>
                  <a:lnTo>
                    <a:pt x="2386376" y="1672938"/>
                  </a:lnTo>
                  <a:lnTo>
                    <a:pt x="2429468" y="1695328"/>
                  </a:lnTo>
                  <a:lnTo>
                    <a:pt x="2471989" y="1717974"/>
                  </a:lnTo>
                  <a:lnTo>
                    <a:pt x="2513985" y="1740889"/>
                  </a:lnTo>
                  <a:lnTo>
                    <a:pt x="2555499" y="1764084"/>
                  </a:lnTo>
                  <a:lnTo>
                    <a:pt x="2596576" y="1787572"/>
                  </a:lnTo>
                  <a:lnTo>
                    <a:pt x="2637260" y="1811364"/>
                  </a:lnTo>
                  <a:lnTo>
                    <a:pt x="2677595" y="1835472"/>
                  </a:lnTo>
                  <a:lnTo>
                    <a:pt x="2717626" y="1859907"/>
                  </a:lnTo>
                  <a:lnTo>
                    <a:pt x="2757397" y="1884683"/>
                  </a:lnTo>
                  <a:lnTo>
                    <a:pt x="2796952" y="1909809"/>
                  </a:lnTo>
                  <a:lnTo>
                    <a:pt x="2836336" y="1935298"/>
                  </a:lnTo>
                  <a:lnTo>
                    <a:pt x="2875592" y="1961163"/>
                  </a:lnTo>
                  <a:lnTo>
                    <a:pt x="2914764" y="1987414"/>
                  </a:lnTo>
                  <a:lnTo>
                    <a:pt x="2953898" y="2014064"/>
                  </a:lnTo>
                  <a:lnTo>
                    <a:pt x="2989753" y="2038853"/>
                  </a:lnTo>
                  <a:lnTo>
                    <a:pt x="2989753" y="1955756"/>
                  </a:lnTo>
                  <a:lnTo>
                    <a:pt x="2927133" y="1913243"/>
                  </a:lnTo>
                  <a:lnTo>
                    <a:pt x="2888440" y="1887556"/>
                  </a:lnTo>
                  <a:lnTo>
                    <a:pt x="2849633" y="1862233"/>
                  </a:lnTo>
                  <a:lnTo>
                    <a:pt x="2810671" y="1837265"/>
                  </a:lnTo>
                  <a:lnTo>
                    <a:pt x="2771510" y="1812638"/>
                  </a:lnTo>
                  <a:lnTo>
                    <a:pt x="2732110" y="1788342"/>
                  </a:lnTo>
                  <a:lnTo>
                    <a:pt x="2692428" y="1764366"/>
                  </a:lnTo>
                  <a:lnTo>
                    <a:pt x="2652424" y="1740698"/>
                  </a:lnTo>
                  <a:lnTo>
                    <a:pt x="2612055" y="1717327"/>
                  </a:lnTo>
                  <a:lnTo>
                    <a:pt x="2571279" y="1694242"/>
                  </a:lnTo>
                  <a:lnTo>
                    <a:pt x="2530055" y="1671431"/>
                  </a:lnTo>
                  <a:lnTo>
                    <a:pt x="2488341" y="1648883"/>
                  </a:lnTo>
                  <a:lnTo>
                    <a:pt x="2446096" y="1626587"/>
                  </a:lnTo>
                  <a:lnTo>
                    <a:pt x="2403277" y="1604531"/>
                  </a:lnTo>
                  <a:lnTo>
                    <a:pt x="2359843" y="1582704"/>
                  </a:lnTo>
                  <a:lnTo>
                    <a:pt x="2315752" y="1561096"/>
                  </a:lnTo>
                  <a:lnTo>
                    <a:pt x="2270962" y="1539693"/>
                  </a:lnTo>
                  <a:lnTo>
                    <a:pt x="2225433" y="1518486"/>
                  </a:lnTo>
                  <a:lnTo>
                    <a:pt x="2179120" y="1497463"/>
                  </a:lnTo>
                  <a:lnTo>
                    <a:pt x="2131984" y="1476612"/>
                  </a:lnTo>
                  <a:lnTo>
                    <a:pt x="2083983" y="1455923"/>
                  </a:lnTo>
                  <a:lnTo>
                    <a:pt x="2035074" y="1435383"/>
                  </a:lnTo>
                  <a:lnTo>
                    <a:pt x="1985216" y="1414983"/>
                  </a:lnTo>
                  <a:lnTo>
                    <a:pt x="1934367" y="1394709"/>
                  </a:lnTo>
                  <a:lnTo>
                    <a:pt x="1829530" y="1354499"/>
                  </a:lnTo>
                  <a:lnTo>
                    <a:pt x="1676903" y="1298619"/>
                  </a:lnTo>
                  <a:lnTo>
                    <a:pt x="1633467" y="1281081"/>
                  </a:lnTo>
                  <a:lnTo>
                    <a:pt x="1589949" y="1262109"/>
                  </a:lnTo>
                  <a:lnTo>
                    <a:pt x="1546377" y="1241763"/>
                  </a:lnTo>
                  <a:lnTo>
                    <a:pt x="1502780" y="1220104"/>
                  </a:lnTo>
                  <a:lnTo>
                    <a:pt x="1459187" y="1197191"/>
                  </a:lnTo>
                  <a:lnTo>
                    <a:pt x="1415624" y="1173086"/>
                  </a:lnTo>
                  <a:lnTo>
                    <a:pt x="1372121" y="1147847"/>
                  </a:lnTo>
                  <a:lnTo>
                    <a:pt x="1328707" y="1121537"/>
                  </a:lnTo>
                  <a:lnTo>
                    <a:pt x="1285408" y="1094214"/>
                  </a:lnTo>
                  <a:lnTo>
                    <a:pt x="1242254" y="1065939"/>
                  </a:lnTo>
                  <a:lnTo>
                    <a:pt x="1199273" y="1036772"/>
                  </a:lnTo>
                  <a:lnTo>
                    <a:pt x="1156494" y="1006773"/>
                  </a:lnTo>
                  <a:lnTo>
                    <a:pt x="1113944" y="976004"/>
                  </a:lnTo>
                  <a:lnTo>
                    <a:pt x="1071651" y="944523"/>
                  </a:lnTo>
                  <a:lnTo>
                    <a:pt x="1029645" y="912391"/>
                  </a:lnTo>
                  <a:lnTo>
                    <a:pt x="987954" y="879668"/>
                  </a:lnTo>
                  <a:lnTo>
                    <a:pt x="946605" y="846415"/>
                  </a:lnTo>
                  <a:lnTo>
                    <a:pt x="905627" y="812691"/>
                  </a:lnTo>
                  <a:lnTo>
                    <a:pt x="865049" y="778558"/>
                  </a:lnTo>
                  <a:lnTo>
                    <a:pt x="824898" y="744075"/>
                  </a:lnTo>
                  <a:lnTo>
                    <a:pt x="785204" y="709302"/>
                  </a:lnTo>
                  <a:lnTo>
                    <a:pt x="745994" y="674300"/>
                  </a:lnTo>
                  <a:lnTo>
                    <a:pt x="707296" y="639129"/>
                  </a:lnTo>
                  <a:lnTo>
                    <a:pt x="669140" y="603848"/>
                  </a:lnTo>
                  <a:lnTo>
                    <a:pt x="631553" y="568520"/>
                  </a:lnTo>
                  <a:lnTo>
                    <a:pt x="594563" y="533202"/>
                  </a:lnTo>
                  <a:lnTo>
                    <a:pt x="558200" y="497957"/>
                  </a:lnTo>
                  <a:lnTo>
                    <a:pt x="522490" y="462844"/>
                  </a:lnTo>
                  <a:lnTo>
                    <a:pt x="487463" y="427922"/>
                  </a:lnTo>
                  <a:lnTo>
                    <a:pt x="453148" y="393254"/>
                  </a:lnTo>
                  <a:lnTo>
                    <a:pt x="419571" y="358897"/>
                  </a:lnTo>
                  <a:lnTo>
                    <a:pt x="386762" y="324914"/>
                  </a:lnTo>
                  <a:lnTo>
                    <a:pt x="354748" y="291364"/>
                  </a:lnTo>
                  <a:lnTo>
                    <a:pt x="288088" y="220390"/>
                  </a:lnTo>
                  <a:lnTo>
                    <a:pt x="252816" y="182276"/>
                  </a:lnTo>
                  <a:lnTo>
                    <a:pt x="217747" y="143967"/>
                  </a:lnTo>
                  <a:lnTo>
                    <a:pt x="182883" y="105462"/>
                  </a:lnTo>
                  <a:lnTo>
                    <a:pt x="148228" y="66762"/>
                  </a:lnTo>
                  <a:lnTo>
                    <a:pt x="113785" y="27866"/>
                  </a:lnTo>
                  <a:lnTo>
                    <a:pt x="89386" y="0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598706" y="1028699"/>
              <a:ext cx="661035" cy="661035"/>
            </a:xfrm>
            <a:custGeom>
              <a:avLst/>
              <a:gdLst/>
              <a:ahLst/>
              <a:cxnLst/>
              <a:rect l="l" t="t" r="r" b="b"/>
              <a:pathLst>
                <a:path w="661034" h="661035">
                  <a:moveTo>
                    <a:pt x="330297" y="660594"/>
                  </a:moveTo>
                  <a:lnTo>
                    <a:pt x="289862" y="658110"/>
                  </a:lnTo>
                  <a:lnTo>
                    <a:pt x="250041" y="650696"/>
                  </a:lnTo>
                  <a:lnTo>
                    <a:pt x="211427" y="638463"/>
                  </a:lnTo>
                  <a:lnTo>
                    <a:pt x="174596" y="621593"/>
                  </a:lnTo>
                  <a:lnTo>
                    <a:pt x="140107" y="600341"/>
                  </a:lnTo>
                  <a:lnTo>
                    <a:pt x="108483" y="575031"/>
                  </a:lnTo>
                  <a:lnTo>
                    <a:pt x="80194" y="546040"/>
                  </a:lnTo>
                  <a:lnTo>
                    <a:pt x="55665" y="513801"/>
                  </a:lnTo>
                  <a:lnTo>
                    <a:pt x="35266" y="478800"/>
                  </a:lnTo>
                  <a:lnTo>
                    <a:pt x="19307" y="441570"/>
                  </a:lnTo>
                  <a:lnTo>
                    <a:pt x="8025" y="402668"/>
                  </a:lnTo>
                  <a:lnTo>
                    <a:pt x="1590" y="362671"/>
                  </a:lnTo>
                  <a:lnTo>
                    <a:pt x="0" y="330297"/>
                  </a:lnTo>
                  <a:lnTo>
                    <a:pt x="99" y="322188"/>
                  </a:lnTo>
                  <a:lnTo>
                    <a:pt x="3574" y="281832"/>
                  </a:lnTo>
                  <a:lnTo>
                    <a:pt x="11963" y="242205"/>
                  </a:lnTo>
                  <a:lnTo>
                    <a:pt x="25142" y="203897"/>
                  </a:lnTo>
                  <a:lnTo>
                    <a:pt x="42911" y="167492"/>
                  </a:lnTo>
                  <a:lnTo>
                    <a:pt x="64999" y="133539"/>
                  </a:lnTo>
                  <a:lnTo>
                    <a:pt x="91078" y="102545"/>
                  </a:lnTo>
                  <a:lnTo>
                    <a:pt x="120758" y="74974"/>
                  </a:lnTo>
                  <a:lnTo>
                    <a:pt x="153590" y="51243"/>
                  </a:lnTo>
                  <a:lnTo>
                    <a:pt x="189077" y="31711"/>
                  </a:lnTo>
                  <a:lnTo>
                    <a:pt x="226687" y="16671"/>
                  </a:lnTo>
                  <a:lnTo>
                    <a:pt x="265858" y="6346"/>
                  </a:lnTo>
                  <a:lnTo>
                    <a:pt x="306001" y="894"/>
                  </a:lnTo>
                  <a:lnTo>
                    <a:pt x="330297" y="0"/>
                  </a:lnTo>
                  <a:lnTo>
                    <a:pt x="338405" y="99"/>
                  </a:lnTo>
                  <a:lnTo>
                    <a:pt x="378762" y="3574"/>
                  </a:lnTo>
                  <a:lnTo>
                    <a:pt x="418389" y="11963"/>
                  </a:lnTo>
                  <a:lnTo>
                    <a:pt x="456696" y="25142"/>
                  </a:lnTo>
                  <a:lnTo>
                    <a:pt x="493102" y="42911"/>
                  </a:lnTo>
                  <a:lnTo>
                    <a:pt x="527055" y="64999"/>
                  </a:lnTo>
                  <a:lnTo>
                    <a:pt x="558049" y="91078"/>
                  </a:lnTo>
                  <a:lnTo>
                    <a:pt x="585621" y="120758"/>
                  </a:lnTo>
                  <a:lnTo>
                    <a:pt x="609351" y="153590"/>
                  </a:lnTo>
                  <a:lnTo>
                    <a:pt x="628882" y="189077"/>
                  </a:lnTo>
                  <a:lnTo>
                    <a:pt x="643922" y="226687"/>
                  </a:lnTo>
                  <a:lnTo>
                    <a:pt x="654247" y="265858"/>
                  </a:lnTo>
                  <a:lnTo>
                    <a:pt x="659699" y="306001"/>
                  </a:lnTo>
                  <a:lnTo>
                    <a:pt x="660594" y="330297"/>
                  </a:lnTo>
                  <a:lnTo>
                    <a:pt x="660495" y="338405"/>
                  </a:lnTo>
                  <a:lnTo>
                    <a:pt x="657020" y="378762"/>
                  </a:lnTo>
                  <a:lnTo>
                    <a:pt x="648630" y="418389"/>
                  </a:lnTo>
                  <a:lnTo>
                    <a:pt x="635452" y="456696"/>
                  </a:lnTo>
                  <a:lnTo>
                    <a:pt x="617683" y="493102"/>
                  </a:lnTo>
                  <a:lnTo>
                    <a:pt x="595594" y="527055"/>
                  </a:lnTo>
                  <a:lnTo>
                    <a:pt x="569515" y="558049"/>
                  </a:lnTo>
                  <a:lnTo>
                    <a:pt x="539835" y="585621"/>
                  </a:lnTo>
                  <a:lnTo>
                    <a:pt x="507003" y="609351"/>
                  </a:lnTo>
                  <a:lnTo>
                    <a:pt x="471517" y="628882"/>
                  </a:lnTo>
                  <a:lnTo>
                    <a:pt x="433907" y="643922"/>
                  </a:lnTo>
                  <a:lnTo>
                    <a:pt x="394735" y="654247"/>
                  </a:lnTo>
                  <a:lnTo>
                    <a:pt x="354592" y="659699"/>
                  </a:lnTo>
                  <a:lnTo>
                    <a:pt x="330297" y="660594"/>
                  </a:lnTo>
                  <a:close/>
                </a:path>
              </a:pathLst>
            </a:custGeom>
            <a:solidFill>
              <a:srgbClr val="4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757416" y="1236963"/>
              <a:ext cx="345222" cy="2408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544058" y="784589"/>
              <a:ext cx="2902663" cy="3797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871308" y="3083600"/>
            <a:ext cx="447675" cy="628650"/>
            <a:chOff x="4871308" y="3083600"/>
            <a:chExt cx="447675" cy="628650"/>
          </a:xfrm>
        </p:grpSpPr>
        <p:sp>
          <p:nvSpPr>
            <p:cNvPr id="30" name="object 30"/>
            <p:cNvSpPr/>
            <p:nvPr/>
          </p:nvSpPr>
          <p:spPr>
            <a:xfrm>
              <a:off x="4871308" y="3207721"/>
              <a:ext cx="447675" cy="504825"/>
            </a:xfrm>
            <a:custGeom>
              <a:avLst/>
              <a:gdLst/>
              <a:ahLst/>
              <a:cxnLst/>
              <a:rect l="l" t="t" r="r" b="b"/>
              <a:pathLst>
                <a:path w="447675" h="504825">
                  <a:moveTo>
                    <a:pt x="236166" y="504528"/>
                  </a:moveTo>
                  <a:lnTo>
                    <a:pt x="214602" y="504528"/>
                  </a:lnTo>
                  <a:lnTo>
                    <a:pt x="41070" y="456766"/>
                  </a:lnTo>
                  <a:lnTo>
                    <a:pt x="0" y="6"/>
                  </a:lnTo>
                  <a:lnTo>
                    <a:pt x="447375" y="0"/>
                  </a:lnTo>
                  <a:lnTo>
                    <a:pt x="447375" y="43721"/>
                  </a:lnTo>
                  <a:lnTo>
                    <a:pt x="410196" y="456696"/>
                  </a:lnTo>
                  <a:lnTo>
                    <a:pt x="236166" y="504528"/>
                  </a:lnTo>
                  <a:close/>
                </a:path>
              </a:pathLst>
            </a:custGeom>
            <a:solidFill>
              <a:srgbClr val="E34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96968" y="3245074"/>
              <a:ext cx="184785" cy="431800"/>
            </a:xfrm>
            <a:custGeom>
              <a:avLst/>
              <a:gdLst/>
              <a:ahLst/>
              <a:cxnLst/>
              <a:rect l="l" t="t" r="r" b="b"/>
              <a:pathLst>
                <a:path w="184785" h="431800">
                  <a:moveTo>
                    <a:pt x="0" y="431313"/>
                  </a:moveTo>
                  <a:lnTo>
                    <a:pt x="0" y="0"/>
                  </a:lnTo>
                  <a:lnTo>
                    <a:pt x="184483" y="5"/>
                  </a:lnTo>
                  <a:lnTo>
                    <a:pt x="149348" y="390268"/>
                  </a:lnTo>
                  <a:lnTo>
                    <a:pt x="0" y="431313"/>
                  </a:lnTo>
                  <a:close/>
                </a:path>
              </a:pathLst>
            </a:custGeom>
            <a:solidFill>
              <a:srgbClr val="F165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55286" y="3301097"/>
              <a:ext cx="142240" cy="317500"/>
            </a:xfrm>
            <a:custGeom>
              <a:avLst/>
              <a:gdLst/>
              <a:ahLst/>
              <a:cxnLst/>
              <a:rect l="l" t="t" r="r" b="b"/>
              <a:pathLst>
                <a:path w="142239" h="317500">
                  <a:moveTo>
                    <a:pt x="141681" y="258876"/>
                  </a:moveTo>
                  <a:lnTo>
                    <a:pt x="141427" y="258953"/>
                  </a:lnTo>
                  <a:lnTo>
                    <a:pt x="78498" y="242087"/>
                  </a:lnTo>
                  <a:lnTo>
                    <a:pt x="74485" y="197421"/>
                  </a:lnTo>
                  <a:lnTo>
                    <a:pt x="17767" y="197421"/>
                  </a:lnTo>
                  <a:lnTo>
                    <a:pt x="25679" y="285381"/>
                  </a:lnTo>
                  <a:lnTo>
                    <a:pt x="141414" y="317233"/>
                  </a:lnTo>
                  <a:lnTo>
                    <a:pt x="141681" y="317169"/>
                  </a:lnTo>
                  <a:lnTo>
                    <a:pt x="141681" y="258953"/>
                  </a:lnTo>
                  <a:close/>
                </a:path>
                <a:path w="142239" h="317500">
                  <a:moveTo>
                    <a:pt x="141681" y="0"/>
                  </a:moveTo>
                  <a:lnTo>
                    <a:pt x="0" y="0"/>
                  </a:lnTo>
                  <a:lnTo>
                    <a:pt x="15240" y="169405"/>
                  </a:lnTo>
                  <a:lnTo>
                    <a:pt x="141681" y="169405"/>
                  </a:lnTo>
                  <a:lnTo>
                    <a:pt x="141681" y="113398"/>
                  </a:lnTo>
                  <a:lnTo>
                    <a:pt x="66916" y="113398"/>
                  </a:lnTo>
                  <a:lnTo>
                    <a:pt x="61747" y="56019"/>
                  </a:lnTo>
                  <a:lnTo>
                    <a:pt x="141681" y="56019"/>
                  </a:lnTo>
                  <a:lnTo>
                    <a:pt x="141681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913300" y="3083600"/>
              <a:ext cx="368133" cy="851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96764" y="3301097"/>
              <a:ext cx="141605" cy="317500"/>
            </a:xfrm>
            <a:custGeom>
              <a:avLst/>
              <a:gdLst/>
              <a:ahLst/>
              <a:cxnLst/>
              <a:rect l="l" t="t" r="r" b="b"/>
              <a:pathLst>
                <a:path w="141604" h="317500">
                  <a:moveTo>
                    <a:pt x="131343" y="113398"/>
                  </a:moveTo>
                  <a:lnTo>
                    <a:pt x="0" y="113398"/>
                  </a:lnTo>
                  <a:lnTo>
                    <a:pt x="0" y="169405"/>
                  </a:lnTo>
                  <a:lnTo>
                    <a:pt x="69583" y="169405"/>
                  </a:lnTo>
                  <a:lnTo>
                    <a:pt x="63017" y="242062"/>
                  </a:lnTo>
                  <a:lnTo>
                    <a:pt x="0" y="258927"/>
                  </a:lnTo>
                  <a:lnTo>
                    <a:pt x="0" y="317207"/>
                  </a:lnTo>
                  <a:lnTo>
                    <a:pt x="115824" y="285381"/>
                  </a:lnTo>
                  <a:lnTo>
                    <a:pt x="129959" y="128422"/>
                  </a:lnTo>
                  <a:lnTo>
                    <a:pt x="131343" y="113398"/>
                  </a:lnTo>
                  <a:close/>
                </a:path>
                <a:path w="141604" h="317500">
                  <a:moveTo>
                    <a:pt x="141528" y="0"/>
                  </a:moveTo>
                  <a:lnTo>
                    <a:pt x="0" y="0"/>
                  </a:lnTo>
                  <a:lnTo>
                    <a:pt x="0" y="56019"/>
                  </a:lnTo>
                  <a:lnTo>
                    <a:pt x="136474" y="56019"/>
                  </a:lnTo>
                  <a:lnTo>
                    <a:pt x="1415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4871308" y="3984314"/>
            <a:ext cx="447675" cy="628650"/>
            <a:chOff x="4871308" y="3984314"/>
            <a:chExt cx="447675" cy="628650"/>
          </a:xfrm>
        </p:grpSpPr>
        <p:sp>
          <p:nvSpPr>
            <p:cNvPr id="36" name="object 36"/>
            <p:cNvSpPr/>
            <p:nvPr/>
          </p:nvSpPr>
          <p:spPr>
            <a:xfrm>
              <a:off x="4871308" y="4108443"/>
              <a:ext cx="447675" cy="504825"/>
            </a:xfrm>
            <a:custGeom>
              <a:avLst/>
              <a:gdLst/>
              <a:ahLst/>
              <a:cxnLst/>
              <a:rect l="l" t="t" r="r" b="b"/>
              <a:pathLst>
                <a:path w="447675" h="504825">
                  <a:moveTo>
                    <a:pt x="236175" y="504521"/>
                  </a:moveTo>
                  <a:lnTo>
                    <a:pt x="214575" y="504521"/>
                  </a:lnTo>
                  <a:lnTo>
                    <a:pt x="41070" y="456766"/>
                  </a:lnTo>
                  <a:lnTo>
                    <a:pt x="0" y="6"/>
                  </a:lnTo>
                  <a:lnTo>
                    <a:pt x="447375" y="0"/>
                  </a:lnTo>
                  <a:lnTo>
                    <a:pt x="447375" y="43635"/>
                  </a:lnTo>
                  <a:lnTo>
                    <a:pt x="410205" y="456689"/>
                  </a:lnTo>
                  <a:lnTo>
                    <a:pt x="236175" y="504521"/>
                  </a:lnTo>
                  <a:close/>
                </a:path>
              </a:pathLst>
            </a:custGeom>
            <a:solidFill>
              <a:srgbClr val="254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96968" y="4145789"/>
              <a:ext cx="184785" cy="431800"/>
            </a:xfrm>
            <a:custGeom>
              <a:avLst/>
              <a:gdLst/>
              <a:ahLst/>
              <a:cxnLst/>
              <a:rect l="l" t="t" r="r" b="b"/>
              <a:pathLst>
                <a:path w="184785" h="431800">
                  <a:moveTo>
                    <a:pt x="0" y="431308"/>
                  </a:moveTo>
                  <a:lnTo>
                    <a:pt x="0" y="0"/>
                  </a:lnTo>
                  <a:lnTo>
                    <a:pt x="184483" y="5"/>
                  </a:lnTo>
                  <a:lnTo>
                    <a:pt x="149348" y="390268"/>
                  </a:lnTo>
                  <a:lnTo>
                    <a:pt x="0" y="431308"/>
                  </a:lnTo>
                  <a:close/>
                </a:path>
              </a:pathLst>
            </a:custGeom>
            <a:solidFill>
              <a:srgbClr val="296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55286" y="4201807"/>
              <a:ext cx="142240" cy="169545"/>
            </a:xfrm>
            <a:custGeom>
              <a:avLst/>
              <a:gdLst/>
              <a:ahLst/>
              <a:cxnLst/>
              <a:rect l="l" t="t" r="r" b="b"/>
              <a:pathLst>
                <a:path w="142239" h="169545">
                  <a:moveTo>
                    <a:pt x="141681" y="113398"/>
                  </a:moveTo>
                  <a:lnTo>
                    <a:pt x="10172" y="113398"/>
                  </a:lnTo>
                  <a:lnTo>
                    <a:pt x="15240" y="169405"/>
                  </a:lnTo>
                  <a:lnTo>
                    <a:pt x="141681" y="169405"/>
                  </a:lnTo>
                  <a:lnTo>
                    <a:pt x="141681" y="113398"/>
                  </a:lnTo>
                  <a:close/>
                </a:path>
                <a:path w="142239" h="169545">
                  <a:moveTo>
                    <a:pt x="141681" y="0"/>
                  </a:moveTo>
                  <a:lnTo>
                    <a:pt x="0" y="0"/>
                  </a:lnTo>
                  <a:lnTo>
                    <a:pt x="5130" y="56019"/>
                  </a:lnTo>
                  <a:lnTo>
                    <a:pt x="141681" y="56019"/>
                  </a:lnTo>
                  <a:lnTo>
                    <a:pt x="141681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73055" y="4399222"/>
              <a:ext cx="123912" cy="1198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77524" y="3984314"/>
              <a:ext cx="232667" cy="8635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96773" y="4201801"/>
              <a:ext cx="141605" cy="317500"/>
            </a:xfrm>
            <a:custGeom>
              <a:avLst/>
              <a:gdLst/>
              <a:ahLst/>
              <a:cxnLst/>
              <a:rect l="l" t="t" r="r" b="b"/>
              <a:pathLst>
                <a:path w="141604" h="317500">
                  <a:moveTo>
                    <a:pt x="0" y="317205"/>
                  </a:moveTo>
                  <a:lnTo>
                    <a:pt x="0" y="258935"/>
                  </a:lnTo>
                  <a:lnTo>
                    <a:pt x="63015" y="242061"/>
                  </a:lnTo>
                  <a:lnTo>
                    <a:pt x="69579" y="169407"/>
                  </a:lnTo>
                  <a:lnTo>
                    <a:pt x="0" y="169407"/>
                  </a:lnTo>
                  <a:lnTo>
                    <a:pt x="0" y="113400"/>
                  </a:lnTo>
                  <a:lnTo>
                    <a:pt x="74479" y="113400"/>
                  </a:lnTo>
                  <a:lnTo>
                    <a:pt x="79610" y="56024"/>
                  </a:lnTo>
                  <a:lnTo>
                    <a:pt x="0" y="56024"/>
                  </a:lnTo>
                  <a:lnTo>
                    <a:pt x="0" y="0"/>
                  </a:lnTo>
                  <a:lnTo>
                    <a:pt x="141529" y="0"/>
                  </a:lnTo>
                  <a:lnTo>
                    <a:pt x="131339" y="113400"/>
                  </a:lnTo>
                  <a:lnTo>
                    <a:pt x="129959" y="128432"/>
                  </a:lnTo>
                  <a:lnTo>
                    <a:pt x="115824" y="285387"/>
                  </a:lnTo>
                  <a:lnTo>
                    <a:pt x="0" y="3172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6870627" y="4778021"/>
            <a:ext cx="592455" cy="592455"/>
            <a:chOff x="6863943" y="4912309"/>
            <a:chExt cx="592455" cy="592455"/>
          </a:xfrm>
        </p:grpSpPr>
        <p:sp>
          <p:nvSpPr>
            <p:cNvPr id="43" name="object 43"/>
            <p:cNvSpPr/>
            <p:nvPr/>
          </p:nvSpPr>
          <p:spPr>
            <a:xfrm>
              <a:off x="6863943" y="4912309"/>
              <a:ext cx="592455" cy="592455"/>
            </a:xfrm>
            <a:custGeom>
              <a:avLst/>
              <a:gdLst/>
              <a:ahLst/>
              <a:cxnLst/>
              <a:rect l="l" t="t" r="r" b="b"/>
              <a:pathLst>
                <a:path w="592454" h="592454">
                  <a:moveTo>
                    <a:pt x="592191" y="592191"/>
                  </a:moveTo>
                  <a:lnTo>
                    <a:pt x="0" y="592191"/>
                  </a:lnTo>
                  <a:lnTo>
                    <a:pt x="0" y="0"/>
                  </a:lnTo>
                  <a:lnTo>
                    <a:pt x="592191" y="0"/>
                  </a:lnTo>
                  <a:lnTo>
                    <a:pt x="592191" y="592191"/>
                  </a:lnTo>
                  <a:close/>
                </a:path>
              </a:pathLst>
            </a:custGeom>
            <a:solidFill>
              <a:srgbClr val="F6DE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19646" y="5181002"/>
              <a:ext cx="390525" cy="277495"/>
            </a:xfrm>
            <a:custGeom>
              <a:avLst/>
              <a:gdLst/>
              <a:ahLst/>
              <a:cxnLst/>
              <a:rect l="l" t="t" r="r" b="b"/>
              <a:pathLst>
                <a:path w="390525" h="277495">
                  <a:moveTo>
                    <a:pt x="166547" y="3187"/>
                  </a:moveTo>
                  <a:lnTo>
                    <a:pt x="110921" y="3187"/>
                  </a:lnTo>
                  <a:lnTo>
                    <a:pt x="110921" y="192417"/>
                  </a:lnTo>
                  <a:lnTo>
                    <a:pt x="108826" y="209613"/>
                  </a:lnTo>
                  <a:lnTo>
                    <a:pt x="102857" y="220332"/>
                  </a:lnTo>
                  <a:lnTo>
                    <a:pt x="93472" y="225831"/>
                  </a:lnTo>
                  <a:lnTo>
                    <a:pt x="81102" y="227393"/>
                  </a:lnTo>
                  <a:lnTo>
                    <a:pt x="68681" y="225094"/>
                  </a:lnTo>
                  <a:lnTo>
                    <a:pt x="59334" y="218897"/>
                  </a:lnTo>
                  <a:lnTo>
                    <a:pt x="51917" y="209778"/>
                  </a:lnTo>
                  <a:lnTo>
                    <a:pt x="45313" y="198767"/>
                  </a:lnTo>
                  <a:lnTo>
                    <a:pt x="0" y="226187"/>
                  </a:lnTo>
                  <a:lnTo>
                    <a:pt x="12319" y="245872"/>
                  </a:lnTo>
                  <a:lnTo>
                    <a:pt x="29959" y="262064"/>
                  </a:lnTo>
                  <a:lnTo>
                    <a:pt x="53505" y="273037"/>
                  </a:lnTo>
                  <a:lnTo>
                    <a:pt x="83477" y="277075"/>
                  </a:lnTo>
                  <a:lnTo>
                    <a:pt x="117259" y="272072"/>
                  </a:lnTo>
                  <a:lnTo>
                    <a:pt x="143497" y="256743"/>
                  </a:lnTo>
                  <a:lnTo>
                    <a:pt x="160502" y="230619"/>
                  </a:lnTo>
                  <a:lnTo>
                    <a:pt x="166547" y="193205"/>
                  </a:lnTo>
                  <a:lnTo>
                    <a:pt x="166547" y="3187"/>
                  </a:lnTo>
                  <a:close/>
                </a:path>
                <a:path w="390525" h="277495">
                  <a:moveTo>
                    <a:pt x="390385" y="199555"/>
                  </a:moveTo>
                  <a:lnTo>
                    <a:pt x="371144" y="145986"/>
                  </a:lnTo>
                  <a:lnTo>
                    <a:pt x="316420" y="112090"/>
                  </a:lnTo>
                  <a:lnTo>
                    <a:pt x="302526" y="106146"/>
                  </a:lnTo>
                  <a:lnTo>
                    <a:pt x="287121" y="98856"/>
                  </a:lnTo>
                  <a:lnTo>
                    <a:pt x="276479" y="91643"/>
                  </a:lnTo>
                  <a:lnTo>
                    <a:pt x="270319" y="83223"/>
                  </a:lnTo>
                  <a:lnTo>
                    <a:pt x="268338" y="72351"/>
                  </a:lnTo>
                  <a:lnTo>
                    <a:pt x="270205" y="62928"/>
                  </a:lnTo>
                  <a:lnTo>
                    <a:pt x="275539" y="55359"/>
                  </a:lnTo>
                  <a:lnTo>
                    <a:pt x="283933" y="50330"/>
                  </a:lnTo>
                  <a:lnTo>
                    <a:pt x="294982" y="48501"/>
                  </a:lnTo>
                  <a:lnTo>
                    <a:pt x="305930" y="49822"/>
                  </a:lnTo>
                  <a:lnTo>
                    <a:pt x="315252" y="54013"/>
                  </a:lnTo>
                  <a:lnTo>
                    <a:pt x="323367" y="61417"/>
                  </a:lnTo>
                  <a:lnTo>
                    <a:pt x="330746" y="72351"/>
                  </a:lnTo>
                  <a:lnTo>
                    <a:pt x="374065" y="44526"/>
                  </a:lnTo>
                  <a:lnTo>
                    <a:pt x="358978" y="23990"/>
                  </a:lnTo>
                  <a:lnTo>
                    <a:pt x="340931" y="10185"/>
                  </a:lnTo>
                  <a:lnTo>
                    <a:pt x="319697" y="2425"/>
                  </a:lnTo>
                  <a:lnTo>
                    <a:pt x="294982" y="0"/>
                  </a:lnTo>
                  <a:lnTo>
                    <a:pt x="261277" y="5613"/>
                  </a:lnTo>
                  <a:lnTo>
                    <a:pt x="235597" y="21120"/>
                  </a:lnTo>
                  <a:lnTo>
                    <a:pt x="219227" y="44437"/>
                  </a:lnTo>
                  <a:lnTo>
                    <a:pt x="213487" y="73533"/>
                  </a:lnTo>
                  <a:lnTo>
                    <a:pt x="218274" y="103365"/>
                  </a:lnTo>
                  <a:lnTo>
                    <a:pt x="231813" y="126060"/>
                  </a:lnTo>
                  <a:lnTo>
                    <a:pt x="252895" y="143471"/>
                  </a:lnTo>
                  <a:lnTo>
                    <a:pt x="280263" y="157416"/>
                  </a:lnTo>
                  <a:lnTo>
                    <a:pt x="294170" y="163385"/>
                  </a:lnTo>
                  <a:lnTo>
                    <a:pt x="311238" y="171170"/>
                  </a:lnTo>
                  <a:lnTo>
                    <a:pt x="323989" y="178879"/>
                  </a:lnTo>
                  <a:lnTo>
                    <a:pt x="331965" y="188087"/>
                  </a:lnTo>
                  <a:lnTo>
                    <a:pt x="334721" y="200342"/>
                  </a:lnTo>
                  <a:lnTo>
                    <a:pt x="332066" y="211353"/>
                  </a:lnTo>
                  <a:lnTo>
                    <a:pt x="324485" y="220027"/>
                  </a:lnTo>
                  <a:lnTo>
                    <a:pt x="312585" y="225729"/>
                  </a:lnTo>
                  <a:lnTo>
                    <a:pt x="296951" y="227787"/>
                  </a:lnTo>
                  <a:lnTo>
                    <a:pt x="278498" y="225234"/>
                  </a:lnTo>
                  <a:lnTo>
                    <a:pt x="263715" y="218186"/>
                  </a:lnTo>
                  <a:lnTo>
                    <a:pt x="251853" y="207479"/>
                  </a:lnTo>
                  <a:lnTo>
                    <a:pt x="242100" y="193979"/>
                  </a:lnTo>
                  <a:lnTo>
                    <a:pt x="196786" y="220218"/>
                  </a:lnTo>
                  <a:lnTo>
                    <a:pt x="212229" y="242684"/>
                  </a:lnTo>
                  <a:lnTo>
                    <a:pt x="234200" y="260718"/>
                  </a:lnTo>
                  <a:lnTo>
                    <a:pt x="262801" y="272719"/>
                  </a:lnTo>
                  <a:lnTo>
                    <a:pt x="298145" y="277075"/>
                  </a:lnTo>
                  <a:lnTo>
                    <a:pt x="334873" y="272008"/>
                  </a:lnTo>
                  <a:lnTo>
                    <a:pt x="364096" y="257098"/>
                  </a:lnTo>
                  <a:lnTo>
                    <a:pt x="383400" y="232803"/>
                  </a:lnTo>
                  <a:lnTo>
                    <a:pt x="390385" y="1995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5559823" y="6486436"/>
            <a:ext cx="913765" cy="471170"/>
            <a:chOff x="5217749" y="7732987"/>
            <a:chExt cx="913765" cy="471170"/>
          </a:xfrm>
        </p:grpSpPr>
        <p:sp>
          <p:nvSpPr>
            <p:cNvPr id="48" name="object 48"/>
            <p:cNvSpPr/>
            <p:nvPr/>
          </p:nvSpPr>
          <p:spPr>
            <a:xfrm>
              <a:off x="5217749" y="8020214"/>
              <a:ext cx="377190" cy="184150"/>
            </a:xfrm>
            <a:custGeom>
              <a:avLst/>
              <a:gdLst/>
              <a:ahLst/>
              <a:cxnLst/>
              <a:rect l="l" t="t" r="r" b="b"/>
              <a:pathLst>
                <a:path w="377189" h="184150">
                  <a:moveTo>
                    <a:pt x="30083" y="141729"/>
                  </a:moveTo>
                  <a:lnTo>
                    <a:pt x="0" y="141729"/>
                  </a:lnTo>
                  <a:lnTo>
                    <a:pt x="0" y="11420"/>
                  </a:lnTo>
                  <a:lnTo>
                    <a:pt x="4628" y="5819"/>
                  </a:lnTo>
                  <a:lnTo>
                    <a:pt x="14179" y="2922"/>
                  </a:lnTo>
                  <a:lnTo>
                    <a:pt x="29934" y="0"/>
                  </a:lnTo>
                  <a:lnTo>
                    <a:pt x="42815" y="1692"/>
                  </a:lnTo>
                  <a:lnTo>
                    <a:pt x="52659" y="7619"/>
                  </a:lnTo>
                  <a:lnTo>
                    <a:pt x="59322" y="17446"/>
                  </a:lnTo>
                  <a:lnTo>
                    <a:pt x="61657" y="22847"/>
                  </a:lnTo>
                  <a:lnTo>
                    <a:pt x="30083" y="22847"/>
                  </a:lnTo>
                  <a:lnTo>
                    <a:pt x="30083" y="141729"/>
                  </a:lnTo>
                  <a:close/>
                </a:path>
                <a:path w="377189" h="184150">
                  <a:moveTo>
                    <a:pt x="134946" y="119764"/>
                  </a:moveTo>
                  <a:lnTo>
                    <a:pt x="103570" y="119764"/>
                  </a:lnTo>
                  <a:lnTo>
                    <a:pt x="149304" y="17401"/>
                  </a:lnTo>
                  <a:lnTo>
                    <a:pt x="156037" y="7664"/>
                  </a:lnTo>
                  <a:lnTo>
                    <a:pt x="165867" y="1737"/>
                  </a:lnTo>
                  <a:lnTo>
                    <a:pt x="178681" y="44"/>
                  </a:lnTo>
                  <a:lnTo>
                    <a:pt x="194397" y="2966"/>
                  </a:lnTo>
                  <a:lnTo>
                    <a:pt x="203939" y="5859"/>
                  </a:lnTo>
                  <a:lnTo>
                    <a:pt x="208543" y="11420"/>
                  </a:lnTo>
                  <a:lnTo>
                    <a:pt x="208576" y="22847"/>
                  </a:lnTo>
                  <a:lnTo>
                    <a:pt x="178488" y="22847"/>
                  </a:lnTo>
                  <a:lnTo>
                    <a:pt x="134946" y="119764"/>
                  </a:lnTo>
                  <a:close/>
                </a:path>
                <a:path w="377189" h="184150">
                  <a:moveTo>
                    <a:pt x="104426" y="143510"/>
                  </a:moveTo>
                  <a:lnTo>
                    <a:pt x="30083" y="22847"/>
                  </a:lnTo>
                  <a:lnTo>
                    <a:pt x="61657" y="22847"/>
                  </a:lnTo>
                  <a:lnTo>
                    <a:pt x="103570" y="119764"/>
                  </a:lnTo>
                  <a:lnTo>
                    <a:pt x="134946" y="119764"/>
                  </a:lnTo>
                  <a:lnTo>
                    <a:pt x="131910" y="126522"/>
                  </a:lnTo>
                  <a:lnTo>
                    <a:pt x="127369" y="134470"/>
                  </a:lnTo>
                  <a:lnTo>
                    <a:pt x="121636" y="139721"/>
                  </a:lnTo>
                  <a:lnTo>
                    <a:pt x="114169" y="142620"/>
                  </a:lnTo>
                  <a:lnTo>
                    <a:pt x="104426" y="143510"/>
                  </a:lnTo>
                  <a:close/>
                </a:path>
                <a:path w="377189" h="184150">
                  <a:moveTo>
                    <a:pt x="208576" y="141774"/>
                  </a:moveTo>
                  <a:lnTo>
                    <a:pt x="178488" y="141774"/>
                  </a:lnTo>
                  <a:lnTo>
                    <a:pt x="178488" y="22847"/>
                  </a:lnTo>
                  <a:lnTo>
                    <a:pt x="208576" y="22847"/>
                  </a:lnTo>
                  <a:lnTo>
                    <a:pt x="208576" y="141774"/>
                  </a:lnTo>
                  <a:close/>
                </a:path>
                <a:path w="377189" h="184150">
                  <a:moveTo>
                    <a:pt x="376838" y="122686"/>
                  </a:moveTo>
                  <a:lnTo>
                    <a:pt x="294973" y="122686"/>
                  </a:lnTo>
                  <a:lnTo>
                    <a:pt x="346698" y="122630"/>
                  </a:lnTo>
                  <a:lnTo>
                    <a:pt x="346698" y="44607"/>
                  </a:lnTo>
                  <a:lnTo>
                    <a:pt x="376840" y="44607"/>
                  </a:lnTo>
                  <a:lnTo>
                    <a:pt x="376838" y="122686"/>
                  </a:lnTo>
                  <a:close/>
                </a:path>
                <a:path w="377189" h="184150">
                  <a:moveTo>
                    <a:pt x="329228" y="183825"/>
                  </a:moveTo>
                  <a:lnTo>
                    <a:pt x="234237" y="183825"/>
                  </a:lnTo>
                  <a:lnTo>
                    <a:pt x="234237" y="163561"/>
                  </a:lnTo>
                  <a:lnTo>
                    <a:pt x="329398" y="163556"/>
                  </a:lnTo>
                  <a:lnTo>
                    <a:pt x="340234" y="160814"/>
                  </a:lnTo>
                  <a:lnTo>
                    <a:pt x="345197" y="156540"/>
                  </a:lnTo>
                  <a:lnTo>
                    <a:pt x="346529" y="152042"/>
                  </a:lnTo>
                  <a:lnTo>
                    <a:pt x="346475" y="140729"/>
                  </a:lnTo>
                  <a:lnTo>
                    <a:pt x="282535" y="140729"/>
                  </a:lnTo>
                  <a:lnTo>
                    <a:pt x="262373" y="138309"/>
                  </a:lnTo>
                  <a:lnTo>
                    <a:pt x="247004" y="132125"/>
                  </a:lnTo>
                  <a:lnTo>
                    <a:pt x="237169" y="123187"/>
                  </a:lnTo>
                  <a:lnTo>
                    <a:pt x="233608" y="112506"/>
                  </a:lnTo>
                  <a:lnTo>
                    <a:pt x="233838" y="78458"/>
                  </a:lnTo>
                  <a:lnTo>
                    <a:pt x="233868" y="55572"/>
                  </a:lnTo>
                  <a:lnTo>
                    <a:pt x="233590" y="44933"/>
                  </a:lnTo>
                  <a:lnTo>
                    <a:pt x="263656" y="44933"/>
                  </a:lnTo>
                  <a:lnTo>
                    <a:pt x="263656" y="110458"/>
                  </a:lnTo>
                  <a:lnTo>
                    <a:pt x="263375" y="114020"/>
                  </a:lnTo>
                  <a:lnTo>
                    <a:pt x="264798" y="122375"/>
                  </a:lnTo>
                  <a:lnTo>
                    <a:pt x="281278" y="122630"/>
                  </a:lnTo>
                  <a:lnTo>
                    <a:pt x="376838" y="122686"/>
                  </a:lnTo>
                  <a:lnTo>
                    <a:pt x="376813" y="151446"/>
                  </a:lnTo>
                  <a:lnTo>
                    <a:pt x="371566" y="167512"/>
                  </a:lnTo>
                  <a:lnTo>
                    <a:pt x="358731" y="177309"/>
                  </a:lnTo>
                  <a:lnTo>
                    <a:pt x="343041" y="182269"/>
                  </a:lnTo>
                  <a:lnTo>
                    <a:pt x="329228" y="183825"/>
                  </a:lnTo>
                  <a:close/>
                </a:path>
              </a:pathLst>
            </a:custGeom>
            <a:solidFill>
              <a:srgbClr val="006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617771" y="8022900"/>
              <a:ext cx="455295" cy="160020"/>
            </a:xfrm>
            <a:custGeom>
              <a:avLst/>
              <a:gdLst/>
              <a:ahLst/>
              <a:cxnLst/>
              <a:rect l="l" t="t" r="r" b="b"/>
              <a:pathLst>
                <a:path w="455295" h="160020">
                  <a:moveTo>
                    <a:pt x="86501" y="139044"/>
                  </a:moveTo>
                  <a:lnTo>
                    <a:pt x="8" y="139044"/>
                  </a:lnTo>
                  <a:lnTo>
                    <a:pt x="0" y="118917"/>
                  </a:lnTo>
                  <a:lnTo>
                    <a:pt x="84178" y="118917"/>
                  </a:lnTo>
                  <a:lnTo>
                    <a:pt x="85043" y="118726"/>
                  </a:lnTo>
                  <a:lnTo>
                    <a:pt x="86203" y="118726"/>
                  </a:lnTo>
                  <a:lnTo>
                    <a:pt x="91990" y="118337"/>
                  </a:lnTo>
                  <a:lnTo>
                    <a:pt x="96329" y="116797"/>
                  </a:lnTo>
                  <a:lnTo>
                    <a:pt x="98933" y="114476"/>
                  </a:lnTo>
                  <a:lnTo>
                    <a:pt x="101826" y="112164"/>
                  </a:lnTo>
                  <a:lnTo>
                    <a:pt x="103271" y="109459"/>
                  </a:lnTo>
                  <a:lnTo>
                    <a:pt x="103271" y="87891"/>
                  </a:lnTo>
                  <a:lnTo>
                    <a:pt x="102736" y="86195"/>
                  </a:lnTo>
                  <a:lnTo>
                    <a:pt x="100953" y="84410"/>
                  </a:lnTo>
                  <a:lnTo>
                    <a:pt x="98063" y="80937"/>
                  </a:lnTo>
                  <a:lnTo>
                    <a:pt x="94006" y="79201"/>
                  </a:lnTo>
                  <a:lnTo>
                    <a:pt x="84464" y="78429"/>
                  </a:lnTo>
                  <a:lnTo>
                    <a:pt x="83599" y="78232"/>
                  </a:lnTo>
                  <a:lnTo>
                    <a:pt x="47147" y="78232"/>
                  </a:lnTo>
                  <a:lnTo>
                    <a:pt x="41360" y="77848"/>
                  </a:lnTo>
                  <a:lnTo>
                    <a:pt x="24084" y="74266"/>
                  </a:lnTo>
                  <a:lnTo>
                    <a:pt x="11171" y="68005"/>
                  </a:lnTo>
                  <a:lnTo>
                    <a:pt x="3084" y="59715"/>
                  </a:lnTo>
                  <a:lnTo>
                    <a:pt x="285" y="50049"/>
                  </a:lnTo>
                  <a:lnTo>
                    <a:pt x="285" y="32481"/>
                  </a:lnTo>
                  <a:lnTo>
                    <a:pt x="26057" y="2508"/>
                  </a:lnTo>
                  <a:lnTo>
                    <a:pt x="38207" y="0"/>
                  </a:lnTo>
                  <a:lnTo>
                    <a:pt x="134826" y="0"/>
                  </a:lnTo>
                  <a:lnTo>
                    <a:pt x="134826" y="20072"/>
                  </a:lnTo>
                  <a:lnTo>
                    <a:pt x="48039" y="20072"/>
                  </a:lnTo>
                  <a:lnTo>
                    <a:pt x="46884" y="20268"/>
                  </a:lnTo>
                  <a:lnTo>
                    <a:pt x="46015" y="20268"/>
                  </a:lnTo>
                  <a:lnTo>
                    <a:pt x="35314" y="21277"/>
                  </a:lnTo>
                  <a:lnTo>
                    <a:pt x="32130" y="23018"/>
                  </a:lnTo>
                  <a:lnTo>
                    <a:pt x="30685" y="29196"/>
                  </a:lnTo>
                  <a:lnTo>
                    <a:pt x="30396" y="30160"/>
                  </a:lnTo>
                  <a:lnTo>
                    <a:pt x="30396" y="47152"/>
                  </a:lnTo>
                  <a:lnTo>
                    <a:pt x="30685" y="48117"/>
                  </a:lnTo>
                  <a:lnTo>
                    <a:pt x="32130" y="56222"/>
                  </a:lnTo>
                  <a:lnTo>
                    <a:pt x="37918" y="59891"/>
                  </a:lnTo>
                  <a:lnTo>
                    <a:pt x="86515" y="59891"/>
                  </a:lnTo>
                  <a:lnTo>
                    <a:pt x="93263" y="60177"/>
                  </a:lnTo>
                  <a:lnTo>
                    <a:pt x="132311" y="80159"/>
                  </a:lnTo>
                  <a:lnTo>
                    <a:pt x="133663" y="108540"/>
                  </a:lnTo>
                  <a:lnTo>
                    <a:pt x="132465" y="116039"/>
                  </a:lnTo>
                  <a:lnTo>
                    <a:pt x="94013" y="138655"/>
                  </a:lnTo>
                  <a:lnTo>
                    <a:pt x="86501" y="139044"/>
                  </a:lnTo>
                  <a:close/>
                </a:path>
                <a:path w="455295" h="160020">
                  <a:moveTo>
                    <a:pt x="454687" y="139044"/>
                  </a:moveTo>
                  <a:lnTo>
                    <a:pt x="376291" y="139044"/>
                  </a:lnTo>
                  <a:lnTo>
                    <a:pt x="373393" y="139011"/>
                  </a:lnTo>
                  <a:lnTo>
                    <a:pt x="332866" y="128259"/>
                  </a:lnTo>
                  <a:lnTo>
                    <a:pt x="321327" y="40"/>
                  </a:lnTo>
                  <a:lnTo>
                    <a:pt x="351411" y="40"/>
                  </a:lnTo>
                  <a:lnTo>
                    <a:pt x="351449" y="104103"/>
                  </a:lnTo>
                  <a:lnTo>
                    <a:pt x="352727" y="110739"/>
                  </a:lnTo>
                  <a:lnTo>
                    <a:pt x="356945" y="115419"/>
                  </a:lnTo>
                  <a:lnTo>
                    <a:pt x="364471" y="118107"/>
                  </a:lnTo>
                  <a:lnTo>
                    <a:pt x="375712" y="118967"/>
                  </a:lnTo>
                  <a:lnTo>
                    <a:pt x="454687" y="118967"/>
                  </a:lnTo>
                  <a:lnTo>
                    <a:pt x="454687" y="139044"/>
                  </a:lnTo>
                  <a:close/>
                </a:path>
                <a:path w="455295" h="160020">
                  <a:moveTo>
                    <a:pt x="231120" y="139588"/>
                  </a:moveTo>
                  <a:lnTo>
                    <a:pt x="193438" y="139588"/>
                  </a:lnTo>
                  <a:lnTo>
                    <a:pt x="187642" y="138812"/>
                  </a:lnTo>
                  <a:lnTo>
                    <a:pt x="154600" y="116421"/>
                  </a:lnTo>
                  <a:lnTo>
                    <a:pt x="152858" y="105147"/>
                  </a:lnTo>
                  <a:lnTo>
                    <a:pt x="152861" y="33534"/>
                  </a:lnTo>
                  <a:lnTo>
                    <a:pt x="190825" y="879"/>
                  </a:lnTo>
                  <a:lnTo>
                    <a:pt x="196225" y="300"/>
                  </a:lnTo>
                  <a:lnTo>
                    <a:pt x="258867" y="300"/>
                  </a:lnTo>
                  <a:lnTo>
                    <a:pt x="299404" y="20425"/>
                  </a:lnTo>
                  <a:lnTo>
                    <a:pt x="207390" y="20425"/>
                  </a:lnTo>
                  <a:lnTo>
                    <a:pt x="198305" y="21473"/>
                  </a:lnTo>
                  <a:lnTo>
                    <a:pt x="191360" y="24463"/>
                  </a:lnTo>
                  <a:lnTo>
                    <a:pt x="186924" y="29156"/>
                  </a:lnTo>
                  <a:lnTo>
                    <a:pt x="185363" y="35320"/>
                  </a:lnTo>
                  <a:lnTo>
                    <a:pt x="185327" y="103362"/>
                  </a:lnTo>
                  <a:lnTo>
                    <a:pt x="185327" y="104331"/>
                  </a:lnTo>
                  <a:lnTo>
                    <a:pt x="185617" y="105295"/>
                  </a:lnTo>
                  <a:lnTo>
                    <a:pt x="185990" y="106848"/>
                  </a:lnTo>
                  <a:lnTo>
                    <a:pt x="187691" y="114780"/>
                  </a:lnTo>
                  <a:lnTo>
                    <a:pt x="195471" y="119422"/>
                  </a:lnTo>
                  <a:lnTo>
                    <a:pt x="299521" y="119422"/>
                  </a:lnTo>
                  <a:lnTo>
                    <a:pt x="298161" y="122647"/>
                  </a:lnTo>
                  <a:lnTo>
                    <a:pt x="292592" y="128502"/>
                  </a:lnTo>
                  <a:lnTo>
                    <a:pt x="284528" y="132942"/>
                  </a:lnTo>
                  <a:lnTo>
                    <a:pt x="290188" y="138057"/>
                  </a:lnTo>
                  <a:lnTo>
                    <a:pt x="255256" y="138057"/>
                  </a:lnTo>
                  <a:lnTo>
                    <a:pt x="231120" y="139588"/>
                  </a:lnTo>
                  <a:close/>
                </a:path>
                <a:path w="455295" h="160020">
                  <a:moveTo>
                    <a:pt x="300744" y="116521"/>
                  </a:moveTo>
                  <a:lnTo>
                    <a:pt x="266318" y="116521"/>
                  </a:lnTo>
                  <a:lnTo>
                    <a:pt x="270353" y="114369"/>
                  </a:lnTo>
                  <a:lnTo>
                    <a:pt x="273006" y="111075"/>
                  </a:lnTo>
                  <a:lnTo>
                    <a:pt x="273898" y="106848"/>
                  </a:lnTo>
                  <a:lnTo>
                    <a:pt x="274188" y="105884"/>
                  </a:lnTo>
                  <a:lnTo>
                    <a:pt x="274188" y="33534"/>
                  </a:lnTo>
                  <a:lnTo>
                    <a:pt x="273898" y="32610"/>
                  </a:lnTo>
                  <a:lnTo>
                    <a:pt x="272115" y="24875"/>
                  </a:lnTo>
                  <a:lnTo>
                    <a:pt x="264330" y="20425"/>
                  </a:lnTo>
                  <a:lnTo>
                    <a:pt x="299404" y="20425"/>
                  </a:lnTo>
                  <a:lnTo>
                    <a:pt x="300044" y="21282"/>
                  </a:lnTo>
                  <a:lnTo>
                    <a:pt x="302423" y="33534"/>
                  </a:lnTo>
                  <a:lnTo>
                    <a:pt x="302353" y="105884"/>
                  </a:lnTo>
                  <a:lnTo>
                    <a:pt x="301389" y="114990"/>
                  </a:lnTo>
                  <a:lnTo>
                    <a:pt x="300744" y="116521"/>
                  </a:lnTo>
                  <a:close/>
                </a:path>
                <a:path w="455295" h="160020">
                  <a:moveTo>
                    <a:pt x="299521" y="119422"/>
                  </a:moveTo>
                  <a:lnTo>
                    <a:pt x="234642" y="119422"/>
                  </a:lnTo>
                  <a:lnTo>
                    <a:pt x="209539" y="96734"/>
                  </a:lnTo>
                  <a:lnTo>
                    <a:pt x="244470" y="96734"/>
                  </a:lnTo>
                  <a:lnTo>
                    <a:pt x="266318" y="116521"/>
                  </a:lnTo>
                  <a:lnTo>
                    <a:pt x="300744" y="116521"/>
                  </a:lnTo>
                  <a:lnTo>
                    <a:pt x="299521" y="119422"/>
                  </a:lnTo>
                  <a:close/>
                </a:path>
                <a:path w="455295" h="160020">
                  <a:moveTo>
                    <a:pt x="185363" y="103416"/>
                  </a:moveTo>
                  <a:close/>
                </a:path>
                <a:path w="455295" h="160020">
                  <a:moveTo>
                    <a:pt x="314162" y="159723"/>
                  </a:moveTo>
                  <a:lnTo>
                    <a:pt x="279231" y="159723"/>
                  </a:lnTo>
                  <a:lnTo>
                    <a:pt x="255256" y="138057"/>
                  </a:lnTo>
                  <a:lnTo>
                    <a:pt x="290188" y="138057"/>
                  </a:lnTo>
                  <a:lnTo>
                    <a:pt x="314162" y="159723"/>
                  </a:lnTo>
                  <a:close/>
                </a:path>
              </a:pathLst>
            </a:custGeom>
            <a:solidFill>
              <a:srgbClr val="E3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787123" y="7732991"/>
              <a:ext cx="339090" cy="332105"/>
            </a:xfrm>
            <a:custGeom>
              <a:avLst/>
              <a:gdLst/>
              <a:ahLst/>
              <a:cxnLst/>
              <a:rect l="l" t="t" r="r" b="b"/>
              <a:pathLst>
                <a:path w="339089" h="332104">
                  <a:moveTo>
                    <a:pt x="76758" y="227279"/>
                  </a:moveTo>
                  <a:lnTo>
                    <a:pt x="76339" y="227507"/>
                  </a:lnTo>
                  <a:lnTo>
                    <a:pt x="76568" y="227431"/>
                  </a:lnTo>
                  <a:lnTo>
                    <a:pt x="76758" y="227279"/>
                  </a:lnTo>
                  <a:close/>
                </a:path>
                <a:path w="339089" h="332104">
                  <a:moveTo>
                    <a:pt x="85712" y="71704"/>
                  </a:moveTo>
                  <a:lnTo>
                    <a:pt x="85686" y="66090"/>
                  </a:lnTo>
                  <a:lnTo>
                    <a:pt x="84378" y="64719"/>
                  </a:lnTo>
                  <a:lnTo>
                    <a:pt x="84188" y="62992"/>
                  </a:lnTo>
                  <a:lnTo>
                    <a:pt x="81546" y="59169"/>
                  </a:lnTo>
                  <a:lnTo>
                    <a:pt x="78600" y="57924"/>
                  </a:lnTo>
                  <a:lnTo>
                    <a:pt x="76758" y="56095"/>
                  </a:lnTo>
                  <a:lnTo>
                    <a:pt x="72898" y="56019"/>
                  </a:lnTo>
                  <a:lnTo>
                    <a:pt x="70167" y="56515"/>
                  </a:lnTo>
                  <a:lnTo>
                    <a:pt x="67284" y="57150"/>
                  </a:lnTo>
                  <a:lnTo>
                    <a:pt x="67284" y="57670"/>
                  </a:lnTo>
                  <a:lnTo>
                    <a:pt x="67818" y="57670"/>
                  </a:lnTo>
                  <a:lnTo>
                    <a:pt x="69646" y="61455"/>
                  </a:lnTo>
                  <a:lnTo>
                    <a:pt x="72898" y="63893"/>
                  </a:lnTo>
                  <a:lnTo>
                    <a:pt x="75171" y="67144"/>
                  </a:lnTo>
                  <a:lnTo>
                    <a:pt x="80429" y="78193"/>
                  </a:lnTo>
                  <a:lnTo>
                    <a:pt x="80962" y="77673"/>
                  </a:lnTo>
                  <a:lnTo>
                    <a:pt x="84213" y="75374"/>
                  </a:lnTo>
                  <a:lnTo>
                    <a:pt x="85712" y="71704"/>
                  </a:lnTo>
                  <a:close/>
                </a:path>
                <a:path w="339089" h="332104">
                  <a:moveTo>
                    <a:pt x="338594" y="331393"/>
                  </a:moveTo>
                  <a:lnTo>
                    <a:pt x="336905" y="329234"/>
                  </a:lnTo>
                  <a:lnTo>
                    <a:pt x="336473" y="326275"/>
                  </a:lnTo>
                  <a:lnTo>
                    <a:pt x="334911" y="324027"/>
                  </a:lnTo>
                  <a:lnTo>
                    <a:pt x="328079" y="317182"/>
                  </a:lnTo>
                  <a:lnTo>
                    <a:pt x="322745" y="310718"/>
                  </a:lnTo>
                  <a:lnTo>
                    <a:pt x="316865" y="304685"/>
                  </a:lnTo>
                  <a:lnTo>
                    <a:pt x="310540" y="299123"/>
                  </a:lnTo>
                  <a:lnTo>
                    <a:pt x="303885" y="294017"/>
                  </a:lnTo>
                  <a:lnTo>
                    <a:pt x="297167" y="289814"/>
                  </a:lnTo>
                  <a:lnTo>
                    <a:pt x="289179" y="284962"/>
                  </a:lnTo>
                  <a:lnTo>
                    <a:pt x="281965" y="279501"/>
                  </a:lnTo>
                  <a:lnTo>
                    <a:pt x="277596" y="273494"/>
                  </a:lnTo>
                  <a:lnTo>
                    <a:pt x="277075" y="272961"/>
                  </a:lnTo>
                  <a:lnTo>
                    <a:pt x="282168" y="272376"/>
                  </a:lnTo>
                  <a:lnTo>
                    <a:pt x="288137" y="270535"/>
                  </a:lnTo>
                  <a:lnTo>
                    <a:pt x="300761" y="267157"/>
                  </a:lnTo>
                  <a:lnTo>
                    <a:pt x="307822" y="267703"/>
                  </a:lnTo>
                  <a:lnTo>
                    <a:pt x="309943" y="267157"/>
                  </a:lnTo>
                  <a:lnTo>
                    <a:pt x="316001" y="265595"/>
                  </a:lnTo>
                  <a:lnTo>
                    <a:pt x="327037" y="262432"/>
                  </a:lnTo>
                  <a:lnTo>
                    <a:pt x="327037" y="260324"/>
                  </a:lnTo>
                  <a:lnTo>
                    <a:pt x="323596" y="256794"/>
                  </a:lnTo>
                  <a:lnTo>
                    <a:pt x="322910" y="256095"/>
                  </a:lnTo>
                  <a:lnTo>
                    <a:pt x="319963" y="250482"/>
                  </a:lnTo>
                  <a:lnTo>
                    <a:pt x="287451" y="224777"/>
                  </a:lnTo>
                  <a:lnTo>
                    <a:pt x="259461" y="209448"/>
                  </a:lnTo>
                  <a:lnTo>
                    <a:pt x="253428" y="206629"/>
                  </a:lnTo>
                  <a:lnTo>
                    <a:pt x="250812" y="205308"/>
                  </a:lnTo>
                  <a:lnTo>
                    <a:pt x="246214" y="204622"/>
                  </a:lnTo>
                  <a:lnTo>
                    <a:pt x="240398" y="197205"/>
                  </a:lnTo>
                  <a:lnTo>
                    <a:pt x="238175" y="190588"/>
                  </a:lnTo>
                  <a:lnTo>
                    <a:pt x="235026" y="184556"/>
                  </a:lnTo>
                  <a:lnTo>
                    <a:pt x="230098" y="174828"/>
                  </a:lnTo>
                  <a:lnTo>
                    <a:pt x="213334" y="137820"/>
                  </a:lnTo>
                  <a:lnTo>
                    <a:pt x="210680" y="131038"/>
                  </a:lnTo>
                  <a:lnTo>
                    <a:pt x="207873" y="124523"/>
                  </a:lnTo>
                  <a:lnTo>
                    <a:pt x="186080" y="91440"/>
                  </a:lnTo>
                  <a:lnTo>
                    <a:pt x="142544" y="49707"/>
                  </a:lnTo>
                  <a:lnTo>
                    <a:pt x="118491" y="34086"/>
                  </a:lnTo>
                  <a:lnTo>
                    <a:pt x="115138" y="31902"/>
                  </a:lnTo>
                  <a:lnTo>
                    <a:pt x="68326" y="21374"/>
                  </a:lnTo>
                  <a:lnTo>
                    <a:pt x="64795" y="19900"/>
                  </a:lnTo>
                  <a:lnTo>
                    <a:pt x="61125" y="15570"/>
                  </a:lnTo>
                  <a:lnTo>
                    <a:pt x="57810" y="13474"/>
                  </a:lnTo>
                  <a:lnTo>
                    <a:pt x="50863" y="9613"/>
                  </a:lnTo>
                  <a:lnTo>
                    <a:pt x="44742" y="6197"/>
                  </a:lnTo>
                  <a:lnTo>
                    <a:pt x="28130" y="88"/>
                  </a:lnTo>
                  <a:lnTo>
                    <a:pt x="12153" y="0"/>
                  </a:lnTo>
                  <a:lnTo>
                    <a:pt x="1016" y="10795"/>
                  </a:lnTo>
                  <a:lnTo>
                    <a:pt x="0" y="21374"/>
                  </a:lnTo>
                  <a:lnTo>
                    <a:pt x="101" y="22339"/>
                  </a:lnTo>
                  <a:lnTo>
                    <a:pt x="4000" y="32270"/>
                  </a:lnTo>
                  <a:lnTo>
                    <a:pt x="10248" y="41236"/>
                  </a:lnTo>
                  <a:lnTo>
                    <a:pt x="15748" y="48183"/>
                  </a:lnTo>
                  <a:lnTo>
                    <a:pt x="19608" y="53530"/>
                  </a:lnTo>
                  <a:lnTo>
                    <a:pt x="24549" y="59524"/>
                  </a:lnTo>
                  <a:lnTo>
                    <a:pt x="29121" y="69507"/>
                  </a:lnTo>
                  <a:lnTo>
                    <a:pt x="29438" y="73469"/>
                  </a:lnTo>
                  <a:lnTo>
                    <a:pt x="30988" y="77660"/>
                  </a:lnTo>
                  <a:lnTo>
                    <a:pt x="33794" y="85509"/>
                  </a:lnTo>
                  <a:lnTo>
                    <a:pt x="36614" y="93459"/>
                  </a:lnTo>
                  <a:lnTo>
                    <a:pt x="39649" y="101282"/>
                  </a:lnTo>
                  <a:lnTo>
                    <a:pt x="56756" y="126746"/>
                  </a:lnTo>
                  <a:lnTo>
                    <a:pt x="57264" y="130670"/>
                  </a:lnTo>
                  <a:lnTo>
                    <a:pt x="57175" y="130987"/>
                  </a:lnTo>
                  <a:lnTo>
                    <a:pt x="54038" y="135382"/>
                  </a:lnTo>
                  <a:lnTo>
                    <a:pt x="53848" y="142430"/>
                  </a:lnTo>
                  <a:lnTo>
                    <a:pt x="52019" y="148196"/>
                  </a:lnTo>
                  <a:lnTo>
                    <a:pt x="47942" y="168541"/>
                  </a:lnTo>
                  <a:lnTo>
                    <a:pt x="47879" y="189420"/>
                  </a:lnTo>
                  <a:lnTo>
                    <a:pt x="51587" y="209042"/>
                  </a:lnTo>
                  <a:lnTo>
                    <a:pt x="58851" y="225590"/>
                  </a:lnTo>
                  <a:lnTo>
                    <a:pt x="62509" y="230886"/>
                  </a:lnTo>
                  <a:lnTo>
                    <a:pt x="67868" y="236461"/>
                  </a:lnTo>
                  <a:lnTo>
                    <a:pt x="74764" y="240004"/>
                  </a:lnTo>
                  <a:lnTo>
                    <a:pt x="83045" y="239268"/>
                  </a:lnTo>
                  <a:lnTo>
                    <a:pt x="88722" y="234594"/>
                  </a:lnTo>
                  <a:lnTo>
                    <a:pt x="91274" y="227711"/>
                  </a:lnTo>
                  <a:lnTo>
                    <a:pt x="91389" y="227177"/>
                  </a:lnTo>
                  <a:lnTo>
                    <a:pt x="92494" y="219506"/>
                  </a:lnTo>
                  <a:lnTo>
                    <a:pt x="94094" y="210324"/>
                  </a:lnTo>
                  <a:lnTo>
                    <a:pt x="94754" y="207683"/>
                  </a:lnTo>
                  <a:lnTo>
                    <a:pt x="94348" y="205765"/>
                  </a:lnTo>
                  <a:lnTo>
                    <a:pt x="95669" y="204000"/>
                  </a:lnTo>
                  <a:lnTo>
                    <a:pt x="118795" y="240258"/>
                  </a:lnTo>
                  <a:lnTo>
                    <a:pt x="140563" y="258673"/>
                  </a:lnTo>
                  <a:lnTo>
                    <a:pt x="144919" y="265811"/>
                  </a:lnTo>
                  <a:lnTo>
                    <a:pt x="151930" y="268236"/>
                  </a:lnTo>
                  <a:lnTo>
                    <a:pt x="151930" y="267703"/>
                  </a:lnTo>
                  <a:lnTo>
                    <a:pt x="151409" y="267703"/>
                  </a:lnTo>
                  <a:lnTo>
                    <a:pt x="150037" y="265557"/>
                  </a:lnTo>
                  <a:lnTo>
                    <a:pt x="120459" y="228917"/>
                  </a:lnTo>
                  <a:lnTo>
                    <a:pt x="106641" y="204000"/>
                  </a:lnTo>
                  <a:lnTo>
                    <a:pt x="104597" y="200088"/>
                  </a:lnTo>
                  <a:lnTo>
                    <a:pt x="101460" y="192430"/>
                  </a:lnTo>
                  <a:lnTo>
                    <a:pt x="97104" y="182283"/>
                  </a:lnTo>
                  <a:lnTo>
                    <a:pt x="97116" y="178079"/>
                  </a:lnTo>
                  <a:lnTo>
                    <a:pt x="94615" y="176644"/>
                  </a:lnTo>
                  <a:lnTo>
                    <a:pt x="91211" y="181927"/>
                  </a:lnTo>
                  <a:lnTo>
                    <a:pt x="86207" y="186194"/>
                  </a:lnTo>
                  <a:lnTo>
                    <a:pt x="77266" y="227177"/>
                  </a:lnTo>
                  <a:lnTo>
                    <a:pt x="76568" y="227431"/>
                  </a:lnTo>
                  <a:lnTo>
                    <a:pt x="76212" y="227711"/>
                  </a:lnTo>
                  <a:lnTo>
                    <a:pt x="68897" y="225933"/>
                  </a:lnTo>
                  <a:lnTo>
                    <a:pt x="66319" y="218389"/>
                  </a:lnTo>
                  <a:lnTo>
                    <a:pt x="63588" y="211912"/>
                  </a:lnTo>
                  <a:lnTo>
                    <a:pt x="59512" y="198031"/>
                  </a:lnTo>
                  <a:lnTo>
                    <a:pt x="57721" y="182283"/>
                  </a:lnTo>
                  <a:lnTo>
                    <a:pt x="57746" y="180454"/>
                  </a:lnTo>
                  <a:lnTo>
                    <a:pt x="58293" y="165595"/>
                  </a:lnTo>
                  <a:lnTo>
                    <a:pt x="61493" y="150329"/>
                  </a:lnTo>
                  <a:lnTo>
                    <a:pt x="63449" y="145034"/>
                  </a:lnTo>
                  <a:lnTo>
                    <a:pt x="66040" y="137820"/>
                  </a:lnTo>
                  <a:lnTo>
                    <a:pt x="67792" y="130670"/>
                  </a:lnTo>
                  <a:lnTo>
                    <a:pt x="67271" y="125577"/>
                  </a:lnTo>
                  <a:lnTo>
                    <a:pt x="65900" y="121094"/>
                  </a:lnTo>
                  <a:lnTo>
                    <a:pt x="61391" y="118440"/>
                  </a:lnTo>
                  <a:lnTo>
                    <a:pt x="58864" y="115049"/>
                  </a:lnTo>
                  <a:lnTo>
                    <a:pt x="43459" y="80365"/>
                  </a:lnTo>
                  <a:lnTo>
                    <a:pt x="40170" y="70205"/>
                  </a:lnTo>
                  <a:lnTo>
                    <a:pt x="36245" y="60299"/>
                  </a:lnTo>
                  <a:lnTo>
                    <a:pt x="33413" y="54140"/>
                  </a:lnTo>
                  <a:lnTo>
                    <a:pt x="28625" y="47891"/>
                  </a:lnTo>
                  <a:lnTo>
                    <a:pt x="24676" y="42456"/>
                  </a:lnTo>
                  <a:lnTo>
                    <a:pt x="20320" y="36385"/>
                  </a:lnTo>
                  <a:lnTo>
                    <a:pt x="15443" y="31902"/>
                  </a:lnTo>
                  <a:lnTo>
                    <a:pt x="10858" y="21983"/>
                  </a:lnTo>
                  <a:lnTo>
                    <a:pt x="9232" y="17818"/>
                  </a:lnTo>
                  <a:lnTo>
                    <a:pt x="11010" y="15125"/>
                  </a:lnTo>
                  <a:lnTo>
                    <a:pt x="11391" y="13398"/>
                  </a:lnTo>
                  <a:lnTo>
                    <a:pt x="12446" y="12344"/>
                  </a:lnTo>
                  <a:lnTo>
                    <a:pt x="14173" y="11963"/>
                  </a:lnTo>
                  <a:lnTo>
                    <a:pt x="17221" y="9613"/>
                  </a:lnTo>
                  <a:lnTo>
                    <a:pt x="54940" y="27876"/>
                  </a:lnTo>
                  <a:lnTo>
                    <a:pt x="58407" y="32334"/>
                  </a:lnTo>
                  <a:lnTo>
                    <a:pt x="62547" y="33553"/>
                  </a:lnTo>
                  <a:lnTo>
                    <a:pt x="67271" y="33553"/>
                  </a:lnTo>
                  <a:lnTo>
                    <a:pt x="74676" y="35255"/>
                  </a:lnTo>
                  <a:lnTo>
                    <a:pt x="82969" y="34086"/>
                  </a:lnTo>
                  <a:lnTo>
                    <a:pt x="123012" y="51981"/>
                  </a:lnTo>
                  <a:lnTo>
                    <a:pt x="164033" y="86448"/>
                  </a:lnTo>
                  <a:lnTo>
                    <a:pt x="194856" y="130670"/>
                  </a:lnTo>
                  <a:lnTo>
                    <a:pt x="198958" y="141224"/>
                  </a:lnTo>
                  <a:lnTo>
                    <a:pt x="201358" y="146773"/>
                  </a:lnTo>
                  <a:lnTo>
                    <a:pt x="205193" y="155206"/>
                  </a:lnTo>
                  <a:lnTo>
                    <a:pt x="213321" y="172148"/>
                  </a:lnTo>
                  <a:lnTo>
                    <a:pt x="217131" y="180454"/>
                  </a:lnTo>
                  <a:lnTo>
                    <a:pt x="237756" y="214718"/>
                  </a:lnTo>
                  <a:lnTo>
                    <a:pt x="251256" y="219506"/>
                  </a:lnTo>
                  <a:lnTo>
                    <a:pt x="257098" y="221513"/>
                  </a:lnTo>
                  <a:lnTo>
                    <a:pt x="261505" y="223380"/>
                  </a:lnTo>
                  <a:lnTo>
                    <a:pt x="268706" y="225323"/>
                  </a:lnTo>
                  <a:lnTo>
                    <a:pt x="272338" y="227507"/>
                  </a:lnTo>
                  <a:lnTo>
                    <a:pt x="278803" y="231584"/>
                  </a:lnTo>
                  <a:lnTo>
                    <a:pt x="284632" y="235559"/>
                  </a:lnTo>
                  <a:lnTo>
                    <a:pt x="299745" y="246265"/>
                  </a:lnTo>
                  <a:lnTo>
                    <a:pt x="311226" y="252031"/>
                  </a:lnTo>
                  <a:lnTo>
                    <a:pt x="311772" y="256654"/>
                  </a:lnTo>
                  <a:lnTo>
                    <a:pt x="298691" y="256705"/>
                  </a:lnTo>
                  <a:lnTo>
                    <a:pt x="287020" y="257708"/>
                  </a:lnTo>
                  <a:lnTo>
                    <a:pt x="276555" y="259753"/>
                  </a:lnTo>
                  <a:lnTo>
                    <a:pt x="267081" y="262966"/>
                  </a:lnTo>
                  <a:lnTo>
                    <a:pt x="263652" y="264414"/>
                  </a:lnTo>
                  <a:lnTo>
                    <a:pt x="258178" y="264452"/>
                  </a:lnTo>
                  <a:lnTo>
                    <a:pt x="257619" y="268757"/>
                  </a:lnTo>
                  <a:lnTo>
                    <a:pt x="259499" y="270738"/>
                  </a:lnTo>
                  <a:lnTo>
                    <a:pt x="259803" y="273685"/>
                  </a:lnTo>
                  <a:lnTo>
                    <a:pt x="264185" y="280797"/>
                  </a:lnTo>
                  <a:lnTo>
                    <a:pt x="269049" y="287058"/>
                  </a:lnTo>
                  <a:lnTo>
                    <a:pt x="278142" y="293916"/>
                  </a:lnTo>
                  <a:lnTo>
                    <a:pt x="283019" y="297751"/>
                  </a:lnTo>
                  <a:lnTo>
                    <a:pt x="288124" y="300863"/>
                  </a:lnTo>
                  <a:lnTo>
                    <a:pt x="295071" y="304647"/>
                  </a:lnTo>
                  <a:lnTo>
                    <a:pt x="309232" y="311302"/>
                  </a:lnTo>
                  <a:lnTo>
                    <a:pt x="315988" y="315087"/>
                  </a:lnTo>
                  <a:lnTo>
                    <a:pt x="321119" y="318338"/>
                  </a:lnTo>
                  <a:lnTo>
                    <a:pt x="326224" y="322440"/>
                  </a:lnTo>
                  <a:lnTo>
                    <a:pt x="333717" y="327952"/>
                  </a:lnTo>
                  <a:lnTo>
                    <a:pt x="335381" y="330784"/>
                  </a:lnTo>
                  <a:lnTo>
                    <a:pt x="338594" y="331927"/>
                  </a:lnTo>
                  <a:lnTo>
                    <a:pt x="338594" y="331393"/>
                  </a:lnTo>
                  <a:close/>
                </a:path>
              </a:pathLst>
            </a:custGeom>
            <a:solidFill>
              <a:srgbClr val="006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086602" y="811910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169" y="44385"/>
                  </a:moveTo>
                  <a:lnTo>
                    <a:pt x="13767" y="42782"/>
                  </a:lnTo>
                  <a:lnTo>
                    <a:pt x="6695" y="38260"/>
                  </a:lnTo>
                  <a:lnTo>
                    <a:pt x="1818" y="31253"/>
                  </a:lnTo>
                  <a:lnTo>
                    <a:pt x="0" y="22192"/>
                  </a:lnTo>
                  <a:lnTo>
                    <a:pt x="1733" y="13551"/>
                  </a:lnTo>
                  <a:lnTo>
                    <a:pt x="1855" y="13078"/>
                  </a:lnTo>
                  <a:lnTo>
                    <a:pt x="6695" y="6125"/>
                  </a:lnTo>
                  <a:lnTo>
                    <a:pt x="13767" y="1603"/>
                  </a:lnTo>
                  <a:lnTo>
                    <a:pt x="22169" y="0"/>
                  </a:lnTo>
                  <a:lnTo>
                    <a:pt x="30571" y="1603"/>
                  </a:lnTo>
                  <a:lnTo>
                    <a:pt x="35281" y="4615"/>
                  </a:lnTo>
                  <a:lnTo>
                    <a:pt x="12520" y="4615"/>
                  </a:lnTo>
                  <a:lnTo>
                    <a:pt x="4949" y="12131"/>
                  </a:lnTo>
                  <a:lnTo>
                    <a:pt x="4949" y="32253"/>
                  </a:lnTo>
                  <a:lnTo>
                    <a:pt x="12529" y="39770"/>
                  </a:lnTo>
                  <a:lnTo>
                    <a:pt x="35281" y="39770"/>
                  </a:lnTo>
                  <a:lnTo>
                    <a:pt x="30571" y="42782"/>
                  </a:lnTo>
                  <a:lnTo>
                    <a:pt x="22169" y="44385"/>
                  </a:lnTo>
                  <a:close/>
                </a:path>
                <a:path w="44450" h="44450">
                  <a:moveTo>
                    <a:pt x="35281" y="39770"/>
                  </a:moveTo>
                  <a:lnTo>
                    <a:pt x="31689" y="39770"/>
                  </a:lnTo>
                  <a:lnTo>
                    <a:pt x="39371" y="32253"/>
                  </a:lnTo>
                  <a:lnTo>
                    <a:pt x="39371" y="12131"/>
                  </a:lnTo>
                  <a:lnTo>
                    <a:pt x="31680" y="4615"/>
                  </a:lnTo>
                  <a:lnTo>
                    <a:pt x="35281" y="4615"/>
                  </a:lnTo>
                  <a:lnTo>
                    <a:pt x="37643" y="6125"/>
                  </a:lnTo>
                  <a:lnTo>
                    <a:pt x="42483" y="13078"/>
                  </a:lnTo>
                  <a:lnTo>
                    <a:pt x="42604" y="13551"/>
                  </a:lnTo>
                  <a:lnTo>
                    <a:pt x="44338" y="22192"/>
                  </a:lnTo>
                  <a:lnTo>
                    <a:pt x="42520" y="31253"/>
                  </a:lnTo>
                  <a:lnTo>
                    <a:pt x="37643" y="38260"/>
                  </a:lnTo>
                  <a:lnTo>
                    <a:pt x="35281" y="39770"/>
                  </a:lnTo>
                  <a:close/>
                </a:path>
                <a:path w="44450" h="44450">
                  <a:moveTo>
                    <a:pt x="17550" y="34864"/>
                  </a:moveTo>
                  <a:lnTo>
                    <a:pt x="13291" y="34864"/>
                  </a:lnTo>
                  <a:lnTo>
                    <a:pt x="13291" y="9534"/>
                  </a:lnTo>
                  <a:lnTo>
                    <a:pt x="29428" y="9534"/>
                  </a:lnTo>
                  <a:lnTo>
                    <a:pt x="32683" y="11658"/>
                  </a:lnTo>
                  <a:lnTo>
                    <a:pt x="32683" y="13078"/>
                  </a:lnTo>
                  <a:lnTo>
                    <a:pt x="17550" y="13078"/>
                  </a:lnTo>
                  <a:lnTo>
                    <a:pt x="17550" y="20362"/>
                  </a:lnTo>
                  <a:lnTo>
                    <a:pt x="32683" y="20362"/>
                  </a:lnTo>
                  <a:lnTo>
                    <a:pt x="32683" y="21425"/>
                  </a:lnTo>
                  <a:lnTo>
                    <a:pt x="29731" y="23322"/>
                  </a:lnTo>
                  <a:lnTo>
                    <a:pt x="25830" y="23737"/>
                  </a:lnTo>
                  <a:lnTo>
                    <a:pt x="25946" y="23915"/>
                  </a:lnTo>
                  <a:lnTo>
                    <a:pt x="17550" y="23915"/>
                  </a:lnTo>
                  <a:lnTo>
                    <a:pt x="17550" y="34864"/>
                  </a:lnTo>
                  <a:close/>
                </a:path>
                <a:path w="44450" h="44450">
                  <a:moveTo>
                    <a:pt x="32683" y="20362"/>
                  </a:moveTo>
                  <a:lnTo>
                    <a:pt x="25295" y="20362"/>
                  </a:lnTo>
                  <a:lnTo>
                    <a:pt x="28072" y="20063"/>
                  </a:lnTo>
                  <a:lnTo>
                    <a:pt x="28072" y="13551"/>
                  </a:lnTo>
                  <a:lnTo>
                    <a:pt x="24996" y="13078"/>
                  </a:lnTo>
                  <a:lnTo>
                    <a:pt x="32683" y="13078"/>
                  </a:lnTo>
                  <a:lnTo>
                    <a:pt x="32683" y="20362"/>
                  </a:lnTo>
                  <a:close/>
                </a:path>
                <a:path w="44450" h="44450">
                  <a:moveTo>
                    <a:pt x="33098" y="34860"/>
                  </a:moveTo>
                  <a:lnTo>
                    <a:pt x="28128" y="34860"/>
                  </a:lnTo>
                  <a:lnTo>
                    <a:pt x="21509" y="23915"/>
                  </a:lnTo>
                  <a:lnTo>
                    <a:pt x="25946" y="23915"/>
                  </a:lnTo>
                  <a:lnTo>
                    <a:pt x="33098" y="34860"/>
                  </a:lnTo>
                  <a:close/>
                </a:path>
              </a:pathLst>
            </a:custGeom>
            <a:solidFill>
              <a:srgbClr val="E3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6747658" y="7562863"/>
            <a:ext cx="358775" cy="1708150"/>
          </a:xfrm>
          <a:prstGeom prst="rect">
            <a:avLst/>
          </a:prstGeom>
        </p:spPr>
        <p:txBody>
          <a:bodyPr vert="vert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00" spc="75" dirty="0">
                <a:solidFill>
                  <a:srgbClr val="2E2534"/>
                </a:solidFill>
                <a:latin typeface="Arial"/>
                <a:cs typeface="Arial"/>
              </a:rPr>
              <a:t>COVID-19 </a:t>
            </a:r>
            <a:r>
              <a:rPr sz="1600" spc="100" dirty="0">
                <a:solidFill>
                  <a:srgbClr val="2E2534"/>
                </a:solidFill>
                <a:latin typeface="Arial"/>
                <a:cs typeface="Arial"/>
              </a:rPr>
              <a:t>|</a:t>
            </a:r>
            <a:r>
              <a:rPr sz="1600" spc="10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E2534"/>
                </a:solidFill>
                <a:latin typeface="Arial"/>
                <a:cs typeface="Arial"/>
              </a:rPr>
              <a:t>2021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527070" y="3280350"/>
            <a:ext cx="227010" cy="2270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27070" y="4188393"/>
            <a:ext cx="227010" cy="2270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27070" y="5096436"/>
            <a:ext cx="227010" cy="2270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27070" y="6004479"/>
            <a:ext cx="227010" cy="2270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27070" y="6912523"/>
            <a:ext cx="227010" cy="22701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074330" y="2828763"/>
            <a:ext cx="4005437" cy="44909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03120">
              <a:lnSpc>
                <a:spcPct val="125400"/>
              </a:lnSpc>
              <a:spcBef>
                <a:spcPts val="95"/>
              </a:spcBef>
            </a:pPr>
            <a:r>
              <a:rPr sz="4750" spc="-240" dirty="0">
                <a:solidFill>
                  <a:srgbClr val="2E2534"/>
                </a:solidFill>
                <a:latin typeface="Arial"/>
                <a:cs typeface="Arial"/>
              </a:rPr>
              <a:t>H</a:t>
            </a:r>
            <a:r>
              <a:rPr sz="4750" spc="-335" dirty="0">
                <a:solidFill>
                  <a:srgbClr val="2E2534"/>
                </a:solidFill>
                <a:latin typeface="Arial"/>
                <a:cs typeface="Arial"/>
              </a:rPr>
              <a:t>T</a:t>
            </a:r>
            <a:r>
              <a:rPr sz="4750" spc="55" dirty="0">
                <a:solidFill>
                  <a:srgbClr val="2E2534"/>
                </a:solidFill>
                <a:latin typeface="Arial"/>
                <a:cs typeface="Arial"/>
              </a:rPr>
              <a:t>M</a:t>
            </a:r>
            <a:r>
              <a:rPr sz="4750" spc="-440" dirty="0">
                <a:solidFill>
                  <a:srgbClr val="2E2534"/>
                </a:solidFill>
                <a:latin typeface="Arial"/>
                <a:cs typeface="Arial"/>
              </a:rPr>
              <a:t>L  </a:t>
            </a:r>
            <a:r>
              <a:rPr sz="4750" spc="-175" dirty="0">
                <a:solidFill>
                  <a:srgbClr val="2E2534"/>
                </a:solidFill>
                <a:latin typeface="Arial"/>
                <a:cs typeface="Arial"/>
              </a:rPr>
              <a:t>CSS</a:t>
            </a:r>
            <a:endParaRPr sz="4750" dirty="0">
              <a:latin typeface="Arial"/>
              <a:cs typeface="Arial"/>
            </a:endParaRPr>
          </a:p>
          <a:p>
            <a:pPr marL="12700" marR="5080">
              <a:lnSpc>
                <a:spcPct val="125400"/>
              </a:lnSpc>
              <a:spcBef>
                <a:spcPts val="5"/>
              </a:spcBef>
            </a:pPr>
            <a:r>
              <a:rPr sz="4750" spc="245" dirty="0">
                <a:solidFill>
                  <a:srgbClr val="2E2534"/>
                </a:solidFill>
                <a:latin typeface="Arial"/>
                <a:cs typeface="Arial"/>
              </a:rPr>
              <a:t>J</a:t>
            </a:r>
            <a:r>
              <a:rPr sz="4750" spc="140" dirty="0">
                <a:solidFill>
                  <a:srgbClr val="2E2534"/>
                </a:solidFill>
                <a:latin typeface="Arial"/>
                <a:cs typeface="Arial"/>
              </a:rPr>
              <a:t>A</a:t>
            </a:r>
            <a:r>
              <a:rPr sz="4750" spc="60" dirty="0">
                <a:solidFill>
                  <a:srgbClr val="2E2534"/>
                </a:solidFill>
                <a:latin typeface="Arial"/>
                <a:cs typeface="Arial"/>
              </a:rPr>
              <a:t>V</a:t>
            </a:r>
            <a:r>
              <a:rPr sz="4750" spc="140" dirty="0">
                <a:solidFill>
                  <a:srgbClr val="2E2534"/>
                </a:solidFill>
                <a:latin typeface="Arial"/>
                <a:cs typeface="Arial"/>
              </a:rPr>
              <a:t>A</a:t>
            </a:r>
            <a:r>
              <a:rPr sz="4750" spc="-405" dirty="0">
                <a:solidFill>
                  <a:srgbClr val="2E2534"/>
                </a:solidFill>
                <a:latin typeface="Arial"/>
                <a:cs typeface="Arial"/>
              </a:rPr>
              <a:t>S</a:t>
            </a:r>
            <a:r>
              <a:rPr sz="4750" spc="330" dirty="0">
                <a:solidFill>
                  <a:srgbClr val="2E2534"/>
                </a:solidFill>
                <a:latin typeface="Arial"/>
                <a:cs typeface="Arial"/>
              </a:rPr>
              <a:t>C</a:t>
            </a:r>
            <a:r>
              <a:rPr sz="4750" spc="-515" dirty="0">
                <a:solidFill>
                  <a:srgbClr val="2E2534"/>
                </a:solidFill>
                <a:latin typeface="Arial"/>
                <a:cs typeface="Arial"/>
              </a:rPr>
              <a:t>R</a:t>
            </a:r>
            <a:r>
              <a:rPr sz="4750" spc="-229" dirty="0">
                <a:solidFill>
                  <a:srgbClr val="2E2534"/>
                </a:solidFill>
                <a:latin typeface="Arial"/>
                <a:cs typeface="Arial"/>
              </a:rPr>
              <a:t>I</a:t>
            </a:r>
            <a:r>
              <a:rPr sz="4750" spc="-445" dirty="0">
                <a:solidFill>
                  <a:srgbClr val="2E2534"/>
                </a:solidFill>
                <a:latin typeface="Arial"/>
                <a:cs typeface="Arial"/>
              </a:rPr>
              <a:t>P</a:t>
            </a:r>
            <a:r>
              <a:rPr sz="4750" spc="-245" dirty="0">
                <a:solidFill>
                  <a:srgbClr val="2E2534"/>
                </a:solidFill>
                <a:latin typeface="Arial"/>
                <a:cs typeface="Arial"/>
              </a:rPr>
              <a:t>T </a:t>
            </a:r>
            <a:r>
              <a:rPr lang="en-US" sz="4750" spc="-204" dirty="0">
                <a:solidFill>
                  <a:srgbClr val="2E2534"/>
                </a:solidFill>
                <a:latin typeface="Arial"/>
                <a:cs typeface="Arial"/>
              </a:rPr>
              <a:t>PHP</a:t>
            </a:r>
          </a:p>
          <a:p>
            <a:pPr marL="12700" marR="5080">
              <a:lnSpc>
                <a:spcPct val="125400"/>
              </a:lnSpc>
              <a:spcBef>
                <a:spcPts val="5"/>
              </a:spcBef>
            </a:pPr>
            <a:r>
              <a:rPr sz="4750" spc="-204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4750" spc="-295" dirty="0">
                <a:solidFill>
                  <a:srgbClr val="2E2534"/>
                </a:solidFill>
                <a:latin typeface="Arial"/>
                <a:cs typeface="Arial"/>
              </a:rPr>
              <a:t>MYSQL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1840" y="2092050"/>
            <a:ext cx="7683500" cy="516509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6609"/>
              </a:lnSpc>
              <a:spcBef>
                <a:spcPts val="980"/>
              </a:spcBef>
            </a:pPr>
            <a:r>
              <a:rPr sz="6150" spc="55" dirty="0">
                <a:solidFill>
                  <a:srgbClr val="2E2534"/>
                </a:solidFill>
                <a:latin typeface="Arial"/>
                <a:cs typeface="Arial"/>
              </a:rPr>
              <a:t>THUS </a:t>
            </a:r>
            <a:r>
              <a:rPr sz="6150" spc="-105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6150" spc="5" dirty="0">
                <a:solidFill>
                  <a:srgbClr val="2E2534"/>
                </a:solidFill>
                <a:latin typeface="Arial"/>
                <a:cs typeface="Arial"/>
              </a:rPr>
              <a:t>SYSTEM  </a:t>
            </a:r>
            <a:r>
              <a:rPr sz="6150" spc="-40" dirty="0">
                <a:solidFill>
                  <a:srgbClr val="2E2534"/>
                </a:solidFill>
                <a:latin typeface="Arial"/>
                <a:cs typeface="Arial"/>
              </a:rPr>
              <a:t>PROVIDES </a:t>
            </a:r>
            <a:r>
              <a:rPr sz="6150" spc="295" dirty="0">
                <a:solidFill>
                  <a:srgbClr val="2E2534"/>
                </a:solidFill>
                <a:latin typeface="Arial"/>
                <a:cs typeface="Arial"/>
              </a:rPr>
              <a:t>A </a:t>
            </a:r>
            <a:r>
              <a:rPr sz="6150" spc="-15" dirty="0">
                <a:solidFill>
                  <a:srgbClr val="2E2534"/>
                </a:solidFill>
                <a:latin typeface="Arial"/>
                <a:cs typeface="Arial"/>
              </a:rPr>
              <a:t>100%  </a:t>
            </a:r>
            <a:r>
              <a:rPr sz="6150" spc="110" dirty="0">
                <a:solidFill>
                  <a:srgbClr val="2E2534"/>
                </a:solidFill>
                <a:latin typeface="Arial"/>
                <a:cs typeface="Arial"/>
              </a:rPr>
              <a:t>AUTOMATED  </a:t>
            </a:r>
            <a:r>
              <a:rPr sz="6150" spc="5" dirty="0">
                <a:solidFill>
                  <a:srgbClr val="2E2534"/>
                </a:solidFill>
                <a:latin typeface="Arial"/>
                <a:cs typeface="Arial"/>
              </a:rPr>
              <a:t>SYSTEM </a:t>
            </a:r>
            <a:r>
              <a:rPr sz="6150" spc="35" dirty="0">
                <a:solidFill>
                  <a:srgbClr val="2E2534"/>
                </a:solidFill>
                <a:latin typeface="Arial"/>
                <a:cs typeface="Arial"/>
              </a:rPr>
              <a:t>TO  </a:t>
            </a:r>
            <a:r>
              <a:rPr sz="6150" spc="-130" dirty="0">
                <a:solidFill>
                  <a:srgbClr val="2E2534"/>
                </a:solidFill>
                <a:latin typeface="Arial"/>
                <a:cs typeface="Arial"/>
              </a:rPr>
              <a:t>COLLECT </a:t>
            </a:r>
            <a:r>
              <a:rPr sz="6150" spc="-105" dirty="0">
                <a:solidFill>
                  <a:srgbClr val="2E2534"/>
                </a:solidFill>
                <a:latin typeface="Arial"/>
                <a:cs typeface="Arial"/>
              </a:rPr>
              <a:t>THE </a:t>
            </a:r>
            <a:r>
              <a:rPr sz="6150" spc="175" dirty="0">
                <a:solidFill>
                  <a:srgbClr val="2E2534"/>
                </a:solidFill>
                <a:latin typeface="Arial"/>
                <a:cs typeface="Arial"/>
              </a:rPr>
              <a:t>DATA  </a:t>
            </a:r>
            <a:r>
              <a:rPr sz="6150" spc="-65" dirty="0">
                <a:solidFill>
                  <a:srgbClr val="2E2534"/>
                </a:solidFill>
                <a:latin typeface="Arial"/>
                <a:cs typeface="Arial"/>
              </a:rPr>
              <a:t>OF</a:t>
            </a:r>
            <a:r>
              <a:rPr sz="6150" spc="13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lang="en-US" sz="6150" spc="-45" dirty="0">
                <a:solidFill>
                  <a:srgbClr val="2E2534"/>
                </a:solidFill>
                <a:latin typeface="Arial"/>
                <a:cs typeface="Arial"/>
              </a:rPr>
              <a:t>PEOPLE</a:t>
            </a:r>
            <a:r>
              <a:rPr sz="6150" spc="-45" dirty="0">
                <a:solidFill>
                  <a:srgbClr val="2E2534"/>
                </a:solidFill>
                <a:latin typeface="Arial"/>
                <a:cs typeface="Arial"/>
              </a:rPr>
              <a:t>.</a:t>
            </a:r>
            <a:endParaRPr sz="615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98706" y="1028699"/>
            <a:ext cx="661035" cy="661035"/>
            <a:chOff x="16598706" y="1028699"/>
            <a:chExt cx="661035" cy="661035"/>
          </a:xfrm>
        </p:grpSpPr>
        <p:sp>
          <p:nvSpPr>
            <p:cNvPr id="4" name="object 4"/>
            <p:cNvSpPr/>
            <p:nvPr/>
          </p:nvSpPr>
          <p:spPr>
            <a:xfrm>
              <a:off x="16598706" y="1028699"/>
              <a:ext cx="661035" cy="661035"/>
            </a:xfrm>
            <a:custGeom>
              <a:avLst/>
              <a:gdLst/>
              <a:ahLst/>
              <a:cxnLst/>
              <a:rect l="l" t="t" r="r" b="b"/>
              <a:pathLst>
                <a:path w="661034" h="661035">
                  <a:moveTo>
                    <a:pt x="330297" y="660594"/>
                  </a:moveTo>
                  <a:lnTo>
                    <a:pt x="289862" y="658110"/>
                  </a:lnTo>
                  <a:lnTo>
                    <a:pt x="250041" y="650696"/>
                  </a:lnTo>
                  <a:lnTo>
                    <a:pt x="211427" y="638463"/>
                  </a:lnTo>
                  <a:lnTo>
                    <a:pt x="174596" y="621593"/>
                  </a:lnTo>
                  <a:lnTo>
                    <a:pt x="140107" y="600341"/>
                  </a:lnTo>
                  <a:lnTo>
                    <a:pt x="108483" y="575031"/>
                  </a:lnTo>
                  <a:lnTo>
                    <a:pt x="80194" y="546040"/>
                  </a:lnTo>
                  <a:lnTo>
                    <a:pt x="55665" y="513801"/>
                  </a:lnTo>
                  <a:lnTo>
                    <a:pt x="35266" y="478800"/>
                  </a:lnTo>
                  <a:lnTo>
                    <a:pt x="19307" y="441570"/>
                  </a:lnTo>
                  <a:lnTo>
                    <a:pt x="8025" y="402668"/>
                  </a:lnTo>
                  <a:lnTo>
                    <a:pt x="1590" y="362671"/>
                  </a:lnTo>
                  <a:lnTo>
                    <a:pt x="0" y="330297"/>
                  </a:lnTo>
                  <a:lnTo>
                    <a:pt x="99" y="322188"/>
                  </a:lnTo>
                  <a:lnTo>
                    <a:pt x="3574" y="281832"/>
                  </a:lnTo>
                  <a:lnTo>
                    <a:pt x="11963" y="242205"/>
                  </a:lnTo>
                  <a:lnTo>
                    <a:pt x="25142" y="203897"/>
                  </a:lnTo>
                  <a:lnTo>
                    <a:pt x="42911" y="167492"/>
                  </a:lnTo>
                  <a:lnTo>
                    <a:pt x="64999" y="133539"/>
                  </a:lnTo>
                  <a:lnTo>
                    <a:pt x="91078" y="102545"/>
                  </a:lnTo>
                  <a:lnTo>
                    <a:pt x="120758" y="74974"/>
                  </a:lnTo>
                  <a:lnTo>
                    <a:pt x="153590" y="51243"/>
                  </a:lnTo>
                  <a:lnTo>
                    <a:pt x="189077" y="31711"/>
                  </a:lnTo>
                  <a:lnTo>
                    <a:pt x="226687" y="16671"/>
                  </a:lnTo>
                  <a:lnTo>
                    <a:pt x="265858" y="6346"/>
                  </a:lnTo>
                  <a:lnTo>
                    <a:pt x="306001" y="894"/>
                  </a:lnTo>
                  <a:lnTo>
                    <a:pt x="330297" y="0"/>
                  </a:lnTo>
                  <a:lnTo>
                    <a:pt x="338405" y="99"/>
                  </a:lnTo>
                  <a:lnTo>
                    <a:pt x="378762" y="3574"/>
                  </a:lnTo>
                  <a:lnTo>
                    <a:pt x="418389" y="11963"/>
                  </a:lnTo>
                  <a:lnTo>
                    <a:pt x="456696" y="25142"/>
                  </a:lnTo>
                  <a:lnTo>
                    <a:pt x="493102" y="42911"/>
                  </a:lnTo>
                  <a:lnTo>
                    <a:pt x="527055" y="64999"/>
                  </a:lnTo>
                  <a:lnTo>
                    <a:pt x="558049" y="91078"/>
                  </a:lnTo>
                  <a:lnTo>
                    <a:pt x="585621" y="120758"/>
                  </a:lnTo>
                  <a:lnTo>
                    <a:pt x="609351" y="153590"/>
                  </a:lnTo>
                  <a:lnTo>
                    <a:pt x="628882" y="189077"/>
                  </a:lnTo>
                  <a:lnTo>
                    <a:pt x="643922" y="226687"/>
                  </a:lnTo>
                  <a:lnTo>
                    <a:pt x="654247" y="265858"/>
                  </a:lnTo>
                  <a:lnTo>
                    <a:pt x="659699" y="306001"/>
                  </a:lnTo>
                  <a:lnTo>
                    <a:pt x="660594" y="330297"/>
                  </a:lnTo>
                  <a:lnTo>
                    <a:pt x="660495" y="338405"/>
                  </a:lnTo>
                  <a:lnTo>
                    <a:pt x="657020" y="378762"/>
                  </a:lnTo>
                  <a:lnTo>
                    <a:pt x="648630" y="418389"/>
                  </a:lnTo>
                  <a:lnTo>
                    <a:pt x="635452" y="456696"/>
                  </a:lnTo>
                  <a:lnTo>
                    <a:pt x="617683" y="493102"/>
                  </a:lnTo>
                  <a:lnTo>
                    <a:pt x="595594" y="527055"/>
                  </a:lnTo>
                  <a:lnTo>
                    <a:pt x="569515" y="558049"/>
                  </a:lnTo>
                  <a:lnTo>
                    <a:pt x="539835" y="585621"/>
                  </a:lnTo>
                  <a:lnTo>
                    <a:pt x="507003" y="609351"/>
                  </a:lnTo>
                  <a:lnTo>
                    <a:pt x="471517" y="628882"/>
                  </a:lnTo>
                  <a:lnTo>
                    <a:pt x="433907" y="643922"/>
                  </a:lnTo>
                  <a:lnTo>
                    <a:pt x="394735" y="654247"/>
                  </a:lnTo>
                  <a:lnTo>
                    <a:pt x="354592" y="659699"/>
                  </a:lnTo>
                  <a:lnTo>
                    <a:pt x="330297" y="660594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757415" y="1236963"/>
              <a:ext cx="345222" cy="2408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7073265" cy="10287000"/>
            <a:chOff x="0" y="0"/>
            <a:chExt cx="7073265" cy="10287000"/>
          </a:xfrm>
        </p:grpSpPr>
        <p:sp>
          <p:nvSpPr>
            <p:cNvPr id="7" name="object 7"/>
            <p:cNvSpPr/>
            <p:nvPr/>
          </p:nvSpPr>
          <p:spPr>
            <a:xfrm>
              <a:off x="1753068" y="1449366"/>
              <a:ext cx="5319910" cy="88376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3107690" cy="2768600"/>
            </a:xfrm>
            <a:custGeom>
              <a:avLst/>
              <a:gdLst/>
              <a:ahLst/>
              <a:cxnLst/>
              <a:rect l="l" t="t" r="r" b="b"/>
              <a:pathLst>
                <a:path w="3107690" h="2768600">
                  <a:moveTo>
                    <a:pt x="0" y="0"/>
                  </a:moveTo>
                  <a:lnTo>
                    <a:pt x="3107382" y="0"/>
                  </a:lnTo>
                  <a:lnTo>
                    <a:pt x="2961971" y="664135"/>
                  </a:lnTo>
                  <a:lnTo>
                    <a:pt x="2732026" y="1328601"/>
                  </a:lnTo>
                  <a:lnTo>
                    <a:pt x="2412074" y="1671218"/>
                  </a:lnTo>
                  <a:lnTo>
                    <a:pt x="1875215" y="1924389"/>
                  </a:lnTo>
                  <a:lnTo>
                    <a:pt x="960153" y="2305153"/>
                  </a:lnTo>
                  <a:lnTo>
                    <a:pt x="714552" y="2412731"/>
                  </a:lnTo>
                  <a:lnTo>
                    <a:pt x="523683" y="2500085"/>
                  </a:lnTo>
                  <a:lnTo>
                    <a:pt x="384563" y="2566542"/>
                  </a:lnTo>
                  <a:lnTo>
                    <a:pt x="294007" y="2611363"/>
                  </a:lnTo>
                  <a:lnTo>
                    <a:pt x="205372" y="2656637"/>
                  </a:lnTo>
                  <a:lnTo>
                    <a:pt x="118803" y="2702402"/>
                  </a:lnTo>
                  <a:lnTo>
                    <a:pt x="76338" y="2725479"/>
                  </a:lnTo>
                  <a:lnTo>
                    <a:pt x="34444" y="2748692"/>
                  </a:lnTo>
                  <a:lnTo>
                    <a:pt x="0" y="2768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2592705" cy="1980564"/>
            </a:xfrm>
            <a:custGeom>
              <a:avLst/>
              <a:gdLst/>
              <a:ahLst/>
              <a:cxnLst/>
              <a:rect l="l" t="t" r="r" b="b"/>
              <a:pathLst>
                <a:path w="2592705" h="1980564">
                  <a:moveTo>
                    <a:pt x="2513680" y="0"/>
                  </a:moveTo>
                  <a:lnTo>
                    <a:pt x="2592451" y="0"/>
                  </a:lnTo>
                  <a:lnTo>
                    <a:pt x="2583291" y="12047"/>
                  </a:lnTo>
                  <a:lnTo>
                    <a:pt x="2547193" y="58965"/>
                  </a:lnTo>
                  <a:lnTo>
                    <a:pt x="2504942" y="112978"/>
                  </a:lnTo>
                  <a:lnTo>
                    <a:pt x="2456839" y="173400"/>
                  </a:lnTo>
                  <a:lnTo>
                    <a:pt x="2430687" y="205800"/>
                  </a:lnTo>
                  <a:lnTo>
                    <a:pt x="2403183" y="239544"/>
                  </a:lnTo>
                  <a:lnTo>
                    <a:pt x="2374367" y="274547"/>
                  </a:lnTo>
                  <a:lnTo>
                    <a:pt x="2344274" y="310724"/>
                  </a:lnTo>
                  <a:lnTo>
                    <a:pt x="2312943" y="347987"/>
                  </a:lnTo>
                  <a:lnTo>
                    <a:pt x="2280411" y="386252"/>
                  </a:lnTo>
                  <a:lnTo>
                    <a:pt x="2246716" y="425432"/>
                  </a:lnTo>
                  <a:lnTo>
                    <a:pt x="2211894" y="465443"/>
                  </a:lnTo>
                  <a:lnTo>
                    <a:pt x="2175984" y="506197"/>
                  </a:lnTo>
                  <a:lnTo>
                    <a:pt x="2139023" y="547609"/>
                  </a:lnTo>
                  <a:lnTo>
                    <a:pt x="2101048" y="589593"/>
                  </a:lnTo>
                  <a:lnTo>
                    <a:pt x="2062096" y="632064"/>
                  </a:lnTo>
                  <a:lnTo>
                    <a:pt x="2022206" y="674935"/>
                  </a:lnTo>
                  <a:lnTo>
                    <a:pt x="1981415" y="718121"/>
                  </a:lnTo>
                  <a:lnTo>
                    <a:pt x="1939759" y="761536"/>
                  </a:lnTo>
                  <a:lnTo>
                    <a:pt x="1897277" y="805094"/>
                  </a:lnTo>
                  <a:lnTo>
                    <a:pt x="1854006" y="848709"/>
                  </a:lnTo>
                  <a:lnTo>
                    <a:pt x="1809983" y="892295"/>
                  </a:lnTo>
                  <a:lnTo>
                    <a:pt x="1765246" y="935767"/>
                  </a:lnTo>
                  <a:lnTo>
                    <a:pt x="1719832" y="979039"/>
                  </a:lnTo>
                  <a:lnTo>
                    <a:pt x="1673779" y="1022025"/>
                  </a:lnTo>
                  <a:lnTo>
                    <a:pt x="1627125" y="1064638"/>
                  </a:lnTo>
                  <a:lnTo>
                    <a:pt x="1579906" y="1106794"/>
                  </a:lnTo>
                  <a:lnTo>
                    <a:pt x="1532159" y="1148407"/>
                  </a:lnTo>
                  <a:lnTo>
                    <a:pt x="1483924" y="1189390"/>
                  </a:lnTo>
                  <a:lnTo>
                    <a:pt x="1435236" y="1229657"/>
                  </a:lnTo>
                  <a:lnTo>
                    <a:pt x="1386134" y="1269124"/>
                  </a:lnTo>
                  <a:lnTo>
                    <a:pt x="1336655" y="1307703"/>
                  </a:lnTo>
                  <a:lnTo>
                    <a:pt x="1286836" y="1345310"/>
                  </a:lnTo>
                  <a:lnTo>
                    <a:pt x="1236715" y="1381859"/>
                  </a:lnTo>
                  <a:lnTo>
                    <a:pt x="1186329" y="1417262"/>
                  </a:lnTo>
                  <a:lnTo>
                    <a:pt x="1135715" y="1451436"/>
                  </a:lnTo>
                  <a:lnTo>
                    <a:pt x="1084912" y="1484293"/>
                  </a:lnTo>
                  <a:lnTo>
                    <a:pt x="1033956" y="1515749"/>
                  </a:lnTo>
                  <a:lnTo>
                    <a:pt x="982885" y="1545717"/>
                  </a:lnTo>
                  <a:lnTo>
                    <a:pt x="931737" y="1574111"/>
                  </a:lnTo>
                  <a:lnTo>
                    <a:pt x="880548" y="1600846"/>
                  </a:lnTo>
                  <a:lnTo>
                    <a:pt x="829357" y="1625835"/>
                  </a:lnTo>
                  <a:lnTo>
                    <a:pt x="778201" y="1648993"/>
                  </a:lnTo>
                  <a:lnTo>
                    <a:pt x="727117" y="1670235"/>
                  </a:lnTo>
                  <a:lnTo>
                    <a:pt x="676142" y="1689474"/>
                  </a:lnTo>
                  <a:lnTo>
                    <a:pt x="567097" y="1729278"/>
                  </a:lnTo>
                  <a:lnTo>
                    <a:pt x="514370" y="1749336"/>
                  </a:lnTo>
                  <a:lnTo>
                    <a:pt x="462777" y="1769516"/>
                  </a:lnTo>
                  <a:lnTo>
                    <a:pt x="412269" y="1789830"/>
                  </a:lnTo>
                  <a:lnTo>
                    <a:pt x="362799" y="1810290"/>
                  </a:lnTo>
                  <a:lnTo>
                    <a:pt x="314319" y="1830911"/>
                  </a:lnTo>
                  <a:lnTo>
                    <a:pt x="266780" y="1851704"/>
                  </a:lnTo>
                  <a:lnTo>
                    <a:pt x="220135" y="1872682"/>
                  </a:lnTo>
                  <a:lnTo>
                    <a:pt x="174336" y="1893858"/>
                  </a:lnTo>
                  <a:lnTo>
                    <a:pt x="129336" y="1915245"/>
                  </a:lnTo>
                  <a:lnTo>
                    <a:pt x="85085" y="1936855"/>
                  </a:lnTo>
                  <a:lnTo>
                    <a:pt x="41537" y="1958701"/>
                  </a:lnTo>
                  <a:lnTo>
                    <a:pt x="0" y="1980099"/>
                  </a:lnTo>
                  <a:lnTo>
                    <a:pt x="0" y="1906955"/>
                  </a:lnTo>
                  <a:lnTo>
                    <a:pt x="57350" y="1878031"/>
                  </a:lnTo>
                  <a:lnTo>
                    <a:pt x="102101" y="1856194"/>
                  </a:lnTo>
                  <a:lnTo>
                    <a:pt x="147619" y="1834577"/>
                  </a:lnTo>
                  <a:lnTo>
                    <a:pt x="193952" y="1813168"/>
                  </a:lnTo>
                  <a:lnTo>
                    <a:pt x="241147" y="1791952"/>
                  </a:lnTo>
                  <a:lnTo>
                    <a:pt x="289252" y="1770918"/>
                  </a:lnTo>
                  <a:lnTo>
                    <a:pt x="338317" y="1750052"/>
                  </a:lnTo>
                  <a:lnTo>
                    <a:pt x="388388" y="1729341"/>
                  </a:lnTo>
                  <a:lnTo>
                    <a:pt x="439515" y="1708772"/>
                  </a:lnTo>
                  <a:lnTo>
                    <a:pt x="491746" y="1688332"/>
                  </a:lnTo>
                  <a:lnTo>
                    <a:pt x="545128" y="1668007"/>
                  </a:lnTo>
                  <a:lnTo>
                    <a:pt x="699061" y="1611475"/>
                  </a:lnTo>
                  <a:lnTo>
                    <a:pt x="742697" y="1593707"/>
                  </a:lnTo>
                  <a:lnTo>
                    <a:pt x="786418" y="1574417"/>
                  </a:lnTo>
                  <a:lnTo>
                    <a:pt x="830190" y="1553675"/>
                  </a:lnTo>
                  <a:lnTo>
                    <a:pt x="873982" y="1531547"/>
                  </a:lnTo>
                  <a:lnTo>
                    <a:pt x="917761" y="1508102"/>
                  </a:lnTo>
                  <a:lnTo>
                    <a:pt x="961496" y="1483408"/>
                  </a:lnTo>
                  <a:lnTo>
                    <a:pt x="1005154" y="1457533"/>
                  </a:lnTo>
                  <a:lnTo>
                    <a:pt x="1048704" y="1430546"/>
                  </a:lnTo>
                  <a:lnTo>
                    <a:pt x="1092114" y="1402514"/>
                  </a:lnTo>
                  <a:lnTo>
                    <a:pt x="1135352" y="1373506"/>
                  </a:lnTo>
                  <a:lnTo>
                    <a:pt x="1178385" y="1343590"/>
                  </a:lnTo>
                  <a:lnTo>
                    <a:pt x="1221182" y="1312833"/>
                  </a:lnTo>
                  <a:lnTo>
                    <a:pt x="1263710" y="1281304"/>
                  </a:lnTo>
                  <a:lnTo>
                    <a:pt x="1305938" y="1249072"/>
                  </a:lnTo>
                  <a:lnTo>
                    <a:pt x="1347834" y="1216203"/>
                  </a:lnTo>
                  <a:lnTo>
                    <a:pt x="1389366" y="1182767"/>
                  </a:lnTo>
                  <a:lnTo>
                    <a:pt x="1430501" y="1148832"/>
                  </a:lnTo>
                  <a:lnTo>
                    <a:pt x="1471208" y="1114465"/>
                  </a:lnTo>
                  <a:lnTo>
                    <a:pt x="1511455" y="1079734"/>
                  </a:lnTo>
                  <a:lnTo>
                    <a:pt x="1551210" y="1044709"/>
                  </a:lnTo>
                  <a:lnTo>
                    <a:pt x="1590441" y="1009456"/>
                  </a:lnTo>
                  <a:lnTo>
                    <a:pt x="1629115" y="974045"/>
                  </a:lnTo>
                  <a:lnTo>
                    <a:pt x="1667201" y="938542"/>
                  </a:lnTo>
                  <a:lnTo>
                    <a:pt x="1704667" y="903017"/>
                  </a:lnTo>
                  <a:lnTo>
                    <a:pt x="1741480" y="867538"/>
                  </a:lnTo>
                  <a:lnTo>
                    <a:pt x="1777610" y="832172"/>
                  </a:lnTo>
                  <a:lnTo>
                    <a:pt x="1813023" y="796987"/>
                  </a:lnTo>
                  <a:lnTo>
                    <a:pt x="1847688" y="762052"/>
                  </a:lnTo>
                  <a:lnTo>
                    <a:pt x="1881573" y="727436"/>
                  </a:lnTo>
                  <a:lnTo>
                    <a:pt x="1914646" y="693205"/>
                  </a:lnTo>
                  <a:lnTo>
                    <a:pt x="1946875" y="659428"/>
                  </a:lnTo>
                  <a:lnTo>
                    <a:pt x="2013583" y="588329"/>
                  </a:lnTo>
                  <a:lnTo>
                    <a:pt x="2048728" y="550278"/>
                  </a:lnTo>
                  <a:lnTo>
                    <a:pt x="2083661" y="512021"/>
                  </a:lnTo>
                  <a:lnTo>
                    <a:pt x="2118378" y="473560"/>
                  </a:lnTo>
                  <a:lnTo>
                    <a:pt x="2152875" y="434892"/>
                  </a:lnTo>
                  <a:lnTo>
                    <a:pt x="2187149" y="396019"/>
                  </a:lnTo>
                  <a:lnTo>
                    <a:pt x="2221195" y="356941"/>
                  </a:lnTo>
                  <a:lnTo>
                    <a:pt x="2255011" y="317657"/>
                  </a:lnTo>
                  <a:lnTo>
                    <a:pt x="2288593" y="278168"/>
                  </a:lnTo>
                  <a:lnTo>
                    <a:pt x="2321936" y="238473"/>
                  </a:lnTo>
                  <a:lnTo>
                    <a:pt x="2355038" y="198573"/>
                  </a:lnTo>
                  <a:lnTo>
                    <a:pt x="2387895" y="158467"/>
                  </a:lnTo>
                  <a:lnTo>
                    <a:pt x="2420503" y="118156"/>
                  </a:lnTo>
                  <a:lnTo>
                    <a:pt x="2452859" y="77639"/>
                  </a:lnTo>
                  <a:lnTo>
                    <a:pt x="2484959" y="36917"/>
                  </a:lnTo>
                  <a:lnTo>
                    <a:pt x="2513680" y="0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4409870" y="8327804"/>
            <a:ext cx="3878579" cy="1959610"/>
            <a:chOff x="14409870" y="8327804"/>
            <a:chExt cx="3878579" cy="1959610"/>
          </a:xfrm>
        </p:grpSpPr>
        <p:sp>
          <p:nvSpPr>
            <p:cNvPr id="11" name="object 11"/>
            <p:cNvSpPr/>
            <p:nvPr/>
          </p:nvSpPr>
          <p:spPr>
            <a:xfrm>
              <a:off x="14409870" y="8327804"/>
              <a:ext cx="3878579" cy="1959610"/>
            </a:xfrm>
            <a:custGeom>
              <a:avLst/>
              <a:gdLst/>
              <a:ahLst/>
              <a:cxnLst/>
              <a:rect l="l" t="t" r="r" b="b"/>
              <a:pathLst>
                <a:path w="3878580" h="1959609">
                  <a:moveTo>
                    <a:pt x="3878128" y="1959182"/>
                  </a:moveTo>
                  <a:lnTo>
                    <a:pt x="0" y="1959182"/>
                  </a:lnTo>
                  <a:lnTo>
                    <a:pt x="270536" y="1669815"/>
                  </a:lnTo>
                  <a:lnTo>
                    <a:pt x="763838" y="1437452"/>
                  </a:lnTo>
                  <a:lnTo>
                    <a:pt x="1472164" y="1144293"/>
                  </a:lnTo>
                  <a:lnTo>
                    <a:pt x="1767791" y="1017041"/>
                  </a:lnTo>
                  <a:lnTo>
                    <a:pt x="1958883" y="930841"/>
                  </a:lnTo>
                  <a:lnTo>
                    <a:pt x="2098107" y="865239"/>
                  </a:lnTo>
                  <a:lnTo>
                    <a:pt x="2188658" y="820973"/>
                  </a:lnTo>
                  <a:lnTo>
                    <a:pt x="2277203" y="776234"/>
                  </a:lnTo>
                  <a:lnTo>
                    <a:pt x="2363575" y="730980"/>
                  </a:lnTo>
                  <a:lnTo>
                    <a:pt x="2405893" y="708148"/>
                  </a:lnTo>
                  <a:lnTo>
                    <a:pt x="2447605" y="685171"/>
                  </a:lnTo>
                  <a:lnTo>
                    <a:pt x="2488690" y="662044"/>
                  </a:lnTo>
                  <a:lnTo>
                    <a:pt x="2529128" y="638764"/>
                  </a:lnTo>
                  <a:lnTo>
                    <a:pt x="2568896" y="615323"/>
                  </a:lnTo>
                  <a:lnTo>
                    <a:pt x="2607975" y="591718"/>
                  </a:lnTo>
                  <a:lnTo>
                    <a:pt x="2646343" y="567943"/>
                  </a:lnTo>
                  <a:lnTo>
                    <a:pt x="2683980" y="543992"/>
                  </a:lnTo>
                  <a:lnTo>
                    <a:pt x="2720865" y="519861"/>
                  </a:lnTo>
                  <a:lnTo>
                    <a:pt x="2756976" y="495545"/>
                  </a:lnTo>
                  <a:lnTo>
                    <a:pt x="2792293" y="471038"/>
                  </a:lnTo>
                  <a:lnTo>
                    <a:pt x="2826794" y="446335"/>
                  </a:lnTo>
                  <a:lnTo>
                    <a:pt x="2860460" y="421431"/>
                  </a:lnTo>
                  <a:lnTo>
                    <a:pt x="2893269" y="396320"/>
                  </a:lnTo>
                  <a:lnTo>
                    <a:pt x="2925200" y="370998"/>
                  </a:lnTo>
                  <a:lnTo>
                    <a:pt x="2956233" y="345460"/>
                  </a:lnTo>
                  <a:lnTo>
                    <a:pt x="2986345" y="319700"/>
                  </a:lnTo>
                  <a:lnTo>
                    <a:pt x="3599446" y="53264"/>
                  </a:lnTo>
                  <a:lnTo>
                    <a:pt x="3878128" y="0"/>
                  </a:lnTo>
                  <a:lnTo>
                    <a:pt x="3878128" y="1959182"/>
                  </a:lnTo>
                  <a:close/>
                </a:path>
              </a:pathLst>
            </a:custGeom>
            <a:solidFill>
              <a:srgbClr val="DF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727800" y="8731105"/>
              <a:ext cx="2560320" cy="1556385"/>
            </a:xfrm>
            <a:custGeom>
              <a:avLst/>
              <a:gdLst/>
              <a:ahLst/>
              <a:cxnLst/>
              <a:rect l="l" t="t" r="r" b="b"/>
              <a:pathLst>
                <a:path w="2560319" h="1556384">
                  <a:moveTo>
                    <a:pt x="102437" y="1555881"/>
                  </a:moveTo>
                  <a:lnTo>
                    <a:pt x="0" y="1555881"/>
                  </a:lnTo>
                  <a:lnTo>
                    <a:pt x="32605" y="1532090"/>
                  </a:lnTo>
                  <a:lnTo>
                    <a:pt x="83545" y="1496407"/>
                  </a:lnTo>
                  <a:lnTo>
                    <a:pt x="134734" y="1462101"/>
                  </a:lnTo>
                  <a:lnTo>
                    <a:pt x="186125" y="1429275"/>
                  </a:lnTo>
                  <a:lnTo>
                    <a:pt x="237673" y="1398034"/>
                  </a:lnTo>
                  <a:lnTo>
                    <a:pt x="289333" y="1368484"/>
                  </a:lnTo>
                  <a:lnTo>
                    <a:pt x="341058" y="1340729"/>
                  </a:lnTo>
                  <a:lnTo>
                    <a:pt x="392803" y="1314874"/>
                  </a:lnTo>
                  <a:lnTo>
                    <a:pt x="444521" y="1291024"/>
                  </a:lnTo>
                  <a:lnTo>
                    <a:pt x="496168" y="1269284"/>
                  </a:lnTo>
                  <a:lnTo>
                    <a:pt x="547697" y="1249758"/>
                  </a:lnTo>
                  <a:lnTo>
                    <a:pt x="603364" y="1229709"/>
                  </a:lnTo>
                  <a:lnTo>
                    <a:pt x="657670" y="1209552"/>
                  </a:lnTo>
                  <a:lnTo>
                    <a:pt x="710673" y="1189272"/>
                  </a:lnTo>
                  <a:lnTo>
                    <a:pt x="762432" y="1168853"/>
                  </a:lnTo>
                  <a:lnTo>
                    <a:pt x="813005" y="1148279"/>
                  </a:lnTo>
                  <a:lnTo>
                    <a:pt x="862452" y="1127534"/>
                  </a:lnTo>
                  <a:lnTo>
                    <a:pt x="910830" y="1106605"/>
                  </a:lnTo>
                  <a:lnTo>
                    <a:pt x="958198" y="1085473"/>
                  </a:lnTo>
                  <a:lnTo>
                    <a:pt x="1004615" y="1064125"/>
                  </a:lnTo>
                  <a:lnTo>
                    <a:pt x="1050139" y="1042544"/>
                  </a:lnTo>
                  <a:lnTo>
                    <a:pt x="1094829" y="1020714"/>
                  </a:lnTo>
                  <a:lnTo>
                    <a:pt x="1138744" y="998621"/>
                  </a:lnTo>
                  <a:lnTo>
                    <a:pt x="1181941" y="976249"/>
                  </a:lnTo>
                  <a:lnTo>
                    <a:pt x="1224480" y="953581"/>
                  </a:lnTo>
                  <a:lnTo>
                    <a:pt x="1266419" y="930603"/>
                  </a:lnTo>
                  <a:lnTo>
                    <a:pt x="1307817" y="907298"/>
                  </a:lnTo>
                  <a:lnTo>
                    <a:pt x="1348732" y="883652"/>
                  </a:lnTo>
                  <a:lnTo>
                    <a:pt x="1389223" y="859648"/>
                  </a:lnTo>
                  <a:lnTo>
                    <a:pt x="1429348" y="835272"/>
                  </a:lnTo>
                  <a:lnTo>
                    <a:pt x="1469166" y="810506"/>
                  </a:lnTo>
                  <a:lnTo>
                    <a:pt x="1508736" y="785336"/>
                  </a:lnTo>
                  <a:lnTo>
                    <a:pt x="1548116" y="759747"/>
                  </a:lnTo>
                  <a:lnTo>
                    <a:pt x="1587365" y="733722"/>
                  </a:lnTo>
                  <a:lnTo>
                    <a:pt x="1626540" y="707245"/>
                  </a:lnTo>
                  <a:lnTo>
                    <a:pt x="1665702" y="680303"/>
                  </a:lnTo>
                  <a:lnTo>
                    <a:pt x="1704908" y="652877"/>
                  </a:lnTo>
                  <a:lnTo>
                    <a:pt x="1744217" y="624954"/>
                  </a:lnTo>
                  <a:lnTo>
                    <a:pt x="1823378" y="567552"/>
                  </a:lnTo>
                  <a:lnTo>
                    <a:pt x="1903653" y="507971"/>
                  </a:lnTo>
                  <a:lnTo>
                    <a:pt x="2027181" y="414242"/>
                  </a:lnTo>
                  <a:lnTo>
                    <a:pt x="2291248" y="209549"/>
                  </a:lnTo>
                  <a:lnTo>
                    <a:pt x="2327294" y="181052"/>
                  </a:lnTo>
                  <a:lnTo>
                    <a:pt x="2558176" y="1507"/>
                  </a:lnTo>
                  <a:lnTo>
                    <a:pt x="2560198" y="0"/>
                  </a:lnTo>
                  <a:lnTo>
                    <a:pt x="2560198" y="73240"/>
                  </a:lnTo>
                  <a:lnTo>
                    <a:pt x="2435549" y="169787"/>
                  </a:lnTo>
                  <a:lnTo>
                    <a:pt x="2107907" y="426360"/>
                  </a:lnTo>
                  <a:lnTo>
                    <a:pt x="1985072" y="520585"/>
                  </a:lnTo>
                  <a:lnTo>
                    <a:pt x="1905442" y="580527"/>
                  </a:lnTo>
                  <a:lnTo>
                    <a:pt x="1827111" y="638308"/>
                  </a:lnTo>
                  <a:lnTo>
                    <a:pt x="1749640" y="694046"/>
                  </a:lnTo>
                  <a:lnTo>
                    <a:pt x="1711090" y="721185"/>
                  </a:lnTo>
                  <a:lnTo>
                    <a:pt x="1672591" y="747859"/>
                  </a:lnTo>
                  <a:lnTo>
                    <a:pt x="1634088" y="774081"/>
                  </a:lnTo>
                  <a:lnTo>
                    <a:pt x="1595527" y="799866"/>
                  </a:lnTo>
                  <a:lnTo>
                    <a:pt x="1556853" y="825230"/>
                  </a:lnTo>
                  <a:lnTo>
                    <a:pt x="1518011" y="850186"/>
                  </a:lnTo>
                  <a:lnTo>
                    <a:pt x="1478946" y="874751"/>
                  </a:lnTo>
                  <a:lnTo>
                    <a:pt x="1439604" y="898938"/>
                  </a:lnTo>
                  <a:lnTo>
                    <a:pt x="1399929" y="922762"/>
                  </a:lnTo>
                  <a:lnTo>
                    <a:pt x="1359868" y="946239"/>
                  </a:lnTo>
                  <a:lnTo>
                    <a:pt x="1319365" y="969382"/>
                  </a:lnTo>
                  <a:lnTo>
                    <a:pt x="1278366" y="992208"/>
                  </a:lnTo>
                  <a:lnTo>
                    <a:pt x="1236817" y="1014730"/>
                  </a:lnTo>
                  <a:lnTo>
                    <a:pt x="1194661" y="1036964"/>
                  </a:lnTo>
                  <a:lnTo>
                    <a:pt x="1151845" y="1058924"/>
                  </a:lnTo>
                  <a:lnTo>
                    <a:pt x="1108314" y="1080626"/>
                  </a:lnTo>
                  <a:lnTo>
                    <a:pt x="1064013" y="1102083"/>
                  </a:lnTo>
                  <a:lnTo>
                    <a:pt x="1018888" y="1123311"/>
                  </a:lnTo>
                  <a:lnTo>
                    <a:pt x="972883" y="1144325"/>
                  </a:lnTo>
                  <a:lnTo>
                    <a:pt x="925945" y="1165140"/>
                  </a:lnTo>
                  <a:lnTo>
                    <a:pt x="878017" y="1185769"/>
                  </a:lnTo>
                  <a:lnTo>
                    <a:pt x="829047" y="1206229"/>
                  </a:lnTo>
                  <a:lnTo>
                    <a:pt x="778978" y="1226533"/>
                  </a:lnTo>
                  <a:lnTo>
                    <a:pt x="727757" y="1246698"/>
                  </a:lnTo>
                  <a:lnTo>
                    <a:pt x="675327" y="1266736"/>
                  </a:lnTo>
                  <a:lnTo>
                    <a:pt x="621636" y="1286665"/>
                  </a:lnTo>
                  <a:lnTo>
                    <a:pt x="566628" y="1306497"/>
                  </a:lnTo>
                  <a:lnTo>
                    <a:pt x="524054" y="1322355"/>
                  </a:lnTo>
                  <a:lnTo>
                    <a:pt x="481361" y="1339861"/>
                  </a:lnTo>
                  <a:lnTo>
                    <a:pt x="438586" y="1358940"/>
                  </a:lnTo>
                  <a:lnTo>
                    <a:pt x="395764" y="1379518"/>
                  </a:lnTo>
                  <a:lnTo>
                    <a:pt x="352929" y="1401517"/>
                  </a:lnTo>
                  <a:lnTo>
                    <a:pt x="310119" y="1424864"/>
                  </a:lnTo>
                  <a:lnTo>
                    <a:pt x="267367" y="1449482"/>
                  </a:lnTo>
                  <a:lnTo>
                    <a:pt x="224710" y="1475296"/>
                  </a:lnTo>
                  <a:lnTo>
                    <a:pt x="182183" y="1502230"/>
                  </a:lnTo>
                  <a:lnTo>
                    <a:pt x="139822" y="1530210"/>
                  </a:lnTo>
                  <a:lnTo>
                    <a:pt x="102437" y="1555881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98706" y="1028699"/>
            <a:ext cx="661035" cy="661035"/>
            <a:chOff x="16598706" y="1028699"/>
            <a:chExt cx="661035" cy="661035"/>
          </a:xfrm>
        </p:grpSpPr>
        <p:sp>
          <p:nvSpPr>
            <p:cNvPr id="3" name="object 3"/>
            <p:cNvSpPr/>
            <p:nvPr/>
          </p:nvSpPr>
          <p:spPr>
            <a:xfrm>
              <a:off x="16598706" y="1028699"/>
              <a:ext cx="661035" cy="661035"/>
            </a:xfrm>
            <a:custGeom>
              <a:avLst/>
              <a:gdLst/>
              <a:ahLst/>
              <a:cxnLst/>
              <a:rect l="l" t="t" r="r" b="b"/>
              <a:pathLst>
                <a:path w="661034" h="661035">
                  <a:moveTo>
                    <a:pt x="330297" y="660594"/>
                  </a:moveTo>
                  <a:lnTo>
                    <a:pt x="289862" y="658110"/>
                  </a:lnTo>
                  <a:lnTo>
                    <a:pt x="250041" y="650696"/>
                  </a:lnTo>
                  <a:lnTo>
                    <a:pt x="211427" y="638463"/>
                  </a:lnTo>
                  <a:lnTo>
                    <a:pt x="174596" y="621593"/>
                  </a:lnTo>
                  <a:lnTo>
                    <a:pt x="140107" y="600341"/>
                  </a:lnTo>
                  <a:lnTo>
                    <a:pt x="108483" y="575031"/>
                  </a:lnTo>
                  <a:lnTo>
                    <a:pt x="80194" y="546040"/>
                  </a:lnTo>
                  <a:lnTo>
                    <a:pt x="55665" y="513801"/>
                  </a:lnTo>
                  <a:lnTo>
                    <a:pt x="35266" y="478800"/>
                  </a:lnTo>
                  <a:lnTo>
                    <a:pt x="19307" y="441570"/>
                  </a:lnTo>
                  <a:lnTo>
                    <a:pt x="8025" y="402668"/>
                  </a:lnTo>
                  <a:lnTo>
                    <a:pt x="1590" y="362671"/>
                  </a:lnTo>
                  <a:lnTo>
                    <a:pt x="0" y="330297"/>
                  </a:lnTo>
                  <a:lnTo>
                    <a:pt x="99" y="322188"/>
                  </a:lnTo>
                  <a:lnTo>
                    <a:pt x="3574" y="281832"/>
                  </a:lnTo>
                  <a:lnTo>
                    <a:pt x="11963" y="242205"/>
                  </a:lnTo>
                  <a:lnTo>
                    <a:pt x="25142" y="203897"/>
                  </a:lnTo>
                  <a:lnTo>
                    <a:pt x="42911" y="167492"/>
                  </a:lnTo>
                  <a:lnTo>
                    <a:pt x="64999" y="133539"/>
                  </a:lnTo>
                  <a:lnTo>
                    <a:pt x="91078" y="102545"/>
                  </a:lnTo>
                  <a:lnTo>
                    <a:pt x="120758" y="74974"/>
                  </a:lnTo>
                  <a:lnTo>
                    <a:pt x="153590" y="51243"/>
                  </a:lnTo>
                  <a:lnTo>
                    <a:pt x="189077" y="31711"/>
                  </a:lnTo>
                  <a:lnTo>
                    <a:pt x="226687" y="16671"/>
                  </a:lnTo>
                  <a:lnTo>
                    <a:pt x="265858" y="6346"/>
                  </a:lnTo>
                  <a:lnTo>
                    <a:pt x="306001" y="894"/>
                  </a:lnTo>
                  <a:lnTo>
                    <a:pt x="330297" y="0"/>
                  </a:lnTo>
                  <a:lnTo>
                    <a:pt x="338405" y="99"/>
                  </a:lnTo>
                  <a:lnTo>
                    <a:pt x="378762" y="3574"/>
                  </a:lnTo>
                  <a:lnTo>
                    <a:pt x="418389" y="11963"/>
                  </a:lnTo>
                  <a:lnTo>
                    <a:pt x="456696" y="25142"/>
                  </a:lnTo>
                  <a:lnTo>
                    <a:pt x="493102" y="42911"/>
                  </a:lnTo>
                  <a:lnTo>
                    <a:pt x="527055" y="64999"/>
                  </a:lnTo>
                  <a:lnTo>
                    <a:pt x="558049" y="91078"/>
                  </a:lnTo>
                  <a:lnTo>
                    <a:pt x="585621" y="120758"/>
                  </a:lnTo>
                  <a:lnTo>
                    <a:pt x="609351" y="153590"/>
                  </a:lnTo>
                  <a:lnTo>
                    <a:pt x="628882" y="189077"/>
                  </a:lnTo>
                  <a:lnTo>
                    <a:pt x="643922" y="226687"/>
                  </a:lnTo>
                  <a:lnTo>
                    <a:pt x="654247" y="265858"/>
                  </a:lnTo>
                  <a:lnTo>
                    <a:pt x="659699" y="306001"/>
                  </a:lnTo>
                  <a:lnTo>
                    <a:pt x="660594" y="330297"/>
                  </a:lnTo>
                  <a:lnTo>
                    <a:pt x="660495" y="338405"/>
                  </a:lnTo>
                  <a:lnTo>
                    <a:pt x="657020" y="378762"/>
                  </a:lnTo>
                  <a:lnTo>
                    <a:pt x="648630" y="418389"/>
                  </a:lnTo>
                  <a:lnTo>
                    <a:pt x="635452" y="456696"/>
                  </a:lnTo>
                  <a:lnTo>
                    <a:pt x="617683" y="493102"/>
                  </a:lnTo>
                  <a:lnTo>
                    <a:pt x="595594" y="527055"/>
                  </a:lnTo>
                  <a:lnTo>
                    <a:pt x="569515" y="558049"/>
                  </a:lnTo>
                  <a:lnTo>
                    <a:pt x="539835" y="585621"/>
                  </a:lnTo>
                  <a:lnTo>
                    <a:pt x="507003" y="609351"/>
                  </a:lnTo>
                  <a:lnTo>
                    <a:pt x="471517" y="628882"/>
                  </a:lnTo>
                  <a:lnTo>
                    <a:pt x="433907" y="643922"/>
                  </a:lnTo>
                  <a:lnTo>
                    <a:pt x="394735" y="654247"/>
                  </a:lnTo>
                  <a:lnTo>
                    <a:pt x="354592" y="659699"/>
                  </a:lnTo>
                  <a:lnTo>
                    <a:pt x="330297" y="660594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57415" y="1236963"/>
              <a:ext cx="345222" cy="2408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3295015" cy="2369820"/>
            <a:chOff x="0" y="0"/>
            <a:chExt cx="3295015" cy="236982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3295015" cy="2369820"/>
            </a:xfrm>
            <a:custGeom>
              <a:avLst/>
              <a:gdLst/>
              <a:ahLst/>
              <a:cxnLst/>
              <a:rect l="l" t="t" r="r" b="b"/>
              <a:pathLst>
                <a:path w="3295015" h="2369820">
                  <a:moveTo>
                    <a:pt x="0" y="0"/>
                  </a:moveTo>
                  <a:lnTo>
                    <a:pt x="3294557" y="0"/>
                  </a:lnTo>
                  <a:lnTo>
                    <a:pt x="3239971" y="249447"/>
                  </a:lnTo>
                  <a:lnTo>
                    <a:pt x="3065021" y="755273"/>
                  </a:lnTo>
                  <a:lnTo>
                    <a:pt x="2821591" y="1016091"/>
                  </a:lnTo>
                  <a:lnTo>
                    <a:pt x="2413129" y="1208818"/>
                  </a:lnTo>
                  <a:lnTo>
                    <a:pt x="1750229" y="1484406"/>
                  </a:lnTo>
                  <a:lnTo>
                    <a:pt x="1552555" y="1570516"/>
                  </a:lnTo>
                  <a:lnTo>
                    <a:pt x="1408442" y="1636049"/>
                  </a:lnTo>
                  <a:lnTo>
                    <a:pt x="1314809" y="1680308"/>
                  </a:lnTo>
                  <a:lnTo>
                    <a:pt x="1223423" y="1725094"/>
                  </a:lnTo>
                  <a:lnTo>
                    <a:pt x="1178652" y="1747705"/>
                  </a:lnTo>
                  <a:lnTo>
                    <a:pt x="1134536" y="1770471"/>
                  </a:lnTo>
                  <a:lnTo>
                    <a:pt x="1091108" y="1793401"/>
                  </a:lnTo>
                  <a:lnTo>
                    <a:pt x="1048398" y="1816501"/>
                  </a:lnTo>
                  <a:lnTo>
                    <a:pt x="1006439" y="1839781"/>
                  </a:lnTo>
                  <a:lnTo>
                    <a:pt x="965261" y="1863246"/>
                  </a:lnTo>
                  <a:lnTo>
                    <a:pt x="924896" y="1886906"/>
                  </a:lnTo>
                  <a:lnTo>
                    <a:pt x="885376" y="1910769"/>
                  </a:lnTo>
                  <a:lnTo>
                    <a:pt x="846731" y="1934841"/>
                  </a:lnTo>
                  <a:lnTo>
                    <a:pt x="808993" y="1959131"/>
                  </a:lnTo>
                  <a:lnTo>
                    <a:pt x="772193" y="1983646"/>
                  </a:lnTo>
                  <a:lnTo>
                    <a:pt x="736364" y="2008394"/>
                  </a:lnTo>
                  <a:lnTo>
                    <a:pt x="701535" y="2033384"/>
                  </a:lnTo>
                  <a:lnTo>
                    <a:pt x="667739" y="2058622"/>
                  </a:lnTo>
                  <a:lnTo>
                    <a:pt x="635008" y="2084117"/>
                  </a:lnTo>
                  <a:lnTo>
                    <a:pt x="603371" y="2109876"/>
                  </a:lnTo>
                  <a:lnTo>
                    <a:pt x="572862" y="2135908"/>
                  </a:lnTo>
                  <a:lnTo>
                    <a:pt x="65206" y="2356896"/>
                  </a:lnTo>
                  <a:lnTo>
                    <a:pt x="0" y="2369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753995" cy="1938020"/>
            </a:xfrm>
            <a:custGeom>
              <a:avLst/>
              <a:gdLst/>
              <a:ahLst/>
              <a:cxnLst/>
              <a:rect l="l" t="t" r="r" b="b"/>
              <a:pathLst>
                <a:path w="2753995" h="1938020">
                  <a:moveTo>
                    <a:pt x="2689805" y="0"/>
                  </a:moveTo>
                  <a:lnTo>
                    <a:pt x="2753528" y="0"/>
                  </a:lnTo>
                  <a:lnTo>
                    <a:pt x="2730360" y="27421"/>
                  </a:lnTo>
                  <a:lnTo>
                    <a:pt x="2697021" y="66299"/>
                  </a:lnTo>
                  <a:lnTo>
                    <a:pt x="2662210" y="106265"/>
                  </a:lnTo>
                  <a:lnTo>
                    <a:pt x="2625914" y="147260"/>
                  </a:lnTo>
                  <a:lnTo>
                    <a:pt x="2588430" y="188876"/>
                  </a:lnTo>
                  <a:lnTo>
                    <a:pt x="2549589" y="231227"/>
                  </a:lnTo>
                  <a:lnTo>
                    <a:pt x="2509532" y="274080"/>
                  </a:lnTo>
                  <a:lnTo>
                    <a:pt x="2468323" y="317288"/>
                  </a:lnTo>
                  <a:lnTo>
                    <a:pt x="2426027" y="360704"/>
                  </a:lnTo>
                  <a:lnTo>
                    <a:pt x="2382707" y="404181"/>
                  </a:lnTo>
                  <a:lnTo>
                    <a:pt x="2338427" y="447572"/>
                  </a:lnTo>
                  <a:lnTo>
                    <a:pt x="2293251" y="490732"/>
                  </a:lnTo>
                  <a:lnTo>
                    <a:pt x="2247244" y="533513"/>
                  </a:lnTo>
                  <a:lnTo>
                    <a:pt x="2200469" y="575768"/>
                  </a:lnTo>
                  <a:lnTo>
                    <a:pt x="2152990" y="617351"/>
                  </a:lnTo>
                  <a:lnTo>
                    <a:pt x="2104872" y="658115"/>
                  </a:lnTo>
                  <a:lnTo>
                    <a:pt x="2056177" y="697913"/>
                  </a:lnTo>
                  <a:lnTo>
                    <a:pt x="2006971" y="736599"/>
                  </a:lnTo>
                  <a:lnTo>
                    <a:pt x="1957317" y="774025"/>
                  </a:lnTo>
                  <a:lnTo>
                    <a:pt x="1907279" y="810046"/>
                  </a:lnTo>
                  <a:lnTo>
                    <a:pt x="1856921" y="844513"/>
                  </a:lnTo>
                  <a:lnTo>
                    <a:pt x="1806307" y="877282"/>
                  </a:lnTo>
                  <a:lnTo>
                    <a:pt x="1755502" y="908204"/>
                  </a:lnTo>
                  <a:lnTo>
                    <a:pt x="1704568" y="937134"/>
                  </a:lnTo>
                  <a:lnTo>
                    <a:pt x="1653570" y="963923"/>
                  </a:lnTo>
                  <a:lnTo>
                    <a:pt x="1602573" y="988427"/>
                  </a:lnTo>
                  <a:lnTo>
                    <a:pt x="1551639" y="1010497"/>
                  </a:lnTo>
                  <a:lnTo>
                    <a:pt x="1500833" y="1029988"/>
                  </a:lnTo>
                  <a:lnTo>
                    <a:pt x="1446724" y="1049561"/>
                  </a:lnTo>
                  <a:lnTo>
                    <a:pt x="1394164" y="1069260"/>
                  </a:lnTo>
                  <a:lnTo>
                    <a:pt x="1343072" y="1089108"/>
                  </a:lnTo>
                  <a:lnTo>
                    <a:pt x="1293371" y="1109125"/>
                  </a:lnTo>
                  <a:lnTo>
                    <a:pt x="1244981" y="1129331"/>
                  </a:lnTo>
                  <a:lnTo>
                    <a:pt x="1197824" y="1149749"/>
                  </a:lnTo>
                  <a:lnTo>
                    <a:pt x="1151820" y="1170400"/>
                  </a:lnTo>
                  <a:lnTo>
                    <a:pt x="1106890" y="1191303"/>
                  </a:lnTo>
                  <a:lnTo>
                    <a:pt x="1062956" y="1212481"/>
                  </a:lnTo>
                  <a:lnTo>
                    <a:pt x="1019938" y="1233955"/>
                  </a:lnTo>
                  <a:lnTo>
                    <a:pt x="977758" y="1255745"/>
                  </a:lnTo>
                  <a:lnTo>
                    <a:pt x="936337" y="1277873"/>
                  </a:lnTo>
                  <a:lnTo>
                    <a:pt x="895595" y="1300359"/>
                  </a:lnTo>
                  <a:lnTo>
                    <a:pt x="855453" y="1323226"/>
                  </a:lnTo>
                  <a:lnTo>
                    <a:pt x="815833" y="1346493"/>
                  </a:lnTo>
                  <a:lnTo>
                    <a:pt x="776656" y="1370182"/>
                  </a:lnTo>
                  <a:lnTo>
                    <a:pt x="737843" y="1394314"/>
                  </a:lnTo>
                  <a:lnTo>
                    <a:pt x="699314" y="1418910"/>
                  </a:lnTo>
                  <a:lnTo>
                    <a:pt x="660992" y="1443992"/>
                  </a:lnTo>
                  <a:lnTo>
                    <a:pt x="622796" y="1469579"/>
                  </a:lnTo>
                  <a:lnTo>
                    <a:pt x="584648" y="1495694"/>
                  </a:lnTo>
                  <a:lnTo>
                    <a:pt x="546468" y="1522358"/>
                  </a:lnTo>
                  <a:lnTo>
                    <a:pt x="508179" y="1549591"/>
                  </a:lnTo>
                  <a:lnTo>
                    <a:pt x="469701" y="1577414"/>
                  </a:lnTo>
                  <a:lnTo>
                    <a:pt x="430954" y="1605849"/>
                  </a:lnTo>
                  <a:lnTo>
                    <a:pt x="352342" y="1664638"/>
                  </a:lnTo>
                  <a:lnTo>
                    <a:pt x="271710" y="1726126"/>
                  </a:lnTo>
                  <a:lnTo>
                    <a:pt x="0" y="1937812"/>
                  </a:lnTo>
                  <a:lnTo>
                    <a:pt x="0" y="1876529"/>
                  </a:lnTo>
                  <a:lnTo>
                    <a:pt x="244298" y="1685617"/>
                  </a:lnTo>
                  <a:lnTo>
                    <a:pt x="325321" y="1623655"/>
                  </a:lnTo>
                  <a:lnTo>
                    <a:pt x="404372" y="1564412"/>
                  </a:lnTo>
                  <a:lnTo>
                    <a:pt x="443355" y="1535756"/>
                  </a:lnTo>
                  <a:lnTo>
                    <a:pt x="482084" y="1507715"/>
                  </a:lnTo>
                  <a:lnTo>
                    <a:pt x="520636" y="1480267"/>
                  </a:lnTo>
                  <a:lnTo>
                    <a:pt x="559093" y="1453391"/>
                  </a:lnTo>
                  <a:lnTo>
                    <a:pt x="597533" y="1427066"/>
                  </a:lnTo>
                  <a:lnTo>
                    <a:pt x="636036" y="1401269"/>
                  </a:lnTo>
                  <a:lnTo>
                    <a:pt x="674680" y="1375979"/>
                  </a:lnTo>
                  <a:lnTo>
                    <a:pt x="713547" y="1351175"/>
                  </a:lnTo>
                  <a:lnTo>
                    <a:pt x="752714" y="1326836"/>
                  </a:lnTo>
                  <a:lnTo>
                    <a:pt x="792262" y="1302938"/>
                  </a:lnTo>
                  <a:lnTo>
                    <a:pt x="832269" y="1279462"/>
                  </a:lnTo>
                  <a:lnTo>
                    <a:pt x="872816" y="1256385"/>
                  </a:lnTo>
                  <a:lnTo>
                    <a:pt x="913982" y="1233686"/>
                  </a:lnTo>
                  <a:lnTo>
                    <a:pt x="955846" y="1211343"/>
                  </a:lnTo>
                  <a:lnTo>
                    <a:pt x="998488" y="1189335"/>
                  </a:lnTo>
                  <a:lnTo>
                    <a:pt x="1041987" y="1167641"/>
                  </a:lnTo>
                  <a:lnTo>
                    <a:pt x="1086423" y="1146238"/>
                  </a:lnTo>
                  <a:lnTo>
                    <a:pt x="1131874" y="1125105"/>
                  </a:lnTo>
                  <a:lnTo>
                    <a:pt x="1178422" y="1104221"/>
                  </a:lnTo>
                  <a:lnTo>
                    <a:pt x="1226144" y="1083563"/>
                  </a:lnTo>
                  <a:lnTo>
                    <a:pt x="1275120" y="1063111"/>
                  </a:lnTo>
                  <a:lnTo>
                    <a:pt x="1325430" y="1042843"/>
                  </a:lnTo>
                  <a:lnTo>
                    <a:pt x="1377153" y="1022738"/>
                  </a:lnTo>
                  <a:lnTo>
                    <a:pt x="1430370" y="1002773"/>
                  </a:lnTo>
                  <a:lnTo>
                    <a:pt x="1485158" y="982928"/>
                  </a:lnTo>
                  <a:lnTo>
                    <a:pt x="1528886" y="966412"/>
                  </a:lnTo>
                  <a:lnTo>
                    <a:pt x="1572754" y="947818"/>
                  </a:lnTo>
                  <a:lnTo>
                    <a:pt x="1616706" y="927263"/>
                  </a:lnTo>
                  <a:lnTo>
                    <a:pt x="1660685" y="904867"/>
                  </a:lnTo>
                  <a:lnTo>
                    <a:pt x="1704636" y="880750"/>
                  </a:lnTo>
                  <a:lnTo>
                    <a:pt x="1748502" y="855031"/>
                  </a:lnTo>
                  <a:lnTo>
                    <a:pt x="1792229" y="827828"/>
                  </a:lnTo>
                  <a:lnTo>
                    <a:pt x="1835759" y="799262"/>
                  </a:lnTo>
                  <a:lnTo>
                    <a:pt x="1879037" y="769451"/>
                  </a:lnTo>
                  <a:lnTo>
                    <a:pt x="1922007" y="738515"/>
                  </a:lnTo>
                  <a:lnTo>
                    <a:pt x="1964612" y="706573"/>
                  </a:lnTo>
                  <a:lnTo>
                    <a:pt x="2006798" y="673744"/>
                  </a:lnTo>
                  <a:lnTo>
                    <a:pt x="2048507" y="640148"/>
                  </a:lnTo>
                  <a:lnTo>
                    <a:pt x="2089684" y="605903"/>
                  </a:lnTo>
                  <a:lnTo>
                    <a:pt x="2130274" y="571130"/>
                  </a:lnTo>
                  <a:lnTo>
                    <a:pt x="2170219" y="535947"/>
                  </a:lnTo>
                  <a:lnTo>
                    <a:pt x="2209464" y="500474"/>
                  </a:lnTo>
                  <a:lnTo>
                    <a:pt x="2247953" y="464830"/>
                  </a:lnTo>
                  <a:lnTo>
                    <a:pt x="2285630" y="429134"/>
                  </a:lnTo>
                  <a:lnTo>
                    <a:pt x="2322439" y="393505"/>
                  </a:lnTo>
                  <a:lnTo>
                    <a:pt x="2358324" y="358064"/>
                  </a:lnTo>
                  <a:lnTo>
                    <a:pt x="2393229" y="322928"/>
                  </a:lnTo>
                  <a:lnTo>
                    <a:pt x="2427098" y="288217"/>
                  </a:lnTo>
                  <a:lnTo>
                    <a:pt x="2459876" y="254051"/>
                  </a:lnTo>
                  <a:lnTo>
                    <a:pt x="2491505" y="220549"/>
                  </a:lnTo>
                  <a:lnTo>
                    <a:pt x="2525551" y="184030"/>
                  </a:lnTo>
                  <a:lnTo>
                    <a:pt x="2559419" y="147173"/>
                  </a:lnTo>
                  <a:lnTo>
                    <a:pt x="2592867" y="110239"/>
                  </a:lnTo>
                  <a:lnTo>
                    <a:pt x="2626127" y="72967"/>
                  </a:lnTo>
                  <a:lnTo>
                    <a:pt x="2659114" y="35445"/>
                  </a:lnTo>
                  <a:lnTo>
                    <a:pt x="2689805" y="0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4182715" y="8446554"/>
            <a:ext cx="4105910" cy="1840864"/>
            <a:chOff x="14182715" y="8446554"/>
            <a:chExt cx="4105910" cy="1840864"/>
          </a:xfrm>
        </p:grpSpPr>
        <p:sp>
          <p:nvSpPr>
            <p:cNvPr id="9" name="object 9"/>
            <p:cNvSpPr/>
            <p:nvPr/>
          </p:nvSpPr>
          <p:spPr>
            <a:xfrm>
              <a:off x="14182715" y="8446554"/>
              <a:ext cx="4105910" cy="1840864"/>
            </a:xfrm>
            <a:custGeom>
              <a:avLst/>
              <a:gdLst/>
              <a:ahLst/>
              <a:cxnLst/>
              <a:rect l="l" t="t" r="r" b="b"/>
              <a:pathLst>
                <a:path w="4105909" h="1840865">
                  <a:moveTo>
                    <a:pt x="4105283" y="1840443"/>
                  </a:moveTo>
                  <a:lnTo>
                    <a:pt x="0" y="1840443"/>
                  </a:lnTo>
                  <a:lnTo>
                    <a:pt x="117059" y="1714963"/>
                  </a:lnTo>
                  <a:lnTo>
                    <a:pt x="594595" y="1489537"/>
                  </a:lnTo>
                  <a:lnTo>
                    <a:pt x="1507595" y="1107566"/>
                  </a:lnTo>
                  <a:lnTo>
                    <a:pt x="1701898" y="1020826"/>
                  </a:lnTo>
                  <a:lnTo>
                    <a:pt x="1843576" y="954832"/>
                  </a:lnTo>
                  <a:lnTo>
                    <a:pt x="1935756" y="910303"/>
                  </a:lnTo>
                  <a:lnTo>
                    <a:pt x="2025905" y="865295"/>
                  </a:lnTo>
                  <a:lnTo>
                    <a:pt x="2113841" y="819763"/>
                  </a:lnTo>
                  <a:lnTo>
                    <a:pt x="2156921" y="796786"/>
                  </a:lnTo>
                  <a:lnTo>
                    <a:pt x="2199380" y="773661"/>
                  </a:lnTo>
                  <a:lnTo>
                    <a:pt x="2241194" y="750382"/>
                  </a:lnTo>
                  <a:lnTo>
                    <a:pt x="2282340" y="726943"/>
                  </a:lnTo>
                  <a:lnTo>
                    <a:pt x="2322795" y="703340"/>
                  </a:lnTo>
                  <a:lnTo>
                    <a:pt x="2362537" y="679566"/>
                  </a:lnTo>
                  <a:lnTo>
                    <a:pt x="2401542" y="655615"/>
                  </a:lnTo>
                  <a:lnTo>
                    <a:pt x="2439789" y="631482"/>
                  </a:lnTo>
                  <a:lnTo>
                    <a:pt x="2477253" y="607161"/>
                  </a:lnTo>
                  <a:lnTo>
                    <a:pt x="2513912" y="582647"/>
                  </a:lnTo>
                  <a:lnTo>
                    <a:pt x="2549744" y="557933"/>
                  </a:lnTo>
                  <a:lnTo>
                    <a:pt x="2584725" y="533015"/>
                  </a:lnTo>
                  <a:lnTo>
                    <a:pt x="2618832" y="507886"/>
                  </a:lnTo>
                  <a:lnTo>
                    <a:pt x="2652043" y="482541"/>
                  </a:lnTo>
                  <a:lnTo>
                    <a:pt x="2684335" y="456973"/>
                  </a:lnTo>
                  <a:lnTo>
                    <a:pt x="2715684" y="431179"/>
                  </a:lnTo>
                  <a:lnTo>
                    <a:pt x="2746068" y="405151"/>
                  </a:lnTo>
                  <a:lnTo>
                    <a:pt x="3339573" y="146669"/>
                  </a:lnTo>
                  <a:lnTo>
                    <a:pt x="4105283" y="0"/>
                  </a:lnTo>
                  <a:lnTo>
                    <a:pt x="4105283" y="1840443"/>
                  </a:lnTo>
                  <a:close/>
                </a:path>
              </a:pathLst>
            </a:custGeom>
            <a:solidFill>
              <a:srgbClr val="DF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47596" y="8632680"/>
              <a:ext cx="2740660" cy="1654810"/>
            </a:xfrm>
            <a:custGeom>
              <a:avLst/>
              <a:gdLst/>
              <a:ahLst/>
              <a:cxnLst/>
              <a:rect l="l" t="t" r="r" b="b"/>
              <a:pathLst>
                <a:path w="2740659" h="1654809">
                  <a:moveTo>
                    <a:pt x="118502" y="1654318"/>
                  </a:moveTo>
                  <a:lnTo>
                    <a:pt x="0" y="1654318"/>
                  </a:lnTo>
                  <a:lnTo>
                    <a:pt x="41075" y="1630611"/>
                  </a:lnTo>
                  <a:lnTo>
                    <a:pt x="92165" y="1602968"/>
                  </a:lnTo>
                  <a:lnTo>
                    <a:pt x="143278" y="1577235"/>
                  </a:lnTo>
                  <a:lnTo>
                    <a:pt x="194368" y="1553521"/>
                  </a:lnTo>
                  <a:lnTo>
                    <a:pt x="245387" y="1531934"/>
                  </a:lnTo>
                  <a:lnTo>
                    <a:pt x="296288" y="1512582"/>
                  </a:lnTo>
                  <a:lnTo>
                    <a:pt x="351540" y="1492631"/>
                  </a:lnTo>
                  <a:lnTo>
                    <a:pt x="405407" y="1472570"/>
                  </a:lnTo>
                  <a:lnTo>
                    <a:pt x="457951" y="1452383"/>
                  </a:lnTo>
                  <a:lnTo>
                    <a:pt x="509233" y="1432052"/>
                  </a:lnTo>
                  <a:lnTo>
                    <a:pt x="559313" y="1411561"/>
                  </a:lnTo>
                  <a:lnTo>
                    <a:pt x="608254" y="1390895"/>
                  </a:lnTo>
                  <a:lnTo>
                    <a:pt x="656115" y="1370037"/>
                  </a:lnTo>
                  <a:lnTo>
                    <a:pt x="702959" y="1348970"/>
                  </a:lnTo>
                  <a:lnTo>
                    <a:pt x="748847" y="1327679"/>
                  </a:lnTo>
                  <a:lnTo>
                    <a:pt x="793839" y="1306147"/>
                  </a:lnTo>
                  <a:lnTo>
                    <a:pt x="837997" y="1284357"/>
                  </a:lnTo>
                  <a:lnTo>
                    <a:pt x="881382" y="1262293"/>
                  </a:lnTo>
                  <a:lnTo>
                    <a:pt x="924055" y="1239940"/>
                  </a:lnTo>
                  <a:lnTo>
                    <a:pt x="966078" y="1217280"/>
                  </a:lnTo>
                  <a:lnTo>
                    <a:pt x="1007511" y="1194297"/>
                  </a:lnTo>
                  <a:lnTo>
                    <a:pt x="1048416" y="1170975"/>
                  </a:lnTo>
                  <a:lnTo>
                    <a:pt x="1088854" y="1147298"/>
                  </a:lnTo>
                  <a:lnTo>
                    <a:pt x="1128886" y="1123249"/>
                  </a:lnTo>
                  <a:lnTo>
                    <a:pt x="1168573" y="1098812"/>
                  </a:lnTo>
                  <a:lnTo>
                    <a:pt x="1207976" y="1073970"/>
                  </a:lnTo>
                  <a:lnTo>
                    <a:pt x="1247157" y="1048708"/>
                  </a:lnTo>
                  <a:lnTo>
                    <a:pt x="1286177" y="1023009"/>
                  </a:lnTo>
                  <a:lnTo>
                    <a:pt x="1325097" y="996856"/>
                  </a:lnTo>
                  <a:lnTo>
                    <a:pt x="1363978" y="970233"/>
                  </a:lnTo>
                  <a:lnTo>
                    <a:pt x="1402881" y="943125"/>
                  </a:lnTo>
                  <a:lnTo>
                    <a:pt x="1441867" y="915514"/>
                  </a:lnTo>
                  <a:lnTo>
                    <a:pt x="1520335" y="858720"/>
                  </a:lnTo>
                  <a:lnTo>
                    <a:pt x="1599870" y="799720"/>
                  </a:lnTo>
                  <a:lnTo>
                    <a:pt x="1722246" y="706799"/>
                  </a:lnTo>
                  <a:lnTo>
                    <a:pt x="1984113" y="503425"/>
                  </a:lnTo>
                  <a:lnTo>
                    <a:pt x="2024889" y="471145"/>
                  </a:lnTo>
                  <a:lnTo>
                    <a:pt x="2242510" y="301593"/>
                  </a:lnTo>
                  <a:lnTo>
                    <a:pt x="2300219" y="258513"/>
                  </a:lnTo>
                  <a:lnTo>
                    <a:pt x="2358909" y="217319"/>
                  </a:lnTo>
                  <a:lnTo>
                    <a:pt x="2418454" y="177969"/>
                  </a:lnTo>
                  <a:lnTo>
                    <a:pt x="2478727" y="140421"/>
                  </a:lnTo>
                  <a:lnTo>
                    <a:pt x="2539602" y="104635"/>
                  </a:lnTo>
                  <a:lnTo>
                    <a:pt x="2600955" y="70569"/>
                  </a:lnTo>
                  <a:lnTo>
                    <a:pt x="2662658" y="38182"/>
                  </a:lnTo>
                  <a:lnTo>
                    <a:pt x="2724587" y="7433"/>
                  </a:lnTo>
                  <a:lnTo>
                    <a:pt x="2740402" y="0"/>
                  </a:lnTo>
                  <a:lnTo>
                    <a:pt x="2740402" y="62360"/>
                  </a:lnTo>
                  <a:lnTo>
                    <a:pt x="2699457" y="82521"/>
                  </a:lnTo>
                  <a:lnTo>
                    <a:pt x="2637197" y="114965"/>
                  </a:lnTo>
                  <a:lnTo>
                    <a:pt x="2575280" y="149139"/>
                  </a:lnTo>
                  <a:lnTo>
                    <a:pt x="2513839" y="185085"/>
                  </a:lnTo>
                  <a:lnTo>
                    <a:pt x="2453006" y="222846"/>
                  </a:lnTo>
                  <a:lnTo>
                    <a:pt x="2392916" y="262468"/>
                  </a:lnTo>
                  <a:lnTo>
                    <a:pt x="2333702" y="303992"/>
                  </a:lnTo>
                  <a:lnTo>
                    <a:pt x="2275497" y="347464"/>
                  </a:lnTo>
                  <a:lnTo>
                    <a:pt x="2185699" y="416508"/>
                  </a:lnTo>
                  <a:lnTo>
                    <a:pt x="1801583" y="717677"/>
                  </a:lnTo>
                  <a:lnTo>
                    <a:pt x="1679945" y="811089"/>
                  </a:lnTo>
                  <a:lnTo>
                    <a:pt x="1601100" y="870448"/>
                  </a:lnTo>
                  <a:lnTo>
                    <a:pt x="1523518" y="927619"/>
                  </a:lnTo>
                  <a:lnTo>
                    <a:pt x="1485059" y="955423"/>
                  </a:lnTo>
                  <a:lnTo>
                    <a:pt x="1446745" y="982726"/>
                  </a:lnTo>
                  <a:lnTo>
                    <a:pt x="1408519" y="1009544"/>
                  </a:lnTo>
                  <a:lnTo>
                    <a:pt x="1370324" y="1035893"/>
                  </a:lnTo>
                  <a:lnTo>
                    <a:pt x="1332103" y="1061787"/>
                  </a:lnTo>
                  <a:lnTo>
                    <a:pt x="1293798" y="1087243"/>
                  </a:lnTo>
                  <a:lnTo>
                    <a:pt x="1255353" y="1112275"/>
                  </a:lnTo>
                  <a:lnTo>
                    <a:pt x="1216712" y="1136900"/>
                  </a:lnTo>
                  <a:lnTo>
                    <a:pt x="1177815" y="1161133"/>
                  </a:lnTo>
                  <a:lnTo>
                    <a:pt x="1138608" y="1184989"/>
                  </a:lnTo>
                  <a:lnTo>
                    <a:pt x="1099032" y="1208484"/>
                  </a:lnTo>
                  <a:lnTo>
                    <a:pt x="1059031" y="1231633"/>
                  </a:lnTo>
                  <a:lnTo>
                    <a:pt x="1018547" y="1254451"/>
                  </a:lnTo>
                  <a:lnTo>
                    <a:pt x="977524" y="1276955"/>
                  </a:lnTo>
                  <a:lnTo>
                    <a:pt x="935905" y="1299160"/>
                  </a:lnTo>
                  <a:lnTo>
                    <a:pt x="893631" y="1321081"/>
                  </a:lnTo>
                  <a:lnTo>
                    <a:pt x="850648" y="1342733"/>
                  </a:lnTo>
                  <a:lnTo>
                    <a:pt x="806896" y="1364133"/>
                  </a:lnTo>
                  <a:lnTo>
                    <a:pt x="762320" y="1385295"/>
                  </a:lnTo>
                  <a:lnTo>
                    <a:pt x="716862" y="1406235"/>
                  </a:lnTo>
                  <a:lnTo>
                    <a:pt x="670466" y="1426969"/>
                  </a:lnTo>
                  <a:lnTo>
                    <a:pt x="623074" y="1447512"/>
                  </a:lnTo>
                  <a:lnTo>
                    <a:pt x="574628" y="1467880"/>
                  </a:lnTo>
                  <a:lnTo>
                    <a:pt x="525073" y="1488087"/>
                  </a:lnTo>
                  <a:lnTo>
                    <a:pt x="474351" y="1508150"/>
                  </a:lnTo>
                  <a:lnTo>
                    <a:pt x="422406" y="1528084"/>
                  </a:lnTo>
                  <a:lnTo>
                    <a:pt x="369179" y="1547905"/>
                  </a:lnTo>
                  <a:lnTo>
                    <a:pt x="314614" y="1567627"/>
                  </a:lnTo>
                  <a:lnTo>
                    <a:pt x="272024" y="1583552"/>
                  </a:lnTo>
                  <a:lnTo>
                    <a:pt x="229314" y="1601182"/>
                  </a:lnTo>
                  <a:lnTo>
                    <a:pt x="186521" y="1620437"/>
                  </a:lnTo>
                  <a:lnTo>
                    <a:pt x="143682" y="1641236"/>
                  </a:lnTo>
                  <a:lnTo>
                    <a:pt x="118502" y="1654318"/>
                  </a:lnTo>
                  <a:close/>
                </a:path>
              </a:pathLst>
            </a:custGeom>
            <a:solidFill>
              <a:srgbClr val="2E2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000" y="670414"/>
            <a:ext cx="486981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F</a:t>
            </a:r>
            <a:r>
              <a:rPr spc="-715" dirty="0"/>
              <a:t>E</a:t>
            </a:r>
            <a:r>
              <a:rPr spc="345" dirty="0"/>
              <a:t>A</a:t>
            </a:r>
            <a:r>
              <a:rPr spc="-25" dirty="0"/>
              <a:t>T</a:t>
            </a:r>
            <a:r>
              <a:rPr spc="65" dirty="0"/>
              <a:t>U</a:t>
            </a:r>
            <a:r>
              <a:rPr spc="-409" dirty="0"/>
              <a:t>R</a:t>
            </a:r>
            <a:r>
              <a:rPr spc="-715" dirty="0"/>
              <a:t>E</a:t>
            </a:r>
            <a:r>
              <a:rPr spc="-150"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77065" y="2304457"/>
            <a:ext cx="11111865" cy="645604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727075" indent="-715010">
              <a:lnSpc>
                <a:spcPct val="100000"/>
              </a:lnSpc>
              <a:spcBef>
                <a:spcPts val="1325"/>
              </a:spcBef>
              <a:buSzPct val="95294"/>
              <a:buFont typeface="Aroania"/>
              <a:buChar char="❖"/>
              <a:tabLst>
                <a:tab pos="727710" algn="l"/>
              </a:tabLst>
            </a:pPr>
            <a:r>
              <a:rPr sz="4250" spc="110" dirty="0">
                <a:solidFill>
                  <a:srgbClr val="2E2534"/>
                </a:solidFill>
                <a:latin typeface="Arial"/>
                <a:cs typeface="Arial"/>
              </a:rPr>
              <a:t>Login</a:t>
            </a:r>
            <a:r>
              <a:rPr sz="4250" spc="17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4250" spc="185" dirty="0">
                <a:solidFill>
                  <a:srgbClr val="2E2534"/>
                </a:solidFill>
                <a:latin typeface="Arial"/>
                <a:cs typeface="Arial"/>
              </a:rPr>
              <a:t>Functionality</a:t>
            </a:r>
            <a:endParaRPr sz="4250">
              <a:latin typeface="Arial"/>
              <a:cs typeface="Arial"/>
            </a:endParaRPr>
          </a:p>
          <a:p>
            <a:pPr marL="727075" indent="-715010">
              <a:lnSpc>
                <a:spcPct val="100000"/>
              </a:lnSpc>
              <a:spcBef>
                <a:spcPts val="1230"/>
              </a:spcBef>
              <a:buSzPct val="95294"/>
              <a:buFont typeface="Aroania"/>
              <a:buChar char="❖"/>
              <a:tabLst>
                <a:tab pos="727710" algn="l"/>
              </a:tabLst>
            </a:pPr>
            <a:r>
              <a:rPr sz="4250" spc="135" dirty="0">
                <a:solidFill>
                  <a:srgbClr val="2E2534"/>
                </a:solidFill>
                <a:latin typeface="Arial"/>
                <a:cs typeface="Arial"/>
              </a:rPr>
              <a:t>Register</a:t>
            </a:r>
            <a:r>
              <a:rPr sz="4250" spc="17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4250" spc="185" dirty="0">
                <a:solidFill>
                  <a:srgbClr val="2E2534"/>
                </a:solidFill>
                <a:latin typeface="Arial"/>
                <a:cs typeface="Arial"/>
              </a:rPr>
              <a:t>Functionality</a:t>
            </a:r>
            <a:endParaRPr sz="4250">
              <a:latin typeface="Arial"/>
              <a:cs typeface="Arial"/>
            </a:endParaRPr>
          </a:p>
          <a:p>
            <a:pPr marL="727075" indent="-715010">
              <a:lnSpc>
                <a:spcPct val="100000"/>
              </a:lnSpc>
              <a:spcBef>
                <a:spcPts val="1230"/>
              </a:spcBef>
              <a:buSzPct val="95294"/>
              <a:buFont typeface="Aroania"/>
              <a:buChar char="❖"/>
              <a:tabLst>
                <a:tab pos="727710" algn="l"/>
              </a:tabLst>
            </a:pPr>
            <a:r>
              <a:rPr sz="4250" spc="-125" dirty="0">
                <a:solidFill>
                  <a:srgbClr val="2E2534"/>
                </a:solidFill>
                <a:latin typeface="Arial"/>
                <a:cs typeface="Arial"/>
              </a:rPr>
              <a:t>Fill </a:t>
            </a:r>
            <a:r>
              <a:rPr sz="4250" spc="365" dirty="0">
                <a:solidFill>
                  <a:srgbClr val="2E2534"/>
                </a:solidFill>
                <a:latin typeface="Arial"/>
                <a:cs typeface="Arial"/>
              </a:rPr>
              <a:t>up </a:t>
            </a:r>
            <a:r>
              <a:rPr sz="4250" spc="455" dirty="0">
                <a:solidFill>
                  <a:srgbClr val="2E2534"/>
                </a:solidFill>
                <a:latin typeface="Arial"/>
                <a:cs typeface="Arial"/>
              </a:rPr>
              <a:t>a</a:t>
            </a:r>
            <a:r>
              <a:rPr sz="4250" spc="29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4250" spc="365" dirty="0">
                <a:solidFill>
                  <a:srgbClr val="2E2534"/>
                </a:solidFill>
                <a:latin typeface="Arial"/>
                <a:cs typeface="Arial"/>
              </a:rPr>
              <a:t>form</a:t>
            </a:r>
            <a:endParaRPr sz="4250">
              <a:latin typeface="Arial"/>
              <a:cs typeface="Arial"/>
            </a:endParaRPr>
          </a:p>
          <a:p>
            <a:pPr marL="727075" indent="-715010">
              <a:lnSpc>
                <a:spcPct val="100000"/>
              </a:lnSpc>
              <a:spcBef>
                <a:spcPts val="1225"/>
              </a:spcBef>
              <a:buSzPct val="95294"/>
              <a:buFont typeface="Aroania"/>
              <a:buChar char="❖"/>
              <a:tabLst>
                <a:tab pos="727710" algn="l"/>
              </a:tabLst>
            </a:pPr>
            <a:r>
              <a:rPr sz="4250" spc="240" dirty="0">
                <a:solidFill>
                  <a:srgbClr val="2E2534"/>
                </a:solidFill>
                <a:latin typeface="Arial"/>
                <a:cs typeface="Arial"/>
              </a:rPr>
              <a:t>Check </a:t>
            </a:r>
            <a:r>
              <a:rPr sz="4250" spc="275" dirty="0">
                <a:solidFill>
                  <a:srgbClr val="2E2534"/>
                </a:solidFill>
                <a:latin typeface="Arial"/>
                <a:cs typeface="Arial"/>
              </a:rPr>
              <a:t>available </a:t>
            </a:r>
            <a:r>
              <a:rPr sz="4250" spc="80" dirty="0">
                <a:solidFill>
                  <a:srgbClr val="2E2534"/>
                </a:solidFill>
                <a:latin typeface="Arial"/>
                <a:cs typeface="Arial"/>
              </a:rPr>
              <a:t>Slots </a:t>
            </a:r>
            <a:r>
              <a:rPr sz="4250" spc="229" dirty="0">
                <a:solidFill>
                  <a:srgbClr val="2E2534"/>
                </a:solidFill>
                <a:latin typeface="Arial"/>
                <a:cs typeface="Arial"/>
              </a:rPr>
              <a:t>for</a:t>
            </a:r>
            <a:r>
              <a:rPr sz="4250" spc="114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4250" spc="285" dirty="0">
                <a:solidFill>
                  <a:srgbClr val="2E2534"/>
                </a:solidFill>
                <a:latin typeface="Arial"/>
                <a:cs typeface="Arial"/>
              </a:rPr>
              <a:t>Vaccine</a:t>
            </a:r>
            <a:endParaRPr sz="4250">
              <a:latin typeface="Arial"/>
              <a:cs typeface="Arial"/>
            </a:endParaRPr>
          </a:p>
          <a:p>
            <a:pPr marL="727075" indent="-715010">
              <a:lnSpc>
                <a:spcPct val="100000"/>
              </a:lnSpc>
              <a:spcBef>
                <a:spcPts val="1230"/>
              </a:spcBef>
              <a:buSzPct val="95294"/>
              <a:buFont typeface="Aroania"/>
              <a:buChar char="❖"/>
              <a:tabLst>
                <a:tab pos="727710" algn="l"/>
              </a:tabLst>
            </a:pPr>
            <a:r>
              <a:rPr sz="4250" spc="185" dirty="0">
                <a:solidFill>
                  <a:srgbClr val="2E2534"/>
                </a:solidFill>
                <a:latin typeface="Arial"/>
                <a:cs typeface="Arial"/>
              </a:rPr>
              <a:t>Read </a:t>
            </a:r>
            <a:r>
              <a:rPr sz="4250" spc="140" dirty="0">
                <a:solidFill>
                  <a:srgbClr val="2E2534"/>
                </a:solidFill>
                <a:latin typeface="Arial"/>
                <a:cs typeface="Arial"/>
              </a:rPr>
              <a:t>Blogs </a:t>
            </a:r>
            <a:r>
              <a:rPr sz="4250" spc="275" dirty="0">
                <a:solidFill>
                  <a:srgbClr val="2E2534"/>
                </a:solidFill>
                <a:latin typeface="Arial"/>
                <a:cs typeface="Arial"/>
              </a:rPr>
              <a:t>related </a:t>
            </a:r>
            <a:r>
              <a:rPr sz="4250" spc="305" dirty="0">
                <a:solidFill>
                  <a:srgbClr val="2E2534"/>
                </a:solidFill>
                <a:latin typeface="Arial"/>
                <a:cs typeface="Arial"/>
              </a:rPr>
              <a:t>to</a:t>
            </a:r>
            <a:r>
              <a:rPr sz="4250" spc="11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4250" spc="265" dirty="0">
                <a:solidFill>
                  <a:srgbClr val="2E2534"/>
                </a:solidFill>
                <a:latin typeface="Arial"/>
                <a:cs typeface="Arial"/>
              </a:rPr>
              <a:t>Covid</a:t>
            </a:r>
            <a:endParaRPr sz="4250">
              <a:latin typeface="Arial"/>
              <a:cs typeface="Arial"/>
            </a:endParaRPr>
          </a:p>
          <a:p>
            <a:pPr marL="727075" indent="-715010">
              <a:lnSpc>
                <a:spcPct val="100000"/>
              </a:lnSpc>
              <a:spcBef>
                <a:spcPts val="1230"/>
              </a:spcBef>
              <a:buSzPct val="95294"/>
              <a:buFont typeface="Aroania"/>
              <a:buChar char="❖"/>
              <a:tabLst>
                <a:tab pos="727710" algn="l"/>
              </a:tabLst>
            </a:pPr>
            <a:r>
              <a:rPr sz="4250" spc="254" dirty="0">
                <a:solidFill>
                  <a:srgbClr val="2E2534"/>
                </a:solidFill>
                <a:latin typeface="Arial"/>
                <a:cs typeface="Arial"/>
              </a:rPr>
              <a:t>Access</a:t>
            </a:r>
            <a:r>
              <a:rPr sz="4250" spc="17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4250" spc="-75" dirty="0">
                <a:solidFill>
                  <a:srgbClr val="2E2534"/>
                </a:solidFill>
                <a:latin typeface="Arial"/>
                <a:cs typeface="Arial"/>
              </a:rPr>
              <a:t>FAQs</a:t>
            </a:r>
            <a:endParaRPr sz="4250">
              <a:latin typeface="Arial"/>
              <a:cs typeface="Arial"/>
            </a:endParaRPr>
          </a:p>
          <a:p>
            <a:pPr marL="727075" indent="-715010">
              <a:lnSpc>
                <a:spcPct val="100000"/>
              </a:lnSpc>
              <a:spcBef>
                <a:spcPts val="1230"/>
              </a:spcBef>
              <a:buSzPct val="95294"/>
              <a:buFont typeface="Aroania"/>
              <a:buChar char="❖"/>
              <a:tabLst>
                <a:tab pos="727710" algn="l"/>
              </a:tabLst>
            </a:pPr>
            <a:r>
              <a:rPr sz="4250" spc="360" dirty="0">
                <a:solidFill>
                  <a:srgbClr val="2E2534"/>
                </a:solidFill>
                <a:latin typeface="Arial"/>
                <a:cs typeface="Arial"/>
              </a:rPr>
              <a:t>Add </a:t>
            </a:r>
            <a:r>
              <a:rPr sz="4250" spc="215" dirty="0">
                <a:solidFill>
                  <a:srgbClr val="2E2534"/>
                </a:solidFill>
                <a:latin typeface="Arial"/>
                <a:cs typeface="Arial"/>
              </a:rPr>
              <a:t>or </a:t>
            </a:r>
            <a:r>
              <a:rPr sz="4250" spc="155" dirty="0">
                <a:solidFill>
                  <a:srgbClr val="2E2534"/>
                </a:solidFill>
                <a:latin typeface="Arial"/>
                <a:cs typeface="Arial"/>
              </a:rPr>
              <a:t>Delete </a:t>
            </a:r>
            <a:r>
              <a:rPr sz="4250" spc="440" dirty="0">
                <a:solidFill>
                  <a:srgbClr val="2E2534"/>
                </a:solidFill>
                <a:latin typeface="Arial"/>
                <a:cs typeface="Arial"/>
              </a:rPr>
              <a:t>data </a:t>
            </a:r>
            <a:r>
              <a:rPr sz="4250" spc="365" dirty="0">
                <a:solidFill>
                  <a:srgbClr val="2E2534"/>
                </a:solidFill>
                <a:latin typeface="Arial"/>
                <a:cs typeface="Arial"/>
              </a:rPr>
              <a:t>from </a:t>
            </a:r>
            <a:r>
              <a:rPr sz="4250" spc="260" dirty="0">
                <a:solidFill>
                  <a:srgbClr val="2E2534"/>
                </a:solidFill>
                <a:latin typeface="Arial"/>
                <a:cs typeface="Arial"/>
              </a:rPr>
              <a:t>the</a:t>
            </a:r>
            <a:r>
              <a:rPr sz="4250" spc="-475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4250" spc="390" dirty="0">
                <a:solidFill>
                  <a:srgbClr val="2E2534"/>
                </a:solidFill>
                <a:latin typeface="Arial"/>
                <a:cs typeface="Arial"/>
              </a:rPr>
              <a:t>database</a:t>
            </a:r>
            <a:endParaRPr sz="4250">
              <a:latin typeface="Arial"/>
              <a:cs typeface="Arial"/>
            </a:endParaRPr>
          </a:p>
          <a:p>
            <a:pPr marL="727075" indent="-715010">
              <a:lnSpc>
                <a:spcPct val="100000"/>
              </a:lnSpc>
              <a:spcBef>
                <a:spcPts val="1230"/>
              </a:spcBef>
              <a:buSzPct val="95294"/>
              <a:buFont typeface="Aroania"/>
              <a:buChar char="❖"/>
              <a:tabLst>
                <a:tab pos="727710" algn="l"/>
              </a:tabLst>
            </a:pPr>
            <a:r>
              <a:rPr sz="4250" spc="155" dirty="0">
                <a:solidFill>
                  <a:srgbClr val="2E2534"/>
                </a:solidFill>
                <a:latin typeface="Arial"/>
                <a:cs typeface="Arial"/>
              </a:rPr>
              <a:t>Delete </a:t>
            </a:r>
            <a:r>
              <a:rPr sz="4250" spc="60" dirty="0">
                <a:solidFill>
                  <a:srgbClr val="2E2534"/>
                </a:solidFill>
                <a:latin typeface="Arial"/>
                <a:cs typeface="Arial"/>
              </a:rPr>
              <a:t>User</a:t>
            </a:r>
            <a:r>
              <a:rPr sz="4250" spc="200" dirty="0">
                <a:solidFill>
                  <a:srgbClr val="2E2534"/>
                </a:solidFill>
                <a:latin typeface="Arial"/>
                <a:cs typeface="Arial"/>
              </a:rPr>
              <a:t> </a:t>
            </a:r>
            <a:r>
              <a:rPr sz="4250" spc="340" dirty="0">
                <a:solidFill>
                  <a:srgbClr val="2E2534"/>
                </a:solidFill>
                <a:latin typeface="Arial"/>
                <a:cs typeface="Arial"/>
              </a:rPr>
              <a:t>accounts</a:t>
            </a:r>
            <a:endParaRPr sz="4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7187610"/>
            <a:ext cx="2400299" cy="2419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891613" y="7190933"/>
            <a:ext cx="1228725" cy="2400300"/>
            <a:chOff x="4891613" y="7190933"/>
            <a:chExt cx="1228725" cy="2400300"/>
          </a:xfrm>
        </p:grpSpPr>
        <p:sp>
          <p:nvSpPr>
            <p:cNvPr id="4" name="object 4"/>
            <p:cNvSpPr/>
            <p:nvPr/>
          </p:nvSpPr>
          <p:spPr>
            <a:xfrm>
              <a:off x="4891613" y="7190933"/>
              <a:ext cx="1228724" cy="23997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07990" y="8621750"/>
              <a:ext cx="400685" cy="397510"/>
            </a:xfrm>
            <a:custGeom>
              <a:avLst/>
              <a:gdLst/>
              <a:ahLst/>
              <a:cxnLst/>
              <a:rect l="l" t="t" r="r" b="b"/>
              <a:pathLst>
                <a:path w="400685" h="397509">
                  <a:moveTo>
                    <a:pt x="400431" y="136512"/>
                  </a:moveTo>
                  <a:lnTo>
                    <a:pt x="262610" y="136512"/>
                  </a:lnTo>
                  <a:lnTo>
                    <a:pt x="262610" y="0"/>
                  </a:lnTo>
                  <a:lnTo>
                    <a:pt x="137350" y="0"/>
                  </a:lnTo>
                  <a:lnTo>
                    <a:pt x="137350" y="136512"/>
                  </a:lnTo>
                  <a:lnTo>
                    <a:pt x="0" y="136512"/>
                  </a:lnTo>
                  <a:lnTo>
                    <a:pt x="0" y="260388"/>
                  </a:lnTo>
                  <a:lnTo>
                    <a:pt x="137350" y="260388"/>
                  </a:lnTo>
                  <a:lnTo>
                    <a:pt x="137350" y="396887"/>
                  </a:lnTo>
                  <a:lnTo>
                    <a:pt x="262610" y="396887"/>
                  </a:lnTo>
                  <a:lnTo>
                    <a:pt x="262610" y="260388"/>
                  </a:lnTo>
                  <a:lnTo>
                    <a:pt x="400431" y="260388"/>
                  </a:lnTo>
                  <a:lnTo>
                    <a:pt x="400431" y="1365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5583906" y="913844"/>
            <a:ext cx="2000249" cy="34004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74412" y="1475186"/>
            <a:ext cx="3695699" cy="2809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84907"/>
            <a:ext cx="1047051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WORKING</a:t>
            </a:r>
            <a:r>
              <a:rPr spc="105" dirty="0"/>
              <a:t> </a:t>
            </a:r>
            <a:r>
              <a:rPr spc="75" dirty="0"/>
              <a:t>SNAPSHOT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04FE6A-79DF-4A93-93F0-4A7E0C3701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00" y="1570562"/>
            <a:ext cx="8714025" cy="49016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E74F21-064A-4444-819E-89292C92A2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210" y="5295899"/>
            <a:ext cx="8344800" cy="46939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426</Words>
  <Application>Microsoft Office PowerPoint</Application>
  <PresentationFormat>Custom</PresentationFormat>
  <Paragraphs>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HEALTHCARE PROJECT</vt:lpstr>
      <vt:lpstr>GROUP</vt:lpstr>
      <vt:lpstr>CONTRIBUTION</vt:lpstr>
      <vt:lpstr>IDEOLOGY</vt:lpstr>
      <vt:lpstr>OUR VISION</vt:lpstr>
      <vt:lpstr>TECHNOLOGY USED</vt:lpstr>
      <vt:lpstr>PowerPoint Presentation</vt:lpstr>
      <vt:lpstr>FEATURES</vt:lpstr>
      <vt:lpstr>WORKING SNAPSHOT</vt:lpstr>
      <vt:lpstr>WORKING SNAPSHOT</vt:lpstr>
      <vt:lpstr>WORKING SNAPSHOT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PROJECT</dc:title>
  <cp:lastModifiedBy>utkarsh kumar</cp:lastModifiedBy>
  <cp:revision>14</cp:revision>
  <dcterms:created xsi:type="dcterms:W3CDTF">2021-07-13T04:03:19Z</dcterms:created>
  <dcterms:modified xsi:type="dcterms:W3CDTF">2021-07-14T05:14:34Z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2021-07-13T00:00:00Z</vt:filetime>
  </property>
</Properties>
</file>