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A5D938EB-D268-4D4F-AB63-04BF81CC0AB5}" type="datetimeFigureOut">
              <a:rPr lang="en-IN" smtClean="0"/>
              <a:t>17-06-2020</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6A66CAA1-07FE-4C28-A4A5-E382B9AFF231}"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9083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938EB-D268-4D4F-AB63-04BF81CC0AB5}"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9418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A5D938EB-D268-4D4F-AB63-04BF81CC0AB5}" type="datetimeFigureOut">
              <a:rPr lang="en-IN" smtClean="0"/>
              <a:t>17-06-2020</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6A66CAA1-07FE-4C28-A4A5-E382B9AFF231}"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79217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938EB-D268-4D4F-AB63-04BF81CC0AB5}" type="datetimeFigureOut">
              <a:rPr lang="en-IN" smtClean="0"/>
              <a:t>17-06-2020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159991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A5D938EB-D268-4D4F-AB63-04BF81CC0AB5}" type="datetimeFigureOut">
              <a:rPr lang="en-IN" smtClean="0"/>
              <a:t>17-06-2020</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6A66CAA1-07FE-4C28-A4A5-E382B9AFF231}"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72216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938EB-D268-4D4F-AB63-04BF81CC0AB5}"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208712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938EB-D268-4D4F-AB63-04BF81CC0AB5}" type="datetimeFigureOut">
              <a:rPr lang="en-IN" smtClean="0"/>
              <a:t>17-06-2020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291402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938EB-D268-4D4F-AB63-04BF81CC0AB5}" type="datetimeFigureOut">
              <a:rPr lang="en-IN" smtClean="0"/>
              <a:t>17-06-2020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41704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938EB-D268-4D4F-AB63-04BF81CC0AB5}" type="datetimeFigureOut">
              <a:rPr lang="en-IN" smtClean="0"/>
              <a:t>17-06-2020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124608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938EB-D268-4D4F-AB63-04BF81CC0AB5}"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267329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938EB-D268-4D4F-AB63-04BF81CC0AB5}" type="datetimeFigureOut">
              <a:rPr lang="en-IN" smtClean="0"/>
              <a:t>17-06-2020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6CAA1-07FE-4C28-A4A5-E382B9AFF231}" type="slidenum">
              <a:rPr lang="en-IN" smtClean="0"/>
              <a:t>‹#›</a:t>
            </a:fld>
            <a:endParaRPr lang="en-IN"/>
          </a:p>
        </p:txBody>
      </p:sp>
    </p:spTree>
    <p:extLst>
      <p:ext uri="{BB962C8B-B14F-4D97-AF65-F5344CB8AC3E}">
        <p14:creationId xmlns:p14="http://schemas.microsoft.com/office/powerpoint/2010/main" val="145935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A5D938EB-D268-4D4F-AB63-04BF81CC0AB5}" type="datetimeFigureOut">
              <a:rPr lang="en-IN" smtClean="0"/>
              <a:t>17-06-2020</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6A66CAA1-07FE-4C28-A4A5-E382B9AFF231}"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074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4302-8567-4E1D-9128-039B93003185}"/>
              </a:ext>
            </a:extLst>
          </p:cNvPr>
          <p:cNvSpPr>
            <a:spLocks noGrp="1"/>
          </p:cNvSpPr>
          <p:nvPr>
            <p:ph type="ctrTitle"/>
          </p:nvPr>
        </p:nvSpPr>
        <p:spPr/>
        <p:txBody>
          <a:bodyPr/>
          <a:lstStyle/>
          <a:p>
            <a:pPr algn="ctr"/>
            <a:r>
              <a:rPr lang="en-IN" dirty="0"/>
              <a:t>Project</a:t>
            </a:r>
            <a:br>
              <a:rPr lang="en-IN" dirty="0"/>
            </a:br>
            <a:r>
              <a:rPr lang="en-IN" dirty="0"/>
              <a:t>FARMHOUSE</a:t>
            </a:r>
            <a:br>
              <a:rPr lang="en-IN" dirty="0"/>
            </a:br>
            <a:r>
              <a:rPr lang="en-IN" sz="2400" b="1" dirty="0"/>
              <a:t>CS110 MINI PROJECT</a:t>
            </a:r>
            <a:endParaRPr lang="en-IN" b="1" dirty="0"/>
          </a:p>
        </p:txBody>
      </p:sp>
      <p:sp>
        <p:nvSpPr>
          <p:cNvPr id="3" name="Subtitle 2">
            <a:extLst>
              <a:ext uri="{FF2B5EF4-FFF2-40B4-BE49-F238E27FC236}">
                <a16:creationId xmlns:a16="http://schemas.microsoft.com/office/drawing/2014/main" id="{3CB3D751-6E1A-4928-8A86-918419380BC6}"/>
              </a:ext>
            </a:extLst>
          </p:cNvPr>
          <p:cNvSpPr>
            <a:spLocks noGrp="1"/>
          </p:cNvSpPr>
          <p:nvPr>
            <p:ph type="subTitle" idx="1"/>
          </p:nvPr>
        </p:nvSpPr>
        <p:spPr/>
        <p:txBody>
          <a:bodyPr>
            <a:normAutofit fontScale="70000" lnSpcReduction="20000"/>
          </a:bodyPr>
          <a:lstStyle/>
          <a:p>
            <a:r>
              <a:rPr lang="en-IN" dirty="0"/>
              <a:t>Prepared by:</a:t>
            </a:r>
          </a:p>
          <a:p>
            <a:r>
              <a:rPr lang="en-IN" dirty="0"/>
              <a:t>Dhruv Banerjee – CH013</a:t>
            </a:r>
          </a:p>
          <a:p>
            <a:r>
              <a:rPr lang="en-IN" dirty="0"/>
              <a:t>Pranshu Shukla – ME260</a:t>
            </a:r>
          </a:p>
        </p:txBody>
      </p:sp>
    </p:spTree>
    <p:extLst>
      <p:ext uri="{BB962C8B-B14F-4D97-AF65-F5344CB8AC3E}">
        <p14:creationId xmlns:p14="http://schemas.microsoft.com/office/powerpoint/2010/main" val="69384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0901-A112-4D74-89FD-EBA5C4064DF8}"/>
              </a:ext>
            </a:extLst>
          </p:cNvPr>
          <p:cNvSpPr>
            <a:spLocks noGrp="1"/>
          </p:cNvSpPr>
          <p:nvPr>
            <p:ph type="title"/>
          </p:nvPr>
        </p:nvSpPr>
        <p:spPr/>
        <p:txBody>
          <a:bodyPr/>
          <a:lstStyle/>
          <a:p>
            <a:r>
              <a:rPr lang="en-IN" dirty="0"/>
              <a:t>PROGRAM OVERVIEW</a:t>
            </a:r>
          </a:p>
        </p:txBody>
      </p:sp>
      <p:sp>
        <p:nvSpPr>
          <p:cNvPr id="3" name="Content Placeholder 2">
            <a:extLst>
              <a:ext uri="{FF2B5EF4-FFF2-40B4-BE49-F238E27FC236}">
                <a16:creationId xmlns:a16="http://schemas.microsoft.com/office/drawing/2014/main" id="{41468D4D-0FBD-41AE-9EAD-D20684E5FC44}"/>
              </a:ext>
            </a:extLst>
          </p:cNvPr>
          <p:cNvSpPr>
            <a:spLocks noGrp="1"/>
          </p:cNvSpPr>
          <p:nvPr>
            <p:ph idx="1"/>
          </p:nvPr>
        </p:nvSpPr>
        <p:spPr/>
        <p:txBody>
          <a:bodyPr/>
          <a:lstStyle/>
          <a:p>
            <a:r>
              <a:rPr lang="en-US" dirty="0"/>
              <a:t>For a farmer getting crops harvested after many months long process is just half of the task, getting crops sold to market-place can be tiring, hard and extremely disadvantageous to a farmer if he is not completely acquainted with the process.</a:t>
            </a:r>
          </a:p>
          <a:p>
            <a:r>
              <a:rPr lang="en-US" dirty="0"/>
              <a:t>Farmhouse - is a simple all-in-one application for farmers, retailers and corporations alike that enables an easy flow of information and communication between the users. It allows retailers to raise quotes on purchase of crops from farmers which not only makes it easier for farmers to contact their buyers directly but also allow other customers to a variety of competitions in the market.</a:t>
            </a:r>
            <a:endParaRPr lang="en-IN" dirty="0"/>
          </a:p>
        </p:txBody>
      </p:sp>
    </p:spTree>
    <p:extLst>
      <p:ext uri="{BB962C8B-B14F-4D97-AF65-F5344CB8AC3E}">
        <p14:creationId xmlns:p14="http://schemas.microsoft.com/office/powerpoint/2010/main" val="290077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CB74-9DBE-4461-A0A1-C51ADC46031E}"/>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C340D3F7-86C3-48E8-8326-08CC1CAEEC9C}"/>
              </a:ext>
            </a:extLst>
          </p:cNvPr>
          <p:cNvSpPr>
            <a:spLocks noGrp="1"/>
          </p:cNvSpPr>
          <p:nvPr>
            <p:ph idx="1"/>
          </p:nvPr>
        </p:nvSpPr>
        <p:spPr/>
        <p:txBody>
          <a:bodyPr/>
          <a:lstStyle/>
          <a:p>
            <a:pPr marL="0" indent="0">
              <a:buNone/>
            </a:pPr>
            <a:r>
              <a:rPr lang="en-US" dirty="0"/>
              <a:t>Some of the key features of our application include:</a:t>
            </a:r>
          </a:p>
          <a:p>
            <a:r>
              <a:rPr lang="en-US" dirty="0"/>
              <a:t>Login and Sign-Up facility.</a:t>
            </a:r>
          </a:p>
          <a:p>
            <a:r>
              <a:rPr lang="en-US" dirty="0"/>
              <a:t>Separate portals for farmers and buyers.</a:t>
            </a:r>
          </a:p>
          <a:p>
            <a:r>
              <a:rPr lang="en-US" dirty="0"/>
              <a:t>Buyer search by User-ID</a:t>
            </a:r>
          </a:p>
          <a:p>
            <a:r>
              <a:rPr lang="en-US" dirty="0"/>
              <a:t>Best search based on quote for farmers</a:t>
            </a:r>
            <a:endParaRPr lang="en-IN" dirty="0"/>
          </a:p>
          <a:p>
            <a:r>
              <a:rPr lang="en-US" dirty="0"/>
              <a:t>Best search based on location for farmers</a:t>
            </a:r>
          </a:p>
          <a:p>
            <a:r>
              <a:rPr lang="en-US" dirty="0"/>
              <a:t>Adding and removing quote feature for buyers</a:t>
            </a:r>
          </a:p>
          <a:p>
            <a:r>
              <a:rPr lang="en-US" dirty="0"/>
              <a:t>Modifying quotes feature for buyers</a:t>
            </a:r>
          </a:p>
          <a:p>
            <a:r>
              <a:rPr lang="en-US" dirty="0"/>
              <a:t>Quote history for buyers</a:t>
            </a:r>
            <a:endParaRPr lang="en-IN" dirty="0"/>
          </a:p>
        </p:txBody>
      </p:sp>
    </p:spTree>
    <p:extLst>
      <p:ext uri="{BB962C8B-B14F-4D97-AF65-F5344CB8AC3E}">
        <p14:creationId xmlns:p14="http://schemas.microsoft.com/office/powerpoint/2010/main" val="108668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D134-371A-4BE4-9311-66FC27D0DF61}"/>
              </a:ext>
            </a:extLst>
          </p:cNvPr>
          <p:cNvSpPr>
            <a:spLocks noGrp="1"/>
          </p:cNvSpPr>
          <p:nvPr>
            <p:ph type="title"/>
          </p:nvPr>
        </p:nvSpPr>
        <p:spPr>
          <a:xfrm>
            <a:off x="394354" y="569066"/>
            <a:ext cx="4419600" cy="4952492"/>
          </a:xfrm>
        </p:spPr>
        <p:txBody>
          <a:bodyPr/>
          <a:lstStyle/>
          <a:p>
            <a:r>
              <a:rPr lang="en-IN" dirty="0"/>
              <a:t>STRUCTURE OVERVIEW </a:t>
            </a:r>
          </a:p>
        </p:txBody>
      </p:sp>
      <p:sp>
        <p:nvSpPr>
          <p:cNvPr id="3" name="Content Placeholder 2">
            <a:extLst>
              <a:ext uri="{FF2B5EF4-FFF2-40B4-BE49-F238E27FC236}">
                <a16:creationId xmlns:a16="http://schemas.microsoft.com/office/drawing/2014/main" id="{8154DA6A-67D6-42ED-8A68-6E3A0C864E3B}"/>
              </a:ext>
            </a:extLst>
          </p:cNvPr>
          <p:cNvSpPr>
            <a:spLocks noGrp="1"/>
          </p:cNvSpPr>
          <p:nvPr>
            <p:ph idx="1"/>
          </p:nvPr>
        </p:nvSpPr>
        <p:spPr/>
        <p:txBody>
          <a:bodyPr>
            <a:normAutofit/>
          </a:bodyPr>
          <a:lstStyle/>
          <a:p>
            <a:r>
              <a:rPr lang="en-US" dirty="0"/>
              <a:t>Farmhouse is a C-programming based application that is mainly dependent on File Handling of various files and structures. </a:t>
            </a:r>
          </a:p>
          <a:p>
            <a:r>
              <a:rPr lang="en-US" dirty="0"/>
              <a:t>The application utilizes 4 data (.</a:t>
            </a:r>
            <a:r>
              <a:rPr lang="en-US" dirty="0" err="1"/>
              <a:t>dat</a:t>
            </a:r>
            <a:r>
              <a:rPr lang="en-US" dirty="0"/>
              <a:t>) for storing which stores information regarding user details, details of farmers and buyers and finally, the quotes that are issued. The project allows new users to register as 2 type of users: Farmer or buyer.</a:t>
            </a:r>
          </a:p>
          <a:p>
            <a:r>
              <a:rPr lang="en-US" dirty="0"/>
              <a:t>Upon the selection, each user is transferred to their corresponding portal where they can access a variety of facilities and options. </a:t>
            </a:r>
            <a:endParaRPr lang="en-IN" dirty="0"/>
          </a:p>
        </p:txBody>
      </p:sp>
    </p:spTree>
    <p:extLst>
      <p:ext uri="{BB962C8B-B14F-4D97-AF65-F5344CB8AC3E}">
        <p14:creationId xmlns:p14="http://schemas.microsoft.com/office/powerpoint/2010/main" val="176833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4302-8567-4E1D-9128-039B93003185}"/>
              </a:ext>
            </a:extLst>
          </p:cNvPr>
          <p:cNvSpPr>
            <a:spLocks noGrp="1"/>
          </p:cNvSpPr>
          <p:nvPr>
            <p:ph type="ctrTitle"/>
          </p:nvPr>
        </p:nvSpPr>
        <p:spPr>
          <a:xfrm>
            <a:off x="1437703" y="1485121"/>
            <a:ext cx="10015863" cy="4268965"/>
          </a:xfrm>
        </p:spPr>
        <p:txBody>
          <a:bodyPr/>
          <a:lstStyle/>
          <a:p>
            <a:pPr algn="ctr"/>
            <a:r>
              <a:rPr lang="en-IN" dirty="0"/>
              <a:t>SOURCE CODE AND DEMONSTRATION</a:t>
            </a:r>
            <a:endParaRPr lang="en-IN" b="1" dirty="0"/>
          </a:p>
        </p:txBody>
      </p:sp>
      <p:sp>
        <p:nvSpPr>
          <p:cNvPr id="3" name="Subtitle 2">
            <a:extLst>
              <a:ext uri="{FF2B5EF4-FFF2-40B4-BE49-F238E27FC236}">
                <a16:creationId xmlns:a16="http://schemas.microsoft.com/office/drawing/2014/main" id="{3CB3D751-6E1A-4928-8A86-918419380BC6}"/>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138203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E331-C174-4D1C-A3F7-EB930358FD95}"/>
              </a:ext>
            </a:extLst>
          </p:cNvPr>
          <p:cNvSpPr>
            <a:spLocks noGrp="1"/>
          </p:cNvSpPr>
          <p:nvPr>
            <p:ph type="title"/>
          </p:nvPr>
        </p:nvSpPr>
        <p:spPr>
          <a:xfrm>
            <a:off x="-395926" y="776494"/>
            <a:ext cx="5740924" cy="4952492"/>
          </a:xfrm>
        </p:spPr>
        <p:txBody>
          <a:bodyPr/>
          <a:lstStyle/>
          <a:p>
            <a:r>
              <a:rPr lang="en-IN" dirty="0"/>
              <a:t>FUTURE IMPROVEMTNS</a:t>
            </a:r>
          </a:p>
        </p:txBody>
      </p:sp>
      <p:sp>
        <p:nvSpPr>
          <p:cNvPr id="3" name="Content Placeholder 2">
            <a:extLst>
              <a:ext uri="{FF2B5EF4-FFF2-40B4-BE49-F238E27FC236}">
                <a16:creationId xmlns:a16="http://schemas.microsoft.com/office/drawing/2014/main" id="{7573B7A9-6F45-46FE-A8C6-2F69DB9ACEAA}"/>
              </a:ext>
            </a:extLst>
          </p:cNvPr>
          <p:cNvSpPr>
            <a:spLocks noGrp="1"/>
          </p:cNvSpPr>
          <p:nvPr>
            <p:ph idx="1"/>
          </p:nvPr>
        </p:nvSpPr>
        <p:spPr>
          <a:xfrm>
            <a:off x="5689072" y="569066"/>
            <a:ext cx="5740925" cy="5655156"/>
          </a:xfrm>
        </p:spPr>
        <p:txBody>
          <a:bodyPr/>
          <a:lstStyle/>
          <a:p>
            <a:pPr marL="0" indent="0">
              <a:buNone/>
            </a:pPr>
            <a:r>
              <a:rPr lang="en-IN" dirty="0"/>
              <a:t>Farm-House contains a highly malleable and flexible design that allows easy incorporation of various features without the need to change the program design much. A few future improvements that could be added:</a:t>
            </a:r>
          </a:p>
          <a:p>
            <a:r>
              <a:rPr lang="en-IN" dirty="0"/>
              <a:t>Feature to reset password of an account if forgotten.</a:t>
            </a:r>
          </a:p>
          <a:p>
            <a:r>
              <a:rPr lang="en-IN" dirty="0"/>
              <a:t>Changing details of farmer and buyer personal account</a:t>
            </a:r>
          </a:p>
          <a:p>
            <a:r>
              <a:rPr lang="en-IN" dirty="0"/>
              <a:t>Adding a messaging and communication portal for one-to-one communication between farmer and buyer.</a:t>
            </a:r>
          </a:p>
          <a:p>
            <a:pPr marL="0" indent="0">
              <a:buNone/>
            </a:pPr>
            <a:r>
              <a:rPr lang="en-IN" dirty="0"/>
              <a:t>And many more….</a:t>
            </a:r>
          </a:p>
        </p:txBody>
      </p:sp>
    </p:spTree>
    <p:extLst>
      <p:ext uri="{BB962C8B-B14F-4D97-AF65-F5344CB8AC3E}">
        <p14:creationId xmlns:p14="http://schemas.microsoft.com/office/powerpoint/2010/main" val="406435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4302-8567-4E1D-9128-039B93003185}"/>
              </a:ext>
            </a:extLst>
          </p:cNvPr>
          <p:cNvSpPr>
            <a:spLocks noGrp="1"/>
          </p:cNvSpPr>
          <p:nvPr>
            <p:ph type="ctrTitle"/>
          </p:nvPr>
        </p:nvSpPr>
        <p:spPr>
          <a:xfrm>
            <a:off x="3011981" y="1975315"/>
            <a:ext cx="7034362" cy="4268965"/>
          </a:xfrm>
        </p:spPr>
        <p:txBody>
          <a:bodyPr>
            <a:normAutofit fontScale="90000"/>
          </a:bodyPr>
          <a:lstStyle/>
          <a:p>
            <a:pPr algn="ctr"/>
            <a:r>
              <a:rPr lang="en-IN" dirty="0"/>
              <a:t>Project</a:t>
            </a:r>
            <a:br>
              <a:rPr lang="en-IN" dirty="0"/>
            </a:br>
            <a:r>
              <a:rPr lang="en-IN" dirty="0"/>
              <a:t>FARMHOUSE</a:t>
            </a:r>
            <a:br>
              <a:rPr lang="en-IN" dirty="0"/>
            </a:br>
            <a:br>
              <a:rPr lang="en-IN" dirty="0"/>
            </a:br>
            <a:r>
              <a:rPr lang="en-IN" sz="2700" dirty="0"/>
              <a:t>Thank you</a:t>
            </a:r>
            <a:br>
              <a:rPr lang="en-IN" sz="2700" dirty="0"/>
            </a:br>
            <a:endParaRPr lang="en-IN" b="1" dirty="0"/>
          </a:p>
        </p:txBody>
      </p:sp>
    </p:spTree>
    <p:extLst>
      <p:ext uri="{BB962C8B-B14F-4D97-AF65-F5344CB8AC3E}">
        <p14:creationId xmlns:p14="http://schemas.microsoft.com/office/powerpoint/2010/main" val="78054600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docProps/app.xml><?xml version="1.0" encoding="utf-8"?>
<Properties xmlns="http://schemas.openxmlformats.org/officeDocument/2006/extended-properties" xmlns:vt="http://schemas.openxmlformats.org/officeDocument/2006/docPropsVTypes">
  <Template>TM10001103[[fn=Headlines]]</Template>
  <TotalTime>171</TotalTime>
  <Words>364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Corbel</vt:lpstr>
      <vt:lpstr>Headlines</vt:lpstr>
      <vt:lpstr>Project FARMHOUSE CS110 MINI PROJECT</vt:lpstr>
      <vt:lpstr>PROGRAM OVERVIEW</vt:lpstr>
      <vt:lpstr>KEY FEATURES</vt:lpstr>
      <vt:lpstr>STRUCTURE OVERVIEW </vt:lpstr>
      <vt:lpstr>SOURCE CODE AND DEMONSTRATION</vt:lpstr>
      <vt:lpstr>FUTURE IMPROVEMTNS</vt:lpstr>
      <vt:lpstr>Project FARMHOUSE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FARMHOUSE CS110 MINI PROJECT</dc:title>
  <dc:creator>Pranshu Shukla</dc:creator>
  <cp:lastModifiedBy>Pranshu Shukla</cp:lastModifiedBy>
  <cp:revision>5</cp:revision>
  <dcterms:created xsi:type="dcterms:W3CDTF">2020-06-17T04:45:08Z</dcterms:created>
  <dcterms:modified xsi:type="dcterms:W3CDTF">2020-06-17T07:36:56Z</dcterms:modified>
</cp:coreProperties>
</file>