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0006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73"/>
  </p:normalViewPr>
  <p:slideViewPr>
    <p:cSldViewPr snapToGrid="0">
      <p:cViewPr varScale="1">
        <p:scale>
          <a:sx n="103" d="100"/>
          <a:sy n="103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78222"/>
            <a:ext cx="13500497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781306"/>
            <a:ext cx="13500497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5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83297"/>
            <a:ext cx="3881393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83297"/>
            <a:ext cx="11419171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8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1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94830"/>
            <a:ext cx="15525572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817875"/>
            <a:ext cx="15525572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4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916484"/>
            <a:ext cx="7650282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916484"/>
            <a:ext cx="7650282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6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83297"/>
            <a:ext cx="15525572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764832"/>
            <a:ext cx="7615123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629749"/>
            <a:ext cx="7615123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764832"/>
            <a:ext cx="765262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629749"/>
            <a:ext cx="765262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1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48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036569"/>
            <a:ext cx="9112836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79954"/>
            <a:ext cx="5805682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036569"/>
            <a:ext cx="9112836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159794"/>
            <a:ext cx="5805682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34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83297"/>
            <a:ext cx="1552557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916484"/>
            <a:ext cx="1552557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9637-903D-D340-A46A-CA09F20C22F5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672697"/>
            <a:ext cx="6075224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672697"/>
            <a:ext cx="405014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9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6E32E-B1A1-025E-EE6F-D1A17B95010D}"/>
              </a:ext>
            </a:extLst>
          </p:cNvPr>
          <p:cNvSpPr/>
          <p:nvPr/>
        </p:nvSpPr>
        <p:spPr>
          <a:xfrm rot="2700000">
            <a:off x="4407190" y="2804264"/>
            <a:ext cx="1237967" cy="1237967"/>
          </a:xfrm>
          <a:prstGeom prst="rect">
            <a:avLst/>
          </a:prstGeom>
          <a:noFill/>
          <a:ln w="254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67E85-0EE8-44EE-2F89-23064E8D8A35}"/>
              </a:ext>
            </a:extLst>
          </p:cNvPr>
          <p:cNvSpPr/>
          <p:nvPr/>
        </p:nvSpPr>
        <p:spPr>
          <a:xfrm rot="2704484">
            <a:off x="4711350" y="3386474"/>
            <a:ext cx="629645" cy="6296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FDAC7-99BC-1D83-872C-37ECCBA99963}"/>
              </a:ext>
            </a:extLst>
          </p:cNvPr>
          <p:cNvSpPr txBox="1"/>
          <p:nvPr/>
        </p:nvSpPr>
        <p:spPr>
          <a:xfrm>
            <a:off x="6332125" y="2699971"/>
            <a:ext cx="77139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latin typeface="Cascadia Code" panose="020B0509020204030204" pitchFamily="49" charset="0"/>
              </a:rPr>
              <a:t>OpenPrequal</a:t>
            </a:r>
            <a:endParaRPr lang="en-US" sz="4800" b="1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2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Pranshu Gupta</dc:creator>
  <cp:lastModifiedBy>Pranshu Gupta</cp:lastModifiedBy>
  <cp:revision>2</cp:revision>
  <dcterms:created xsi:type="dcterms:W3CDTF">2025-05-18T05:07:06Z</dcterms:created>
  <dcterms:modified xsi:type="dcterms:W3CDTF">2025-08-14T06:47:23Z</dcterms:modified>
</cp:coreProperties>
</file>