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534"/>
    <p:restoredTop sz="94694"/>
  </p:normalViewPr>
  <p:slideViewPr>
    <p:cSldViewPr snapToGrid="0">
      <p:cViewPr varScale="1">
        <p:scale>
          <a:sx n="95" d="100"/>
          <a:sy n="95" d="100"/>
        </p:scale>
        <p:origin x="200" y="7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0C888-6754-807C-64C5-4C9705DE5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90CE9-B97E-B449-7194-EBE2C915850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0E825C-9BF6-4B3E-6D96-5A078574AD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2C7C70-FAB3-E65B-758A-207C1BF22E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516AE-CDF6-E109-DABE-EEB45F6BC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82298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11198-6583-2A45-C396-E01FD09C51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43A0C70-964B-8C71-1B4D-4B3BAA054F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7F239F-EE78-20A3-4435-FE8C495ADB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1608DC8-8DD2-803E-6320-A779BB4137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FEF63F-E5F9-C16D-3930-83CF074C2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388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638217B-C652-FB13-64B6-48F624707C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246DCA-42CF-99A8-52A7-067930B0E7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24B484-9E38-63BE-4B20-0732AA9F0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693690-94A1-ED15-33F2-5B16192B98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DCD1DD-4F2C-53C3-EED1-E20E9668A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071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8AC559-4EDD-A089-9ECB-CF8293899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9EF312-847D-8777-D5B9-B762CCC864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E97A2-448C-D2DB-14A4-468064F37D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EE0ECE-3E77-6569-6523-D4CA6D6C8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089D13-2A06-9214-EF89-3D3FE18EDA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8021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F0EDF-102B-4813-DE87-9E33F0261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5C45E9-450A-3343-46BC-58DC53B4AFB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7AD9D9-D419-0E70-339C-E4041212F6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5D548B-8460-72AB-AD54-101C1105C5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361D63-4834-CBC2-4193-EF3DBDBB37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1669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D3651D-D858-6755-DD2C-ECA089C02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BBF5778-9D4C-EE03-2406-27994244FF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8186865-1853-7C83-B87C-9376ADD25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56595F-CC3B-4028-F4B8-18128169B9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2C017EA-0E6B-D138-5C54-20413064CF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EE49E3-A586-BB9B-07B3-E481D6EF5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1107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7C520-5671-2D6F-E1E3-179874302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9C219E-3626-B886-658C-DE32AC14DF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2DCC17-CD20-E275-ECAF-13538F3899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9E2471-ABDC-26E6-D7EA-1E629288B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FA31769-5867-2602-5F6F-314F4552486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77D7FF-0E21-57A2-A871-7368576572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41AC3F6-6F59-198A-26FD-C2364FCAD2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D6FAEE-AA8B-0C44-94AA-8141E17D34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4813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6EEDDB-2909-DAD9-8911-0FF7FEA48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0CDA2A1-FAD2-859E-F305-99FFDC930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7C53CD-2E24-9134-9A85-2946DEBDAB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B0F576-94CC-8DA2-FBF0-BB9BF51B1F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368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310729B-4B83-21E5-DEAD-28B5B292AD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55FA4FC-2B54-C389-83BB-DD49F8AB0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39230-7E24-A1C9-78AD-F12E71CC3B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133348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785A31-E236-E7D8-572F-639020FED7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1A46B9-DF12-5C76-FD99-1B1D47AEF2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6EE3F78-B23F-22D9-F200-336D51F510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F703FB-8C74-E729-E628-EB20E27353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A6DDFA-7415-4F71-0F4D-6AF03B552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2ECBCE-C6FD-3EAF-307B-0F59048433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97292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3E59-834A-004B-F93B-CA85763C8D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720FA00-539F-19E0-5C3F-219FCB33843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C2B36D-9115-5190-304D-98D187250E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ECE6C9A-A87D-3ECB-25D7-5C640496B3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589637-903D-D340-A46A-CA09F20C22F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AAD574-A2D4-E542-7251-08D85DFCAB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0C77ACF-861D-1F8A-F6D7-62756E0FBB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5499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635E7E-56E0-15AB-1FF8-D9BE3EB14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435C71-1797-DCDF-2DBF-351895C5E6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54355-0149-DCBC-D50F-EBD9225A0A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A589637-903D-D340-A46A-CA09F20C22F5}" type="datetimeFigureOut">
              <a:rPr lang="en-US" smtClean="0"/>
              <a:t>5/17/25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04429-8DC8-6246-E11D-84C644A36E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EC7471-90D2-C6BB-0C0B-B1A541B4D8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FD6E8DA-B90E-6C45-B5A0-9E79AC1DAA2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779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1D6E32E-B1A1-025E-EE6F-D1A17B95010D}"/>
              </a:ext>
            </a:extLst>
          </p:cNvPr>
          <p:cNvSpPr/>
          <p:nvPr/>
        </p:nvSpPr>
        <p:spPr>
          <a:xfrm rot="2700000">
            <a:off x="1502858" y="2633607"/>
            <a:ext cx="1237967" cy="1237967"/>
          </a:xfrm>
          <a:prstGeom prst="rect">
            <a:avLst/>
          </a:prstGeom>
          <a:noFill/>
          <a:ln w="254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0467E85-0EE8-44EE-2F89-23064E8D8A35}"/>
              </a:ext>
            </a:extLst>
          </p:cNvPr>
          <p:cNvSpPr/>
          <p:nvPr/>
        </p:nvSpPr>
        <p:spPr>
          <a:xfrm rot="2704484">
            <a:off x="1807018" y="3215817"/>
            <a:ext cx="629645" cy="629645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5400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18FDAC7-99BC-1D83-872C-37ECCBA99963}"/>
              </a:ext>
            </a:extLst>
          </p:cNvPr>
          <p:cNvSpPr txBox="1"/>
          <p:nvPr/>
        </p:nvSpPr>
        <p:spPr>
          <a:xfrm>
            <a:off x="3427793" y="2529315"/>
            <a:ext cx="7713971" cy="144655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800" b="1" dirty="0">
                <a:latin typeface="Cascadia Code" panose="020B0509020204030204" pitchFamily="49" charset="0"/>
              </a:rPr>
              <a:t>OpenPrequal</a:t>
            </a:r>
            <a:endParaRPr lang="en-US" sz="4800" b="1" dirty="0">
              <a:latin typeface="Cascadia Code" panose="020B05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1162623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</TotalTime>
  <Words>1</Words>
  <Application>Microsoft Macintosh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Cascadia Code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Pranshu Gupta</dc:creator>
  <cp:lastModifiedBy>Pranshu Gupta</cp:lastModifiedBy>
  <cp:revision>1</cp:revision>
  <dcterms:created xsi:type="dcterms:W3CDTF">2025-05-18T05:07:06Z</dcterms:created>
  <dcterms:modified xsi:type="dcterms:W3CDTF">2025-05-18T05:17:20Z</dcterms:modified>
</cp:coreProperties>
</file>