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6" r:id="rId2"/>
    <p:sldId id="258" r:id="rId3"/>
    <p:sldId id="269" r:id="rId4"/>
    <p:sldId id="268" r:id="rId5"/>
    <p:sldId id="259" r:id="rId6"/>
    <p:sldId id="261" r:id="rId7"/>
    <p:sldId id="263" r:id="rId8"/>
    <p:sldId id="264" r:id="rId9"/>
    <p:sldId id="265"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02-Oct-16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1362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02-Oct-16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84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02-Oct-16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7590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02-Oct-16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4228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02-Oct-16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7390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02-Oct-16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02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02-Oct-16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334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02-Oct-16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4592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02-Oct-16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585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02-Oct-16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539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02-Oct-16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282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02-Oct-16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776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02-Oct-16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54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02-Oct-16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1714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02-Oct-16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440207"/>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ea typeface="Segoe UI Emoji" panose="020B0502040204020203" pitchFamily="34" charset="0"/>
              </a:rPr>
              <a:t>Smart LookUP</a:t>
            </a:r>
          </a:p>
        </p:txBody>
      </p:sp>
      <p:sp>
        <p:nvSpPr>
          <p:cNvPr id="3" name="Subtitle 2"/>
          <p:cNvSpPr>
            <a:spLocks noGrp="1"/>
          </p:cNvSpPr>
          <p:nvPr>
            <p:ph type="subTitle" idx="1"/>
          </p:nvPr>
        </p:nvSpPr>
        <p:spPr/>
        <p:txBody>
          <a:bodyPr/>
          <a:lstStyle/>
          <a:p>
            <a:r>
              <a:rPr lang="en-US" i="1" dirty="0">
                <a:effectLst/>
              </a:rPr>
              <a:t>We give you the insights, You build the story !</a:t>
            </a:r>
            <a:endParaRPr lang="en-US" dirty="0">
              <a:effectLst/>
            </a:endParaRPr>
          </a:p>
        </p:txBody>
      </p:sp>
      <p:sp>
        <p:nvSpPr>
          <p:cNvPr id="4" name="TextBox 3"/>
          <p:cNvSpPr txBox="1"/>
          <p:nvPr/>
        </p:nvSpPr>
        <p:spPr>
          <a:xfrm>
            <a:off x="810001" y="5964701"/>
            <a:ext cx="10572000" cy="369332"/>
          </a:xfrm>
          <a:prstGeom prst="rect">
            <a:avLst/>
          </a:prstGeom>
          <a:noFill/>
        </p:spPr>
        <p:txBody>
          <a:bodyPr wrap="square" rtlCol="0">
            <a:spAutoFit/>
          </a:bodyPr>
          <a:lstStyle/>
          <a:p>
            <a:r>
              <a:rPr lang="en-US" dirty="0"/>
              <a:t>Manikanta Reddy, Pranshu Gupta, Sumit </a:t>
            </a:r>
            <a:r>
              <a:rPr lang="en-US" dirty="0" err="1"/>
              <a:t>Kalra</a:t>
            </a:r>
            <a:endParaRPr lang="en-US" dirty="0"/>
          </a:p>
        </p:txBody>
      </p:sp>
    </p:spTree>
    <p:extLst>
      <p:ext uri="{BB962C8B-B14F-4D97-AF65-F5344CB8AC3E}">
        <p14:creationId xmlns:p14="http://schemas.microsoft.com/office/powerpoint/2010/main" val="3926072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Josefin Sans" pitchFamily="2" charset="0"/>
              </a:rPr>
              <a:t>Business Plan</a:t>
            </a:r>
            <a:br>
              <a:rPr lang="en-US" dirty="0">
                <a:latin typeface="Josefin Sans" pitchFamily="2" charset="0"/>
              </a:rPr>
            </a:br>
            <a:r>
              <a:rPr lang="en-US" sz="2000" dirty="0">
                <a:latin typeface="Josefin Sans" pitchFamily="2" charset="0"/>
              </a:rPr>
              <a:t>Monetization (paid version)</a:t>
            </a:r>
            <a:endParaRPr lang="en-US" dirty="0">
              <a:latin typeface="Josefin Sans" pitchFamily="2" charset="0"/>
            </a:endParaRPr>
          </a:p>
        </p:txBody>
      </p:sp>
      <p:sp>
        <p:nvSpPr>
          <p:cNvPr id="3" name="Content Placeholder 2"/>
          <p:cNvSpPr>
            <a:spLocks noGrp="1"/>
          </p:cNvSpPr>
          <p:nvPr>
            <p:ph sz="half" idx="1"/>
          </p:nvPr>
        </p:nvSpPr>
        <p:spPr>
          <a:xfrm>
            <a:off x="818712" y="2222287"/>
            <a:ext cx="5470877" cy="3993162"/>
          </a:xfrm>
        </p:spPr>
        <p:txBody>
          <a:bodyPr>
            <a:normAutofit lnSpcReduction="10000"/>
          </a:bodyPr>
          <a:lstStyle/>
          <a:p>
            <a:pPr marL="0" indent="0">
              <a:buNone/>
            </a:pPr>
            <a:r>
              <a:rPr lang="en-US" dirty="0">
                <a:effectLst/>
              </a:rPr>
              <a:t>Currently only a few services are integrated into the extension.</a:t>
            </a:r>
          </a:p>
          <a:p>
            <a:pPr marL="0" indent="0">
              <a:buNone/>
            </a:pPr>
            <a:r>
              <a:rPr lang="en-US" dirty="0">
                <a:effectLst/>
              </a:rPr>
              <a:t>Interested users will be able to customize their own version of Smart LookUP, based on their domain of study.</a:t>
            </a:r>
          </a:p>
          <a:p>
            <a:pPr marL="0" indent="0">
              <a:buNone/>
            </a:pPr>
            <a:r>
              <a:rPr lang="en-US" dirty="0">
                <a:effectLst/>
              </a:rPr>
              <a:t>Someone in academia, can opt to choose google scholar search, while a different person in stock markets might be only interested in real time news.</a:t>
            </a:r>
          </a:p>
          <a:p>
            <a:pPr marL="0" indent="0">
              <a:buNone/>
            </a:pPr>
            <a:r>
              <a:rPr lang="en-US" dirty="0">
                <a:effectLst/>
              </a:rPr>
              <a:t>As, individual third party services could be expensive, we can reduce the overhead by distributing the cost over multiple subscribed users.</a:t>
            </a:r>
          </a:p>
        </p:txBody>
      </p:sp>
      <p:pic>
        <p:nvPicPr>
          <p:cNvPr id="5" name="Content Placeholder 4"/>
          <p:cNvPicPr>
            <a:picLocks noGrp="1" noChangeAspect="1"/>
          </p:cNvPicPr>
          <p:nvPr>
            <p:ph sz="half" idx="2"/>
          </p:nvPr>
        </p:nvPicPr>
        <p:blipFill>
          <a:blip r:embed="rId2"/>
          <a:stretch>
            <a:fillRect/>
          </a:stretch>
        </p:blipFill>
        <p:spPr>
          <a:xfrm>
            <a:off x="7208520" y="2222500"/>
            <a:ext cx="3153409" cy="3638550"/>
          </a:xfrm>
        </p:spPr>
      </p:pic>
      <p:sp>
        <p:nvSpPr>
          <p:cNvPr id="17" name="TextBox 16"/>
          <p:cNvSpPr txBox="1"/>
          <p:nvPr/>
        </p:nvSpPr>
        <p:spPr>
          <a:xfrm flipH="1">
            <a:off x="4049856" y="4563633"/>
            <a:ext cx="4019654" cy="154455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890153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52457" y="2521545"/>
            <a:ext cx="10554574" cy="3636511"/>
          </a:xfrm>
        </p:spPr>
        <p:txBody>
          <a:bodyPr>
            <a:normAutofit/>
          </a:bodyPr>
          <a:lstStyle/>
          <a:p>
            <a:pPr marL="0" indent="0" algn="ctr">
              <a:buNone/>
            </a:pPr>
            <a:r>
              <a:rPr lang="en-US" sz="4800" dirty="0"/>
              <a:t>THANK YOU</a:t>
            </a:r>
          </a:p>
        </p:txBody>
      </p:sp>
    </p:spTree>
    <p:extLst>
      <p:ext uri="{BB962C8B-B14F-4D97-AF65-F5344CB8AC3E}">
        <p14:creationId xmlns:p14="http://schemas.microsoft.com/office/powerpoint/2010/main" val="3971075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lvl="0">
              <a:spcBef>
                <a:spcPts val="0"/>
              </a:spcBef>
              <a:buNone/>
            </a:pPr>
            <a:r>
              <a:rPr lang="en" dirty="0"/>
              <a:t>Smart LookUP provides you with a new way to interact with your content.</a:t>
            </a:r>
          </a:p>
          <a:p>
            <a:pPr lvl="0">
              <a:spcBef>
                <a:spcPts val="0"/>
              </a:spcBef>
              <a:buNone/>
            </a:pPr>
            <a:endParaRPr lang="en" dirty="0"/>
          </a:p>
          <a:p>
            <a:pPr lvl="0">
              <a:spcBef>
                <a:spcPts val="0"/>
              </a:spcBef>
              <a:buNone/>
            </a:pPr>
            <a:r>
              <a:rPr lang="en" dirty="0"/>
              <a:t>It generates relevant information about the content you are viewing within </a:t>
            </a:r>
          </a:p>
          <a:p>
            <a:pPr lvl="0">
              <a:spcBef>
                <a:spcPts val="0"/>
              </a:spcBef>
              <a:buNone/>
            </a:pPr>
            <a:r>
              <a:rPr lang="en" dirty="0"/>
              <a:t>Google Chrome, easing your researching tasks.</a:t>
            </a:r>
            <a:endParaRPr lang="en-US" dirty="0"/>
          </a:p>
        </p:txBody>
      </p:sp>
    </p:spTree>
    <p:extLst>
      <p:ext uri="{BB962C8B-B14F-4D97-AF65-F5344CB8AC3E}">
        <p14:creationId xmlns:p14="http://schemas.microsoft.com/office/powerpoint/2010/main" val="3323108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43777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Josefin Sans" pitchFamily="2" charset="0"/>
              </a:rPr>
              <a:t>Architecture</a:t>
            </a:r>
          </a:p>
        </p:txBody>
      </p:sp>
      <p:sp>
        <p:nvSpPr>
          <p:cNvPr id="3" name="Content Placeholder 2"/>
          <p:cNvSpPr>
            <a:spLocks noGrp="1"/>
          </p:cNvSpPr>
          <p:nvPr>
            <p:ph idx="1"/>
          </p:nvPr>
        </p:nvSpPr>
        <p:spPr/>
        <p:txBody>
          <a:bodyPr/>
          <a:lstStyle/>
          <a:p>
            <a:pPr lvl="0">
              <a:spcBef>
                <a:spcPts val="0"/>
              </a:spcBef>
              <a:buNone/>
            </a:pPr>
            <a:r>
              <a:rPr lang="en" dirty="0"/>
              <a:t>Smart LookUP has four major components</a:t>
            </a:r>
          </a:p>
          <a:p>
            <a:pPr marL="457200" lvl="0" indent="-228600">
              <a:spcBef>
                <a:spcPts val="0"/>
              </a:spcBef>
              <a:buAutoNum type="arabicPeriod"/>
            </a:pPr>
            <a:r>
              <a:rPr lang="en" dirty="0"/>
              <a:t>Content Reader</a:t>
            </a:r>
          </a:p>
          <a:p>
            <a:pPr marL="457200" lvl="0" indent="-228600">
              <a:spcBef>
                <a:spcPts val="0"/>
              </a:spcBef>
              <a:buAutoNum type="arabicPeriod"/>
            </a:pPr>
            <a:r>
              <a:rPr lang="en" dirty="0"/>
              <a:t>Topic Identifier</a:t>
            </a:r>
          </a:p>
          <a:p>
            <a:pPr marL="457200" lvl="0" indent="-228600">
              <a:spcBef>
                <a:spcPts val="0"/>
              </a:spcBef>
              <a:buAutoNum type="arabicPeriod"/>
            </a:pPr>
            <a:r>
              <a:rPr lang="en" dirty="0"/>
              <a:t>Insight Collector</a:t>
            </a:r>
          </a:p>
          <a:p>
            <a:pPr marL="457200" lvl="0" indent="-228600">
              <a:spcBef>
                <a:spcPts val="0"/>
              </a:spcBef>
              <a:buAutoNum type="arabicPeriod"/>
            </a:pPr>
            <a:r>
              <a:rPr lang="en" dirty="0"/>
              <a:t>User Interface</a:t>
            </a:r>
            <a:endParaRPr lang="en-US" dirty="0"/>
          </a:p>
        </p:txBody>
      </p:sp>
      <p:pic>
        <p:nvPicPr>
          <p:cNvPr id="5" name="Content Placeholder 38"/>
          <p:cNvPicPr>
            <a:picLocks noChangeAspect="1"/>
          </p:cNvPicPr>
          <p:nvPr/>
        </p:nvPicPr>
        <p:blipFill>
          <a:blip r:embed="rId2"/>
          <a:stretch>
            <a:fillRect/>
          </a:stretch>
        </p:blipFill>
        <p:spPr>
          <a:xfrm>
            <a:off x="5390091" y="2031308"/>
            <a:ext cx="6513733" cy="4688541"/>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372329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Josefin Sans" pitchFamily="2" charset="0"/>
              </a:rPr>
              <a:t>Architecture</a:t>
            </a:r>
            <a:endParaRPr lang="en-US" dirty="0"/>
          </a:p>
        </p:txBody>
      </p:sp>
      <p:sp>
        <p:nvSpPr>
          <p:cNvPr id="3" name="Content Placeholder 2"/>
          <p:cNvSpPr>
            <a:spLocks noGrp="1"/>
          </p:cNvSpPr>
          <p:nvPr>
            <p:ph idx="1"/>
          </p:nvPr>
        </p:nvSpPr>
        <p:spPr>
          <a:xfrm>
            <a:off x="818712" y="2222287"/>
            <a:ext cx="10554574" cy="4265010"/>
          </a:xfrm>
        </p:spPr>
        <p:txBody>
          <a:bodyPr>
            <a:normAutofit/>
          </a:bodyPr>
          <a:lstStyle/>
          <a:p>
            <a:pPr marL="0" indent="0">
              <a:buNone/>
            </a:pPr>
            <a:r>
              <a:rPr lang="en" b="1" dirty="0"/>
              <a:t>Content Reader:</a:t>
            </a:r>
            <a:r>
              <a:rPr lang="en" dirty="0"/>
              <a:t> Reads the content of the selected text from the </a:t>
            </a:r>
            <a:r>
              <a:rPr lang="en" dirty="0" smtClean="0"/>
              <a:t>current webpage</a:t>
            </a:r>
            <a:r>
              <a:rPr lang="en" dirty="0"/>
              <a:t/>
            </a:r>
            <a:br>
              <a:rPr lang="en" dirty="0"/>
            </a:br>
            <a:endParaRPr lang="en" dirty="0"/>
          </a:p>
          <a:p>
            <a:pPr marL="0" indent="0">
              <a:buNone/>
            </a:pPr>
            <a:r>
              <a:rPr lang="en" b="1" dirty="0"/>
              <a:t>Topic Identifier:</a:t>
            </a:r>
            <a:r>
              <a:rPr lang="en" dirty="0"/>
              <a:t> Identifies the domain or topic from the content with the help of Machine Learning </a:t>
            </a:r>
            <a:r>
              <a:rPr lang="en" dirty="0" smtClean="0"/>
              <a:t>APIs.</a:t>
            </a:r>
            <a:endParaRPr lang="en" dirty="0"/>
          </a:p>
          <a:p>
            <a:pPr marL="0" indent="0">
              <a:buNone/>
            </a:pPr>
            <a:endParaRPr lang="en" dirty="0"/>
          </a:p>
          <a:p>
            <a:pPr marL="0" indent="0">
              <a:buNone/>
            </a:pPr>
            <a:r>
              <a:rPr lang="en" b="1" dirty="0"/>
              <a:t>Insight Collector:</a:t>
            </a:r>
            <a:r>
              <a:rPr lang="en" dirty="0"/>
              <a:t> </a:t>
            </a:r>
            <a:r>
              <a:rPr lang="en" dirty="0" smtClean="0"/>
              <a:t>Fetches </a:t>
            </a:r>
            <a:r>
              <a:rPr lang="en" dirty="0"/>
              <a:t>the relevant content available over </a:t>
            </a:r>
            <a:r>
              <a:rPr lang="en" dirty="0" smtClean="0"/>
              <a:t>the internet.</a:t>
            </a:r>
          </a:p>
          <a:p>
            <a:pPr marL="0" indent="0">
              <a:buNone/>
            </a:pPr>
            <a:endParaRPr lang="en" dirty="0"/>
          </a:p>
          <a:p>
            <a:pPr marL="0" indent="0">
              <a:buNone/>
            </a:pPr>
            <a:r>
              <a:rPr lang="en" b="1" dirty="0"/>
              <a:t>User Interface</a:t>
            </a:r>
            <a:r>
              <a:rPr lang="en" b="1"/>
              <a:t>:</a:t>
            </a:r>
            <a:r>
              <a:rPr lang="en"/>
              <a:t> </a:t>
            </a:r>
            <a:r>
              <a:rPr lang="en" smtClean="0"/>
              <a:t>Intiutive GUI </a:t>
            </a:r>
            <a:r>
              <a:rPr lang="en" dirty="0"/>
              <a:t>component of the Smart </a:t>
            </a:r>
            <a:r>
              <a:rPr lang="en"/>
              <a:t>LookUP </a:t>
            </a:r>
            <a:r>
              <a:rPr lang="en" smtClean="0"/>
              <a:t>extension.</a:t>
            </a:r>
            <a:endParaRPr lang="en" dirty="0"/>
          </a:p>
        </p:txBody>
      </p:sp>
    </p:spTree>
    <p:extLst>
      <p:ext uri="{BB962C8B-B14F-4D97-AF65-F5344CB8AC3E}">
        <p14:creationId xmlns:p14="http://schemas.microsoft.com/office/powerpoint/2010/main" val="35827018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Josefin Sans" pitchFamily="2" charset="0"/>
              </a:rPr>
              <a:t>Key Features</a:t>
            </a:r>
          </a:p>
        </p:txBody>
      </p:sp>
      <p:sp>
        <p:nvSpPr>
          <p:cNvPr id="3" name="Content Placeholder 2"/>
          <p:cNvSpPr>
            <a:spLocks noGrp="1"/>
          </p:cNvSpPr>
          <p:nvPr>
            <p:ph idx="1"/>
          </p:nvPr>
        </p:nvSpPr>
        <p:spPr>
          <a:xfrm>
            <a:off x="818712" y="2222287"/>
            <a:ext cx="10554574" cy="4005518"/>
          </a:xfrm>
        </p:spPr>
        <p:txBody>
          <a:bodyPr>
            <a:normAutofit/>
          </a:bodyPr>
          <a:lstStyle/>
          <a:p>
            <a:pPr marL="0" indent="0">
              <a:buNone/>
            </a:pPr>
            <a:r>
              <a:rPr lang="en" b="1" dirty="0"/>
              <a:t>Platform Independent: </a:t>
            </a:r>
            <a:r>
              <a:rPr lang="en" dirty="0"/>
              <a:t>Smart LookUP can run on various devices with ease. Once deployed, it can be easily installed from the Chrome Web Store.</a:t>
            </a:r>
          </a:p>
          <a:p>
            <a:pPr marL="0" indent="0">
              <a:buNone/>
            </a:pPr>
            <a:endParaRPr lang="en" b="1" dirty="0"/>
          </a:p>
          <a:p>
            <a:pPr marL="0" indent="0">
              <a:buNone/>
            </a:pPr>
            <a:r>
              <a:rPr lang="en" b="1" dirty="0"/>
              <a:t>Modularity:</a:t>
            </a:r>
            <a:r>
              <a:rPr lang="en" dirty="0"/>
              <a:t> Using REST APIs for communication among different component with JSON objects brings the modularity in our design and make the components independent of each other.</a:t>
            </a:r>
          </a:p>
          <a:p>
            <a:r>
              <a:rPr lang="en" dirty="0"/>
              <a:t>This helps us to customize the extension to different customers uniquely</a:t>
            </a:r>
            <a:br>
              <a:rPr lang="en" dirty="0"/>
            </a:br>
            <a:endParaRPr lang="en" dirty="0"/>
          </a:p>
          <a:p>
            <a:pPr marL="0" indent="0">
              <a:buNone/>
            </a:pPr>
            <a:r>
              <a:rPr lang="en-US" b="1" dirty="0"/>
              <a:t>User Friendliness</a:t>
            </a:r>
            <a:r>
              <a:rPr lang="en-US" dirty="0"/>
              <a:t>: The UI is simple to use and intuitive. The user can enable or disable Smart LookUP easily. The user has no need to switch among multiple windows as relevant content from their favorite search engines are available to them in a ready to use manner. It increases user’s efficiency to research the web content and save the user’s time.</a:t>
            </a:r>
          </a:p>
        </p:txBody>
      </p:sp>
    </p:spTree>
    <p:extLst>
      <p:ext uri="{BB962C8B-B14F-4D97-AF65-F5344CB8AC3E}">
        <p14:creationId xmlns:p14="http://schemas.microsoft.com/office/powerpoint/2010/main" val="2060681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Josefin Sans" pitchFamily="2" charset="0"/>
              </a:rPr>
              <a:t>Business Plan</a:t>
            </a:r>
            <a:br>
              <a:rPr lang="en-US" dirty="0">
                <a:latin typeface="Josefin Sans" pitchFamily="2" charset="0"/>
              </a:rPr>
            </a:br>
            <a:r>
              <a:rPr lang="en-US" sz="2000" dirty="0">
                <a:latin typeface="Josefin Sans" pitchFamily="2" charset="0"/>
              </a:rPr>
              <a:t>Everyone of us is different !</a:t>
            </a:r>
            <a:endParaRPr lang="en-US" dirty="0">
              <a:latin typeface="Josefin Sans" pitchFamily="2" charset="0"/>
            </a:endParaRPr>
          </a:p>
        </p:txBody>
      </p:sp>
      <p:sp>
        <p:nvSpPr>
          <p:cNvPr id="3" name="Content Placeholder 2"/>
          <p:cNvSpPr>
            <a:spLocks noGrp="1"/>
          </p:cNvSpPr>
          <p:nvPr>
            <p:ph idx="1"/>
          </p:nvPr>
        </p:nvSpPr>
        <p:spPr/>
        <p:txBody>
          <a:bodyPr/>
          <a:lstStyle/>
          <a:p>
            <a:pPr marL="0" indent="0">
              <a:buNone/>
            </a:pPr>
            <a:r>
              <a:rPr lang="en" dirty="0"/>
              <a:t>Smart LookUP empowers users by providing relevant content from the web in real time. A user can use it to research the content of any page comprehensively, in the comfort of the same tab.</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32428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Josefin Sans" pitchFamily="2" charset="0"/>
              </a:rPr>
              <a:t>Business Plan</a:t>
            </a:r>
            <a:br>
              <a:rPr lang="en-US" dirty="0">
                <a:latin typeface="Josefin Sans" pitchFamily="2" charset="0"/>
              </a:rPr>
            </a:br>
            <a:r>
              <a:rPr lang="en-US" sz="2000" dirty="0">
                <a:latin typeface="Josefin Sans" pitchFamily="2" charset="0"/>
              </a:rPr>
              <a:t>Everyone of us is different !</a:t>
            </a:r>
            <a:endParaRPr lang="en-US" dirty="0">
              <a:latin typeface="Josefin Sans" pitchFamily="2" charset="0"/>
            </a:endParaRPr>
          </a:p>
        </p:txBody>
      </p:sp>
      <p:sp>
        <p:nvSpPr>
          <p:cNvPr id="3" name="Content Placeholder 2"/>
          <p:cNvSpPr>
            <a:spLocks noGrp="1"/>
          </p:cNvSpPr>
          <p:nvPr>
            <p:ph idx="1"/>
          </p:nvPr>
        </p:nvSpPr>
        <p:spPr/>
        <p:txBody>
          <a:bodyPr/>
          <a:lstStyle/>
          <a:p>
            <a:pPr marL="0" indent="0">
              <a:buNone/>
            </a:pPr>
            <a:r>
              <a:rPr lang="en" dirty="0"/>
              <a:t>Smart LookUP empowers users by providing relevant content from the web in real time. A user can use it to research the content of any page comprehensively, in the comfort of the same tab.</a:t>
            </a:r>
          </a:p>
          <a:p>
            <a:pPr marL="0" indent="0">
              <a:buNone/>
            </a:pPr>
            <a:endParaRPr lang="en-US" dirty="0"/>
          </a:p>
          <a:p>
            <a:pPr marL="0" indent="0">
              <a:buNone/>
            </a:pPr>
            <a:r>
              <a:rPr lang="en-US" dirty="0"/>
              <a:t>Different users have specific needs and care about different content.</a:t>
            </a:r>
          </a:p>
        </p:txBody>
      </p:sp>
    </p:spTree>
    <p:extLst>
      <p:ext uri="{BB962C8B-B14F-4D97-AF65-F5344CB8AC3E}">
        <p14:creationId xmlns:p14="http://schemas.microsoft.com/office/powerpoint/2010/main" val="2279781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Josefin Sans" pitchFamily="2" charset="0"/>
              </a:rPr>
              <a:t>Business Plan</a:t>
            </a:r>
            <a:br>
              <a:rPr lang="en-US" dirty="0">
                <a:latin typeface="Josefin Sans" pitchFamily="2" charset="0"/>
              </a:rPr>
            </a:br>
            <a:r>
              <a:rPr lang="en-US" sz="2000" dirty="0">
                <a:latin typeface="Josefin Sans" pitchFamily="2" charset="0"/>
              </a:rPr>
              <a:t>Monetization (free version)</a:t>
            </a:r>
            <a:endParaRPr lang="en-US" dirty="0">
              <a:latin typeface="Josefin Sans" pitchFamily="2" charset="0"/>
            </a:endParaRPr>
          </a:p>
        </p:txBody>
      </p:sp>
      <p:pic>
        <p:nvPicPr>
          <p:cNvPr id="14" name="Content Placeholder 13"/>
          <p:cNvPicPr>
            <a:picLocks noGrp="1" noChangeAspect="1"/>
          </p:cNvPicPr>
          <p:nvPr>
            <p:ph sz="half" idx="1"/>
          </p:nvPr>
        </p:nvPicPr>
        <p:blipFill>
          <a:blip r:embed="rId2"/>
          <a:stretch>
            <a:fillRect/>
          </a:stretch>
        </p:blipFill>
        <p:spPr>
          <a:xfrm>
            <a:off x="515914" y="2469635"/>
            <a:ext cx="3122187" cy="3638550"/>
          </a:xfrm>
        </p:spPr>
      </p:pic>
      <p:pic>
        <p:nvPicPr>
          <p:cNvPr id="21" name="Content Placeholder 20"/>
          <p:cNvPicPr>
            <a:picLocks noGrp="1" noChangeAspect="1"/>
          </p:cNvPicPr>
          <p:nvPr>
            <p:ph sz="half" idx="2"/>
          </p:nvPr>
        </p:nvPicPr>
        <p:blipFill>
          <a:blip r:embed="rId3"/>
          <a:stretch>
            <a:fillRect/>
          </a:stretch>
        </p:blipFill>
        <p:spPr>
          <a:xfrm>
            <a:off x="8312908" y="2469635"/>
            <a:ext cx="3069090" cy="3638550"/>
          </a:xfrm>
        </p:spPr>
      </p:pic>
      <p:sp>
        <p:nvSpPr>
          <p:cNvPr id="17" name="TextBox 16"/>
          <p:cNvSpPr txBox="1"/>
          <p:nvPr/>
        </p:nvSpPr>
        <p:spPr>
          <a:xfrm flipH="1">
            <a:off x="4049856" y="4563633"/>
            <a:ext cx="4019654" cy="1544552"/>
          </a:xfrm>
          <a:prstGeom prst="rect">
            <a:avLst/>
          </a:prstGeom>
          <a:noFill/>
        </p:spPr>
        <p:txBody>
          <a:bodyPr wrap="square" rtlCol="0">
            <a:spAutoFit/>
          </a:bodyPr>
          <a:lstStyle/>
          <a:p>
            <a:endParaRPr lang="en-US" dirty="0"/>
          </a:p>
        </p:txBody>
      </p:sp>
      <p:sp>
        <p:nvSpPr>
          <p:cNvPr id="18" name="Speech Bubble: Rectangle 17"/>
          <p:cNvSpPr/>
          <p:nvPr/>
        </p:nvSpPr>
        <p:spPr>
          <a:xfrm>
            <a:off x="4086172" y="2520521"/>
            <a:ext cx="4019654" cy="940229"/>
          </a:xfrm>
          <a:prstGeom prst="wedgeRectCallout">
            <a:avLst>
              <a:gd name="adj1" fmla="val -58644"/>
              <a:gd name="adj2" fmla="val -21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Cards can be used to show ads that can be monetized easily.</a:t>
            </a:r>
          </a:p>
        </p:txBody>
      </p:sp>
      <p:sp>
        <p:nvSpPr>
          <p:cNvPr id="19" name="Speech Bubble: Rectangle 18"/>
          <p:cNvSpPr/>
          <p:nvPr/>
        </p:nvSpPr>
        <p:spPr>
          <a:xfrm>
            <a:off x="4086172" y="5167956"/>
            <a:ext cx="4019654" cy="940229"/>
          </a:xfrm>
          <a:prstGeom prst="wedgeRectCallout">
            <a:avLst>
              <a:gd name="adj1" fmla="val 56327"/>
              <a:gd name="adj2" fmla="val -229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We can charge services, so that their results appear higher in the search.</a:t>
            </a:r>
          </a:p>
        </p:txBody>
      </p:sp>
    </p:spTree>
    <p:extLst>
      <p:ext uri="{BB962C8B-B14F-4D97-AF65-F5344CB8AC3E}">
        <p14:creationId xmlns:p14="http://schemas.microsoft.com/office/powerpoint/2010/main" val="10155876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TM03457503[[fn=Quotable]]</Template>
  <TotalTime>113</TotalTime>
  <Words>361</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Century Gothic</vt:lpstr>
      <vt:lpstr>Josefin Sans</vt:lpstr>
      <vt:lpstr>Segoe UI Emoji</vt:lpstr>
      <vt:lpstr>Wingdings 2</vt:lpstr>
      <vt:lpstr>Quotable</vt:lpstr>
      <vt:lpstr>Smart LookUP</vt:lpstr>
      <vt:lpstr>Introduction</vt:lpstr>
      <vt:lpstr>Demo</vt:lpstr>
      <vt:lpstr>Architecture</vt:lpstr>
      <vt:lpstr>Architecture</vt:lpstr>
      <vt:lpstr>Key Features</vt:lpstr>
      <vt:lpstr>Business Plan Everyone of us is different !</vt:lpstr>
      <vt:lpstr>Business Plan Everyone of us is different !</vt:lpstr>
      <vt:lpstr>Business Plan Monetization (free version)</vt:lpstr>
      <vt:lpstr>Business Plan Monetization (paid version)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LookUP</dc:title>
  <dc:creator>Pranshu Gupta</dc:creator>
  <cp:lastModifiedBy>Manikanta Reddy D</cp:lastModifiedBy>
  <cp:revision>31</cp:revision>
  <dcterms:created xsi:type="dcterms:W3CDTF">2016-10-02T06:37:08Z</dcterms:created>
  <dcterms:modified xsi:type="dcterms:W3CDTF">2016-10-02T10:22:02Z</dcterms:modified>
</cp:coreProperties>
</file>