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8" r:id="rId3"/>
    <p:sldId id="269" r:id="rId4"/>
    <p:sldId id="268" r:id="rId5"/>
    <p:sldId id="259" r:id="rId6"/>
    <p:sldId id="261" r:id="rId7"/>
    <p:sldId id="263" r:id="rId8"/>
    <p:sldId id="265" r:id="rId9"/>
    <p:sldId id="267" r:id="rId10"/>
    <p:sldId id="27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02-Oct-16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6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02-Oct-16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4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02-Oct-16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90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02-Oct-16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28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02-Oct-16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90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02-Oct-16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02-Oct-16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4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02-Oct-16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9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02-Oct-16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5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02-Oct-16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02-Oct-16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2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02-Oct-16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6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02-Oct-16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4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02-Oct-16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1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02-Oct-16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0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0" dirty="0">
                <a:solidFill>
                  <a:schemeClr val="bg1"/>
                </a:solidFill>
                <a:ea typeface="Segoe UI Emoji" panose="020B0502040204020203" pitchFamily="34" charset="0"/>
              </a:rPr>
              <a:t>Smart </a:t>
            </a:r>
            <a:r>
              <a:rPr lang="en-US" sz="6600" b="0" dirty="0" err="1" smtClean="0">
                <a:solidFill>
                  <a:schemeClr val="bg1"/>
                </a:solidFill>
                <a:ea typeface="Segoe UI Emoji" panose="020B0502040204020203" pitchFamily="34" charset="0"/>
              </a:rPr>
              <a:t>LookUP</a:t>
            </a:r>
            <a:r>
              <a:rPr lang="en-US" sz="6600" b="0" dirty="0" smtClean="0">
                <a:solidFill>
                  <a:schemeClr val="bg1"/>
                </a:solidFill>
                <a:ea typeface="Segoe UI Emoji" panose="020B0502040204020203" pitchFamily="34" charset="0"/>
              </a:rPr>
              <a:t/>
            </a:r>
            <a:br>
              <a:rPr lang="en-US" sz="6600" b="0" dirty="0" smtClean="0">
                <a:solidFill>
                  <a:schemeClr val="bg1"/>
                </a:solidFill>
                <a:ea typeface="Segoe UI Emoji" panose="020B0502040204020203" pitchFamily="34" charset="0"/>
              </a:rPr>
            </a:br>
            <a:r>
              <a:rPr lang="en-US" sz="2800" i="1" dirty="0">
                <a:solidFill>
                  <a:schemeClr val="bg1"/>
                </a:solidFill>
              </a:rPr>
              <a:t>We give you the insights, You build the story !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0" dirty="0">
              <a:ea typeface="Segoe UI Emoj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1812" y="5524126"/>
            <a:ext cx="10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Manikanta Reddy, Pranshu Gupta, Sumit </a:t>
            </a:r>
            <a:r>
              <a:rPr lang="en-US" sz="2400" dirty="0" err="1"/>
              <a:t>Kalra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60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osefin Sans" pitchFamily="2" charset="0"/>
              </a:rPr>
              <a:t>Business </a:t>
            </a:r>
            <a:r>
              <a:rPr lang="en-US" dirty="0" smtClean="0">
                <a:latin typeface="Josefin Sans" pitchFamily="2" charset="0"/>
              </a:rPr>
              <a:t>Plan: Cost Effectiveness</a:t>
            </a:r>
            <a:r>
              <a:rPr lang="en-US" dirty="0">
                <a:latin typeface="Josefin Sans" pitchFamily="2" charset="0"/>
              </a:rPr>
              <a:t/>
            </a:r>
            <a:br>
              <a:rPr lang="en-US" dirty="0">
                <a:latin typeface="Josefin Sans" pitchFamily="2" charset="0"/>
              </a:rPr>
            </a:br>
            <a:r>
              <a:rPr lang="en-US" sz="2000" dirty="0">
                <a:latin typeface="Josefin Sans" pitchFamily="2" charset="0"/>
              </a:rPr>
              <a:t>Monetization (paid version</a:t>
            </a:r>
            <a:r>
              <a:rPr lang="en-US" sz="2000" dirty="0" smtClean="0">
                <a:latin typeface="Josefin Sans" pitchFamily="2" charset="0"/>
              </a:rPr>
              <a:t>)</a:t>
            </a:r>
            <a:endParaRPr lang="en-US" dirty="0">
              <a:latin typeface="Josefin Sans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6"/>
            <a:ext cx="7568830" cy="4427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</a:t>
            </a:r>
            <a:r>
              <a:rPr lang="en-US" sz="2800" dirty="0" smtClean="0">
                <a:effectLst/>
              </a:rPr>
              <a:t>ndividual 3</a:t>
            </a:r>
            <a:r>
              <a:rPr lang="en-US" sz="2800" baseline="30000" dirty="0" smtClean="0">
                <a:effectLst/>
              </a:rPr>
              <a:t>rd</a:t>
            </a:r>
            <a:r>
              <a:rPr lang="en-US" sz="2800" dirty="0" smtClean="0">
                <a:effectLst/>
              </a:rPr>
              <a:t> party </a:t>
            </a:r>
            <a:r>
              <a:rPr lang="en-US" sz="2800" dirty="0">
                <a:effectLst/>
              </a:rPr>
              <a:t>services </a:t>
            </a:r>
            <a:r>
              <a:rPr lang="en-US" sz="2800" dirty="0" smtClean="0">
                <a:effectLst/>
              </a:rPr>
              <a:t>are expensive</a:t>
            </a:r>
          </a:p>
          <a:p>
            <a:pPr marL="0" indent="0">
              <a:buNone/>
            </a:pPr>
            <a:endParaRPr lang="en-US" sz="2800" dirty="0" smtClean="0">
              <a:effectLst/>
            </a:endParaRPr>
          </a:p>
          <a:p>
            <a:pPr marL="0" indent="0">
              <a:buNone/>
            </a:pPr>
            <a:r>
              <a:rPr lang="en-US" sz="2800" dirty="0"/>
              <a:t>W</a:t>
            </a:r>
            <a:r>
              <a:rPr lang="en-US" sz="2800" dirty="0" smtClean="0">
                <a:effectLst/>
              </a:rPr>
              <a:t>e reduce this </a:t>
            </a:r>
            <a:r>
              <a:rPr lang="en-US" sz="2800" dirty="0">
                <a:effectLst/>
              </a:rPr>
              <a:t>overhead by distributing the cost over multiple subscribed users</a:t>
            </a:r>
            <a:r>
              <a:rPr lang="en-US" sz="28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>
                <a:effectLst/>
              </a:rPr>
              <a:t>Pay-as-you-go: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Charge the User only for the services they use</a:t>
            </a:r>
            <a:endParaRPr lang="en-US" sz="2800" dirty="0">
              <a:effectLst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04812" y="2505134"/>
            <a:ext cx="3153409" cy="3638550"/>
          </a:xfrm>
        </p:spPr>
      </p:pic>
    </p:spTree>
    <p:extLst>
      <p:ext uri="{BB962C8B-B14F-4D97-AF65-F5344CB8AC3E}">
        <p14:creationId xmlns:p14="http://schemas.microsoft.com/office/powerpoint/2010/main" val="377819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2457" y="2521545"/>
            <a:ext cx="10554574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10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Smart LookUP provides you with a new way to interact </a:t>
            </a:r>
            <a:r>
              <a:rPr lang="en" sz="2800" dirty="0" smtClean="0"/>
              <a:t>with your </a:t>
            </a:r>
            <a:r>
              <a:rPr lang="en" sz="2800" dirty="0"/>
              <a:t>content.</a:t>
            </a:r>
          </a:p>
          <a:p>
            <a:pPr lvl="0">
              <a:spcBef>
                <a:spcPts val="0"/>
              </a:spcBef>
              <a:buNone/>
            </a:pPr>
            <a:endParaRPr lang="en" sz="2800" dirty="0"/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It generates relevant information about the content you are viewing within </a:t>
            </a:r>
            <a:r>
              <a:rPr lang="en" sz="2800" dirty="0" smtClean="0"/>
              <a:t>Google </a:t>
            </a:r>
            <a:r>
              <a:rPr lang="en" sz="2800" dirty="0"/>
              <a:t>Chrome, easing your researching tasks.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31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osefin Sans" pitchFamily="2" charset="0"/>
              </a:rP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Smart LookUP has four </a:t>
            </a:r>
            <a:endParaRPr lang="en" sz="2800" dirty="0" smtClean="0"/>
          </a:p>
          <a:p>
            <a:pPr lvl="0">
              <a:spcBef>
                <a:spcPts val="0"/>
              </a:spcBef>
              <a:buNone/>
            </a:pPr>
            <a:r>
              <a:rPr lang="en" sz="2800" dirty="0" smtClean="0"/>
              <a:t>major components</a:t>
            </a:r>
            <a:endParaRPr lang="en" sz="2800" dirty="0"/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 sz="2800" dirty="0"/>
              <a:t>Content Reader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 sz="2800" dirty="0"/>
              <a:t>Topic Identifier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 sz="2800" dirty="0"/>
              <a:t>Insight Collector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 sz="2800" dirty="0"/>
              <a:t>User Interface</a:t>
            </a:r>
            <a:endParaRPr lang="en-US" sz="2800" dirty="0"/>
          </a:p>
        </p:txBody>
      </p:sp>
      <p:pic>
        <p:nvPicPr>
          <p:cNvPr id="5" name="Content Placeholder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091" y="2031308"/>
            <a:ext cx="6513733" cy="46885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osefin Sans" pitchFamily="2" charset="0"/>
              </a:rPr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5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sz="2200" b="1" dirty="0"/>
              <a:t>Content Reader:</a:t>
            </a:r>
            <a:r>
              <a:rPr lang="en" sz="2200" dirty="0"/>
              <a:t> Reads the content of the selected text from the </a:t>
            </a:r>
            <a:r>
              <a:rPr lang="en" sz="2200" dirty="0" smtClean="0"/>
              <a:t>current webpage</a:t>
            </a:r>
            <a:r>
              <a:rPr lang="en" sz="2200" dirty="0"/>
              <a:t/>
            </a:r>
            <a:br>
              <a:rPr lang="en" sz="2200" dirty="0"/>
            </a:br>
            <a:endParaRPr lang="en" sz="2200" dirty="0"/>
          </a:p>
          <a:p>
            <a:pPr marL="0" indent="0">
              <a:buNone/>
            </a:pPr>
            <a:r>
              <a:rPr lang="en" sz="2200" b="1" dirty="0"/>
              <a:t>Topic Identifier:</a:t>
            </a:r>
            <a:r>
              <a:rPr lang="en" sz="2200" dirty="0"/>
              <a:t> Identifies the domain or topic from the content with the help of Machine Learning </a:t>
            </a:r>
            <a:r>
              <a:rPr lang="en" sz="2200" dirty="0" smtClean="0"/>
              <a:t>APIs.</a:t>
            </a:r>
            <a:endParaRPr lang="en" sz="2200" dirty="0"/>
          </a:p>
          <a:p>
            <a:pPr marL="0" indent="0">
              <a:buNone/>
            </a:pPr>
            <a:endParaRPr lang="en" sz="2200" dirty="0"/>
          </a:p>
          <a:p>
            <a:pPr marL="0" indent="0">
              <a:buNone/>
            </a:pPr>
            <a:r>
              <a:rPr lang="en" sz="2200" b="1" dirty="0"/>
              <a:t>Insight Collector:</a:t>
            </a:r>
            <a:r>
              <a:rPr lang="en" sz="2200" dirty="0"/>
              <a:t> </a:t>
            </a:r>
            <a:r>
              <a:rPr lang="en" sz="2200" dirty="0" smtClean="0"/>
              <a:t>Fetches </a:t>
            </a:r>
            <a:r>
              <a:rPr lang="en" sz="2200" dirty="0"/>
              <a:t>the relevant content available over </a:t>
            </a:r>
            <a:r>
              <a:rPr lang="en" sz="2200" dirty="0" smtClean="0"/>
              <a:t>the internet.</a:t>
            </a:r>
          </a:p>
          <a:p>
            <a:pPr marL="0" indent="0">
              <a:buNone/>
            </a:pPr>
            <a:endParaRPr lang="en" sz="2200" dirty="0"/>
          </a:p>
          <a:p>
            <a:pPr marL="0" indent="0">
              <a:buNone/>
            </a:pPr>
            <a:r>
              <a:rPr lang="en" sz="2200" b="1" dirty="0"/>
              <a:t>User Interface:</a:t>
            </a:r>
            <a:r>
              <a:rPr lang="en" sz="2200" dirty="0"/>
              <a:t> </a:t>
            </a:r>
            <a:r>
              <a:rPr lang="en" sz="2200" dirty="0" smtClean="0"/>
              <a:t>Intiutive GUI </a:t>
            </a:r>
            <a:r>
              <a:rPr lang="en" sz="2200" dirty="0"/>
              <a:t>component of the Smart LookUP </a:t>
            </a:r>
            <a:r>
              <a:rPr lang="en" sz="2200" dirty="0" smtClean="0"/>
              <a:t>extension.</a:t>
            </a:r>
            <a:endParaRPr lang="en" sz="2200" dirty="0"/>
          </a:p>
        </p:txBody>
      </p:sp>
    </p:spTree>
    <p:extLst>
      <p:ext uri="{BB962C8B-B14F-4D97-AF65-F5344CB8AC3E}">
        <p14:creationId xmlns:p14="http://schemas.microsoft.com/office/powerpoint/2010/main" val="3582701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osefin Sans" pitchFamily="2" charset="0"/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075" y="2496607"/>
            <a:ext cx="5997724" cy="4005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sz="2800" b="1" dirty="0"/>
              <a:t>Platform </a:t>
            </a:r>
            <a:r>
              <a:rPr lang="en" sz="2800" b="1" dirty="0" smtClean="0"/>
              <a:t>Independent</a:t>
            </a:r>
          </a:p>
          <a:p>
            <a:r>
              <a:rPr lang="en" sz="2400" dirty="0" smtClean="0"/>
              <a:t>Can </a:t>
            </a:r>
            <a:r>
              <a:rPr lang="en" sz="2400" dirty="0"/>
              <a:t>run on various devices with ease. </a:t>
            </a:r>
            <a:endParaRPr lang="en" sz="2000" dirty="0" smtClean="0"/>
          </a:p>
          <a:p>
            <a:pPr marL="0" indent="0">
              <a:buNone/>
            </a:pPr>
            <a:r>
              <a:rPr lang="en" sz="2800" b="1" dirty="0" smtClean="0"/>
              <a:t>Ease of Installation</a:t>
            </a:r>
            <a:endParaRPr lang="en" sz="2800" b="1" dirty="0" smtClean="0"/>
          </a:p>
          <a:p>
            <a:r>
              <a:rPr lang="en" sz="2400" dirty="0" smtClean="0"/>
              <a:t>Availability on the Chrome </a:t>
            </a:r>
            <a:r>
              <a:rPr lang="en" sz="2400" dirty="0"/>
              <a:t>Web Store</a:t>
            </a:r>
            <a:r>
              <a:rPr lang="en" sz="2400" dirty="0" smtClean="0"/>
              <a:t>.</a:t>
            </a:r>
            <a:endParaRPr lang="en" sz="2000" b="1" dirty="0"/>
          </a:p>
          <a:p>
            <a:pPr marL="0" indent="0">
              <a:buNone/>
            </a:pPr>
            <a:r>
              <a:rPr lang="en" sz="2800" b="1" dirty="0" smtClean="0"/>
              <a:t>Modular Design</a:t>
            </a:r>
          </a:p>
          <a:p>
            <a:r>
              <a:rPr lang="en" sz="2400" dirty="0" smtClean="0"/>
              <a:t>Easy to maintain and Update</a:t>
            </a:r>
          </a:p>
          <a:p>
            <a:pPr marL="0" indent="0">
              <a:buNone/>
            </a:pPr>
            <a:endParaRPr lang="e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94276" y="2039407"/>
            <a:ext cx="5997724" cy="400551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2800" b="1" dirty="0"/>
              <a:t>Extensible</a:t>
            </a:r>
          </a:p>
          <a:p>
            <a:r>
              <a:rPr lang="en" sz="2400" dirty="0"/>
              <a:t>Easy to add new </a:t>
            </a:r>
            <a:r>
              <a:rPr lang="en" sz="2400" dirty="0" smtClean="0"/>
              <a:t>features</a:t>
            </a:r>
            <a:endParaRPr lang="en-US" sz="20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Ease </a:t>
            </a:r>
            <a:r>
              <a:rPr lang="en-US" sz="2800" b="1" dirty="0"/>
              <a:t>of Use</a:t>
            </a:r>
          </a:p>
          <a:p>
            <a:r>
              <a:rPr lang="en-US" sz="2400" dirty="0"/>
              <a:t>No manual Required, even for a </a:t>
            </a:r>
            <a:br>
              <a:rPr lang="en-US" sz="2400" dirty="0"/>
            </a:br>
            <a:r>
              <a:rPr lang="en-US" sz="2400" dirty="0" smtClean="0"/>
              <a:t>novice </a:t>
            </a:r>
            <a:r>
              <a:rPr lang="en-US" sz="2400" dirty="0"/>
              <a:t>user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06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osefin Sans" pitchFamily="2" charset="0"/>
              </a:rPr>
              <a:t>Business Plan</a:t>
            </a:r>
            <a:br>
              <a:rPr lang="en-US" dirty="0">
                <a:latin typeface="Josefin Sans" pitchFamily="2" charset="0"/>
              </a:rPr>
            </a:br>
            <a:r>
              <a:rPr lang="en-US" sz="2000" dirty="0">
                <a:latin typeface="Josefin Sans" pitchFamily="2" charset="0"/>
              </a:rPr>
              <a:t>Everyone of us is different !</a:t>
            </a:r>
            <a:endParaRPr lang="en-US" dirty="0">
              <a:latin typeface="Josefin Sans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63604"/>
            <a:ext cx="10554574" cy="436139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" sz="3200" dirty="0" smtClean="0"/>
          </a:p>
          <a:p>
            <a:pPr marL="0" indent="0">
              <a:buNone/>
            </a:pPr>
            <a:r>
              <a:rPr lang="en" sz="3200" b="1" dirty="0" smtClean="0"/>
              <a:t>Smart </a:t>
            </a:r>
            <a:r>
              <a:rPr lang="en" sz="3200" b="1" dirty="0"/>
              <a:t>LookUP </a:t>
            </a:r>
            <a:r>
              <a:rPr lang="en" sz="3200" b="1" dirty="0" smtClean="0"/>
              <a:t>: </a:t>
            </a:r>
          </a:p>
          <a:p>
            <a:pPr marL="0" indent="0">
              <a:buNone/>
            </a:pPr>
            <a:r>
              <a:rPr lang="en" sz="3200" dirty="0" smtClean="0"/>
              <a:t>Helps in designing quality content in real time</a:t>
            </a:r>
          </a:p>
          <a:p>
            <a:pPr marL="0" indent="0">
              <a:buNone/>
            </a:pPr>
            <a:endParaRPr lang="en" sz="3200" dirty="0"/>
          </a:p>
          <a:p>
            <a:pPr marL="0" indent="0">
              <a:buNone/>
            </a:pPr>
            <a:r>
              <a:rPr lang="en" sz="3200" b="1" dirty="0" smtClean="0"/>
              <a:t>Target Audience: </a:t>
            </a:r>
          </a:p>
          <a:p>
            <a:pPr marL="0" indent="0">
              <a:buNone/>
            </a:pPr>
            <a:r>
              <a:rPr lang="en" sz="3200" dirty="0" smtClean="0"/>
              <a:t>Writers, Researchers, Media Industry, Content Creators, Business Analysts, Market Watchers, …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24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osefin Sans" pitchFamily="2" charset="0"/>
              </a:rPr>
              <a:t>Business Plan</a:t>
            </a:r>
            <a:br>
              <a:rPr lang="en-US" dirty="0">
                <a:latin typeface="Josefin Sans" pitchFamily="2" charset="0"/>
              </a:rPr>
            </a:br>
            <a:r>
              <a:rPr lang="en-US" sz="2000" dirty="0">
                <a:latin typeface="Josefin Sans" pitchFamily="2" charset="0"/>
              </a:rPr>
              <a:t>Monetization (free version)</a:t>
            </a:r>
            <a:endParaRPr lang="en-US" dirty="0">
              <a:latin typeface="Josefin Sans" pitchFamily="2" charset="0"/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5914" y="2469635"/>
            <a:ext cx="3122187" cy="3638550"/>
          </a:xfrm>
        </p:spPr>
      </p:pic>
      <p:pic>
        <p:nvPicPr>
          <p:cNvPr id="21" name="Content Placeholder 2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12908" y="2469635"/>
            <a:ext cx="3069090" cy="3638550"/>
          </a:xfrm>
        </p:spPr>
      </p:pic>
      <p:sp>
        <p:nvSpPr>
          <p:cNvPr id="17" name="TextBox 16"/>
          <p:cNvSpPr txBox="1"/>
          <p:nvPr/>
        </p:nvSpPr>
        <p:spPr>
          <a:xfrm flipH="1">
            <a:off x="4049856" y="4563633"/>
            <a:ext cx="4019654" cy="1544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Speech Bubble: Rectangle 17"/>
          <p:cNvSpPr/>
          <p:nvPr/>
        </p:nvSpPr>
        <p:spPr>
          <a:xfrm>
            <a:off x="4086172" y="2520521"/>
            <a:ext cx="4019654" cy="1203581"/>
          </a:xfrm>
          <a:prstGeom prst="wedgeRectCallout">
            <a:avLst>
              <a:gd name="adj1" fmla="val -58644"/>
              <a:gd name="adj2" fmla="val -21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Cards can be used to show ads that can be monetized easily.</a:t>
            </a:r>
          </a:p>
        </p:txBody>
      </p:sp>
      <p:sp>
        <p:nvSpPr>
          <p:cNvPr id="19" name="Speech Bubble: Rectangle 18"/>
          <p:cNvSpPr/>
          <p:nvPr/>
        </p:nvSpPr>
        <p:spPr>
          <a:xfrm>
            <a:off x="4086172" y="4705004"/>
            <a:ext cx="4019654" cy="1403181"/>
          </a:xfrm>
          <a:prstGeom prst="wedgeRectCallout">
            <a:avLst>
              <a:gd name="adj1" fmla="val 56327"/>
              <a:gd name="adj2" fmla="val -22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We can charge services, so that their results appear higher in the search.</a:t>
            </a:r>
          </a:p>
        </p:txBody>
      </p:sp>
    </p:spTree>
    <p:extLst>
      <p:ext uri="{BB962C8B-B14F-4D97-AF65-F5344CB8AC3E}">
        <p14:creationId xmlns:p14="http://schemas.microsoft.com/office/powerpoint/2010/main" val="10155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osefin Sans" pitchFamily="2" charset="0"/>
              </a:rPr>
              <a:t>Business Plan</a:t>
            </a:r>
            <a:br>
              <a:rPr lang="en-US" dirty="0">
                <a:latin typeface="Josefin Sans" pitchFamily="2" charset="0"/>
              </a:rPr>
            </a:br>
            <a:r>
              <a:rPr lang="en-US" sz="2000" dirty="0">
                <a:latin typeface="Josefin Sans" pitchFamily="2" charset="0"/>
              </a:rPr>
              <a:t>Monetization (paid version)</a:t>
            </a:r>
            <a:endParaRPr lang="en-US" dirty="0">
              <a:latin typeface="Josefin Sans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6"/>
            <a:ext cx="7568830" cy="4427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effectLst/>
              </a:rPr>
              <a:t>3</a:t>
            </a:r>
            <a:r>
              <a:rPr lang="en-US" sz="2400" b="1" baseline="30000" dirty="0" smtClean="0">
                <a:effectLst/>
              </a:rPr>
              <a:t>rd</a:t>
            </a:r>
            <a:r>
              <a:rPr lang="en-US" sz="2400" b="1" dirty="0" smtClean="0">
                <a:effectLst/>
              </a:rPr>
              <a:t> party service integrations: </a:t>
            </a:r>
            <a:r>
              <a:rPr lang="en-US" sz="2400" dirty="0" smtClean="0">
                <a:effectLst/>
              </a:rPr>
              <a:t>More services can be added to extend the plugin</a:t>
            </a:r>
            <a:endParaRPr lang="en-US" sz="2400" dirty="0">
              <a:effectLst/>
            </a:endParaRPr>
          </a:p>
          <a:p>
            <a:pPr marL="0" indent="0">
              <a:buNone/>
            </a:pPr>
            <a:endParaRPr lang="en-US" sz="2400" b="1" dirty="0" smtClean="0">
              <a:effectLst/>
            </a:endParaRPr>
          </a:p>
          <a:p>
            <a:pPr marL="0" indent="0">
              <a:buNone/>
            </a:pPr>
            <a:r>
              <a:rPr lang="en-US" sz="2400" b="1" dirty="0" smtClean="0">
                <a:effectLst/>
              </a:rPr>
              <a:t>Customized Smart </a:t>
            </a:r>
            <a:r>
              <a:rPr lang="en-US" sz="2400" b="1" dirty="0" err="1" smtClean="0">
                <a:effectLst/>
              </a:rPr>
              <a:t>LookUP</a:t>
            </a:r>
            <a:r>
              <a:rPr lang="en-US" sz="2400" b="1" dirty="0" smtClean="0">
                <a:effectLst/>
              </a:rPr>
              <a:t>: </a:t>
            </a:r>
            <a:r>
              <a:rPr lang="en-US" sz="2400" dirty="0"/>
              <a:t>B</a:t>
            </a:r>
            <a:r>
              <a:rPr lang="en-US" sz="2400" dirty="0" smtClean="0">
                <a:effectLst/>
              </a:rPr>
              <a:t>ased </a:t>
            </a:r>
            <a:r>
              <a:rPr lang="en-US" sz="2400" dirty="0">
                <a:effectLst/>
              </a:rPr>
              <a:t>on </a:t>
            </a:r>
            <a:r>
              <a:rPr lang="en-US" sz="2400" dirty="0" smtClean="0">
                <a:effectLst/>
              </a:rPr>
              <a:t>users </a:t>
            </a:r>
            <a:r>
              <a:rPr lang="en-US" sz="2400" dirty="0">
                <a:effectLst/>
              </a:rPr>
              <a:t>domain of </a:t>
            </a:r>
            <a:r>
              <a:rPr lang="en-US" sz="2400" dirty="0" smtClean="0"/>
              <a:t>interest</a:t>
            </a:r>
            <a:r>
              <a:rPr lang="en-US" sz="2400" dirty="0" smtClean="0">
                <a:effectLst/>
              </a:rPr>
              <a:t>.</a:t>
            </a: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Example: Someone </a:t>
            </a:r>
            <a:r>
              <a:rPr lang="en-US" sz="2400" dirty="0">
                <a:effectLst/>
              </a:rPr>
              <a:t>in academia, can opt to choose google scholar search, while a different person in stock markets might be only interested in real time </a:t>
            </a:r>
            <a:r>
              <a:rPr lang="en-US" sz="2400" dirty="0" smtClean="0">
                <a:effectLst/>
              </a:rPr>
              <a:t>stock news.</a:t>
            </a:r>
            <a:endParaRPr lang="en-US" sz="2400" dirty="0">
              <a:effectLst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04812" y="2505134"/>
            <a:ext cx="3153409" cy="3638550"/>
          </a:xfrm>
        </p:spPr>
      </p:pic>
      <p:sp>
        <p:nvSpPr>
          <p:cNvPr id="17" name="TextBox 16"/>
          <p:cNvSpPr txBox="1"/>
          <p:nvPr/>
        </p:nvSpPr>
        <p:spPr>
          <a:xfrm flipH="1">
            <a:off x="4049856" y="4563633"/>
            <a:ext cx="4019654" cy="1544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168</TotalTime>
  <Words>269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Josefin Sans</vt:lpstr>
      <vt:lpstr>Segoe UI Emoji</vt:lpstr>
      <vt:lpstr>Wingdings 2</vt:lpstr>
      <vt:lpstr>Quotable</vt:lpstr>
      <vt:lpstr>Smart LookUP We give you the insights, You build the story ! </vt:lpstr>
      <vt:lpstr>Introduction</vt:lpstr>
      <vt:lpstr>Demo</vt:lpstr>
      <vt:lpstr>Architecture</vt:lpstr>
      <vt:lpstr>Architecture</vt:lpstr>
      <vt:lpstr>Key Features</vt:lpstr>
      <vt:lpstr>Business Plan Everyone of us is different !</vt:lpstr>
      <vt:lpstr>Business Plan Monetization (free version)</vt:lpstr>
      <vt:lpstr>Business Plan Monetization (paid version)</vt:lpstr>
      <vt:lpstr>Business Plan: Cost Effectiveness Monetization (paid version)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LookUP</dc:title>
  <dc:creator>Pranshu Gupta</dc:creator>
  <cp:lastModifiedBy>Manikanta Reddy D</cp:lastModifiedBy>
  <cp:revision>35</cp:revision>
  <dcterms:created xsi:type="dcterms:W3CDTF">2016-10-02T06:37:08Z</dcterms:created>
  <dcterms:modified xsi:type="dcterms:W3CDTF">2016-10-02T11:17:07Z</dcterms:modified>
</cp:coreProperties>
</file>