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61" r:id="rId4"/>
    <p:sldId id="257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9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5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1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333333"/>
            </a:gs>
            <a:gs pos="95000">
              <a:schemeClr val="bg1">
                <a:lumMod val="2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02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47D0-B184-4A19-B1EA-B8EB75962288}" type="datetimeFigureOut">
              <a:rPr lang="en-IN" smtClean="0"/>
              <a:t>11-09-2017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91DB-9697-4C00-81CB-7F3E6B944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7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1" y="2761038"/>
            <a:ext cx="9607639" cy="13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502" y="2550017"/>
            <a:ext cx="8937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Comic Sans MS" panose="030F0702030302020204" pitchFamily="66" charset="0"/>
              </a:rPr>
              <a:t>Pranshu Pranjal			16BIT0044</a:t>
            </a:r>
          </a:p>
          <a:p>
            <a:r>
              <a:rPr lang="en-IN" sz="3200" dirty="0" err="1" smtClean="0">
                <a:latin typeface="Comic Sans MS" panose="030F0702030302020204" pitchFamily="66" charset="0"/>
              </a:rPr>
              <a:t>Ekansh</a:t>
            </a:r>
            <a:r>
              <a:rPr lang="en-IN" sz="3200" dirty="0" smtClean="0">
                <a:latin typeface="Comic Sans MS" panose="030F0702030302020204" pitchFamily="66" charset="0"/>
              </a:rPr>
              <a:t> </a:t>
            </a:r>
            <a:r>
              <a:rPr lang="en-IN" sz="3200" dirty="0" err="1" smtClean="0">
                <a:latin typeface="Comic Sans MS" panose="030F0702030302020204" pitchFamily="66" charset="0"/>
              </a:rPr>
              <a:t>Gayakwad</a:t>
            </a:r>
            <a:r>
              <a:rPr lang="en-IN" sz="3200" dirty="0">
                <a:latin typeface="Comic Sans MS" panose="030F0702030302020204" pitchFamily="66" charset="0"/>
              </a:rPr>
              <a:t>	</a:t>
            </a:r>
            <a:r>
              <a:rPr lang="en-IN" sz="3200" dirty="0" smtClean="0">
                <a:latin typeface="Comic Sans MS" panose="030F0702030302020204" pitchFamily="66" charset="0"/>
              </a:rPr>
              <a:t>		16BIT0133</a:t>
            </a:r>
          </a:p>
          <a:p>
            <a:r>
              <a:rPr lang="en-IN" sz="3200" dirty="0" err="1" smtClean="0">
                <a:latin typeface="Comic Sans MS" panose="030F0702030302020204" pitchFamily="66" charset="0"/>
              </a:rPr>
              <a:t>Manas</a:t>
            </a:r>
            <a:r>
              <a:rPr lang="en-IN" sz="3200" dirty="0" smtClean="0">
                <a:latin typeface="Comic Sans MS" panose="030F0702030302020204" pitchFamily="66" charset="0"/>
              </a:rPr>
              <a:t> </a:t>
            </a:r>
            <a:r>
              <a:rPr lang="en-IN" sz="3200" dirty="0" err="1" smtClean="0">
                <a:latin typeface="Comic Sans MS" panose="030F0702030302020204" pitchFamily="66" charset="0"/>
              </a:rPr>
              <a:t>Dange</a:t>
            </a:r>
            <a:r>
              <a:rPr lang="en-IN" sz="3200" dirty="0" smtClean="0">
                <a:latin typeface="Comic Sans MS" panose="030F0702030302020204" pitchFamily="66" charset="0"/>
              </a:rPr>
              <a:t>				16BIT0162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7439" y="211256"/>
            <a:ext cx="5642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2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9971" y="211256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05" y="1351508"/>
            <a:ext cx="11230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mic Sans MS" panose="030F0702030302020204" pitchFamily="66" charset="0"/>
              </a:rPr>
              <a:t>VITTERSTOCK is a medium which allows a user to share images with other users, and users can download images shared by others users.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The images are categorised in different categories like genres, scenery, landscape, landmark, location, trending or old etc.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It will also contain a favourite section where user can add images and it will showcase a trending image at the starting of the day.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Users will be able add filters to the images and rate them as per their viewpoint.</a:t>
            </a:r>
          </a:p>
        </p:txBody>
      </p:sp>
    </p:spTree>
    <p:extLst>
      <p:ext uri="{BB962C8B-B14F-4D97-AF65-F5344CB8AC3E}">
        <p14:creationId xmlns:p14="http://schemas.microsoft.com/office/powerpoint/2010/main" val="224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433" y="211256"/>
            <a:ext cx="6288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517" y="1764405"/>
            <a:ext cx="10419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mic Sans MS" panose="030F0702030302020204" pitchFamily="66" charset="0"/>
              </a:rPr>
              <a:t>This will allow people to flaunt their photographic skills and will provide a potential platform for budding photographers.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It will also be useful for flaunting the beauty of VIT Campus and will attract attention of </a:t>
            </a:r>
            <a:r>
              <a:rPr lang="en-IN" sz="2400" dirty="0" err="1" smtClean="0">
                <a:latin typeface="Comic Sans MS" panose="030F0702030302020204" pitchFamily="66" charset="0"/>
              </a:rPr>
              <a:t>freshers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Moreover, the project would be a famous platform for photography club which could host competitions and scourge hidden talents.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0627" y="211256"/>
            <a:ext cx="4376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Layout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182" y="1184858"/>
            <a:ext cx="10779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mic Sans MS" panose="030F0702030302020204" pitchFamily="66" charset="0"/>
              </a:rPr>
              <a:t>On typing our website address, the landing page will be our login or sign up page; after which it will take to the home page.</a:t>
            </a:r>
            <a:br>
              <a:rPr lang="en-IN" sz="2400" dirty="0" smtClean="0">
                <a:latin typeface="Comic Sans MS" panose="030F0702030302020204" pitchFamily="66" charset="0"/>
              </a:rPr>
            </a:br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The homepage will contain carousel which will show picture of the day, some trending pictures. The home page will contain </a:t>
            </a:r>
            <a:r>
              <a:rPr lang="en-IN" sz="2400" dirty="0" err="1" smtClean="0">
                <a:latin typeface="Comic Sans MS" panose="030F0702030302020204" pitchFamily="66" charset="0"/>
              </a:rPr>
              <a:t>navbar</a:t>
            </a:r>
            <a:r>
              <a:rPr lang="en-IN" sz="2400" dirty="0" smtClean="0">
                <a:latin typeface="Comic Sans MS" panose="030F0702030302020204" pitchFamily="66" charset="0"/>
              </a:rPr>
              <a:t> (fixed at top) to navigate to different pages. Also the main genres of photos will be shown as photo grid in home page.</a:t>
            </a:r>
            <a:br>
              <a:rPr lang="en-IN" sz="2400" dirty="0" smtClean="0">
                <a:latin typeface="Comic Sans MS" panose="030F0702030302020204" pitchFamily="66" charset="0"/>
              </a:rPr>
            </a:br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The normal page containing will show photos arranged using bootstrap grid system and each photo will have tags attached to it for easy searching 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8531" y="211256"/>
            <a:ext cx="662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Inspiration modules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92" y="1661374"/>
            <a:ext cx="2691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omic Sans MS" panose="030F0702030302020204" pitchFamily="66" charset="0"/>
              </a:rPr>
              <a:t>Particle.js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omic Sans MS" panose="030F0702030302020204" pitchFamily="66" charset="0"/>
              </a:rPr>
              <a:t>Masonry.js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omic Sans MS" panose="030F0702030302020204" pitchFamily="66" charset="0"/>
              </a:rPr>
              <a:t>Brick.js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omic Sans MS" panose="030F0702030302020204" pitchFamily="66" charset="0"/>
              </a:rPr>
              <a:t>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omic Sans MS" panose="030F0702030302020204" pitchFamily="66" charset="0"/>
              </a:rPr>
              <a:t>Crystallization</a:t>
            </a:r>
          </a:p>
        </p:txBody>
      </p:sp>
      <p:pic>
        <p:nvPicPr>
          <p:cNvPr id="1026" name="Picture 2" descr="http://maxcdn.webappers.com/img/2016/02/masonry-generator-726x5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06" y="1380074"/>
            <a:ext cx="3502057" cy="24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carous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7" y="3993824"/>
            <a:ext cx="4488600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FBSB1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11" y="1407754"/>
            <a:ext cx="28575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thmb.tqn.com/2otfbqlhjrvYaGKW5xBiqAEF4to=/2121x1414/filters:no_upscale():fill(transparent,1)/about/GettyImages-185002046-5772f4153df78cb62ce1ad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48" y="-142468"/>
            <a:ext cx="10500702" cy="70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169</TotalTime>
  <Words>194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Comic Sans MS</vt:lpstr>
      <vt:lpstr>Wingdings 3</vt:lpstr>
      <vt:lpstr>Slice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Pranshu Pranjal</dc:creator>
  <cp:lastModifiedBy>Pranshu Pranjal</cp:lastModifiedBy>
  <cp:revision>19</cp:revision>
  <dcterms:created xsi:type="dcterms:W3CDTF">2017-08-16T17:00:36Z</dcterms:created>
  <dcterms:modified xsi:type="dcterms:W3CDTF">2017-09-11T15:51:27Z</dcterms:modified>
</cp:coreProperties>
</file>