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200" y="1629600"/>
            <a:ext cx="3374575" cy="10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24000" y="3484494"/>
            <a:ext cx="91440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 sz="3200">
                <a:solidFill>
                  <a:srgbClr val="2E5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1: Web scraping to gain company insights</a:t>
            </a:r>
            <a:endParaRPr b="1" sz="3200">
              <a:solidFill>
                <a:srgbClr val="2E5C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7425" y="0"/>
            <a:ext cx="3374575" cy="10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3695700" y="2155375"/>
            <a:ext cx="4800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446C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BRITISH AIRWAYS</a:t>
            </a:r>
            <a:endParaRPr b="1" sz="4000">
              <a:solidFill>
                <a:srgbClr val="446CA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300" y="1448975"/>
            <a:ext cx="5496701" cy="4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7425" y="0"/>
            <a:ext cx="3374575" cy="10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sz="3000">
                <a:solidFill>
                  <a:srgbClr val="2E5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 FROM CUSTOMER REVIEWS</a:t>
            </a:r>
            <a:endParaRPr b="1" sz="3000">
              <a:solidFill>
                <a:srgbClr val="2E5C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448975"/>
            <a:ext cx="8743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2E5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cleaning 2000 reviews given by the customers, I obtained</a:t>
            </a:r>
            <a:endParaRPr b="1" sz="2000">
              <a:solidFill>
                <a:srgbClr val="2E5C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GB" sz="2000">
                <a:solidFill>
                  <a:srgbClr val="2E5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Reviews - </a:t>
            </a:r>
            <a:r>
              <a:rPr b="1" lang="en-GB" sz="2000">
                <a:solidFill>
                  <a:srgbClr val="2E5C9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1191</a:t>
            </a:r>
            <a:endParaRPr b="1" sz="2000">
              <a:solidFill>
                <a:srgbClr val="2E5C9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2E5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Reviews - 795</a:t>
            </a:r>
            <a:endParaRPr b="1" sz="2000">
              <a:solidFill>
                <a:srgbClr val="2E5C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GB" sz="2000">
                <a:solidFill>
                  <a:srgbClr val="2E5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Neutral Reviews – 13</a:t>
            </a:r>
            <a:endParaRPr b="1" sz="2000">
              <a:solidFill>
                <a:srgbClr val="2E5C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2E5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-GB" sz="2000">
                <a:solidFill>
                  <a:srgbClr val="2E5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 cloud of keywords used in reviews: </a:t>
            </a:r>
            <a:endParaRPr b="1" sz="2000">
              <a:solidFill>
                <a:srgbClr val="2E5C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3796850"/>
            <a:ext cx="6636742" cy="29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