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8639-A8F0-06FB-872A-1A25A0F14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87342-8848-7663-D895-139BD0370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C935-2611-FE3F-D8F1-AADCF019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1CC6-9935-33C7-A04D-8E067682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394F-F364-8036-8A67-31FE21D0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6FC6-ED6F-93C8-9CB2-2231C6BF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D11F7-5B52-D4BE-2704-766CD30F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0170-51FF-40F5-DE59-B19A8975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1661-E036-6654-809C-F48DF01D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8AD0-6A02-3E3E-3E3B-DC091681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3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9EE77-C215-1BDB-0C26-2D32264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FE13F-2ABE-A165-ABA7-9FA64A3F1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A8C9-8781-2D9E-8118-7F4916F2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CF52-AEEE-20DE-B679-486EA756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7E6F-0B1E-FD4B-46E7-A0321344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2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7059-EDC1-8F7C-1422-E4EC99EA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CBDF-4DB3-CAF3-7FC7-ABB273E2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80E8-E996-691D-F2F5-0BC09FCD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C9A7-70AD-4B22-69AA-AEFC5256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0CBA-B653-519B-6DBC-B65069BE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E08B-049E-CFB9-5AEB-C1E9E96D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0550-60F8-34B4-A55A-FBBDC67B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25CA-032E-1116-E137-C436019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3D1D-ABC4-DA11-07C7-9D6A2E8E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9809-75E3-DAEA-24CE-2C9BF43E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53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65B9-05EA-07D5-96B2-34BAE24A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3ED1-4899-6043-5049-865DB4056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D63A-8486-D10D-4E5D-DB25CE81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4DCB-360B-1C16-D8BE-C4E03346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1AA2-04EA-FD93-FF10-CC53AFD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6677-16AD-9DEC-DBB9-6D902611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3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807D-036A-EF33-5F50-75CC3947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1137-D760-7FD2-CDFD-86E85401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F275F-1C04-D04C-5DBB-70EFBF89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EE925-C11E-8BB2-A89E-639D7AB3E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6A2C6-C5DD-8789-FAD0-F374DC394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F7C6F-62CB-F02E-0B1E-207D1C22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CD7D7-6B25-E6BB-F3A7-F9CCA281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F25A4-5362-A359-9522-BCBECD0A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07D6-3F1F-D648-764D-56A31F9F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B6757-4168-32CB-B148-7E29EB42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0D0EC-01F8-267A-A3D0-9289F709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D9C4F-05B5-38F3-3145-364087F1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9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680EA-737E-0317-19E6-4072F014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77CF9-24DC-7F1C-56D4-7DCDE66B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511C5-11E9-3950-ED00-377326F2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9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6197-1E52-6D68-7938-12E42D4F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307A-6C00-A493-C5A3-1FBBB7C3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4BEB8-D9DC-0060-3634-486E6138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F437D-3FFA-8CD2-F06D-1EA2976B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56B1-3071-B0EA-E3E9-893AFF41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A13F7-ECE1-4240-D352-0A569911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BF8B-54EF-BC66-D60F-4EA06B25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ED417-3F72-4BCB-5575-58037D05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5FDAC-DECD-2A8A-8F7B-B29E8ACED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4699D-E9F0-165F-65BC-75C407BC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08E00-D46F-7D01-9B38-D470CC64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8E3C-7307-82B0-74B9-FFEDEE28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7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22E5E-8A4F-B10B-6423-2C970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15102-A828-869E-C948-B5FC6347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AA1A-B458-EB79-B5D4-08775287C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A989-E45B-49BF-99FB-B4611134BCA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4327-7666-648E-41DD-AE442EAA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A07E-A4CF-2D65-B35E-716C34117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1709-E2C2-4077-89F8-93C00784B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1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237A0D-D211-8CBB-97E9-827DCC32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496" y="3635188"/>
            <a:ext cx="7766304" cy="86366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272D45"/>
                </a:solidFill>
                <a:latin typeface="Aptos Display" panose="020B0004020202020204" pitchFamily="34" charset="0"/>
                <a:ea typeface="Kanit Light" pitchFamily="34" charset="-122"/>
                <a:cs typeface="Kanit Light" pitchFamily="34" charset="-120"/>
              </a:rPr>
              <a:t>LLM (Large Language Model) V - 1</a:t>
            </a:r>
            <a:br>
              <a:rPr lang="en-US" sz="4400" b="1" dirty="0">
                <a:solidFill>
                  <a:srgbClr val="272D45"/>
                </a:solidFill>
                <a:latin typeface="Aptos Display" panose="020B0004020202020204" pitchFamily="34" charset="0"/>
                <a:ea typeface="Kanit Light" pitchFamily="34" charset="-122"/>
                <a:cs typeface="Kanit Light" pitchFamily="34" charset="-12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AB585-82F9-63A7-6696-9EE3E6FE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1828"/>
            <a:ext cx="10515600" cy="26189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Presented By : Pranshul Thakur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Registration Number : 12219336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Section : K22UR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</a:rPr>
              <a:t>Roll No: 3</a:t>
            </a:r>
            <a:endParaRPr lang="en-US" sz="240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A17933C8-3426-DAA6-ADFD-9C9E7354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0" y="627348"/>
            <a:ext cx="4994924" cy="1891729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4F5985E-9001-0E35-F0AF-32718C8F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092" y="420254"/>
            <a:ext cx="4612488" cy="23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2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648B-B964-E830-1060-2A3E07CD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074E-1EE0-B0B2-5C50-13C8FE2F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Content Creation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Generate drafts for articles, stories, marketing copy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Provide creative assistance to writers</a:t>
            </a:r>
          </a:p>
          <a:p>
            <a:pPr>
              <a:buFont typeface="+mj-lt"/>
              <a:buAutoNum type="arabicPeriod"/>
            </a:pPr>
            <a:r>
              <a:rPr lang="en-IN" dirty="0"/>
              <a:t>Conversational AI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Build chatbots &amp; virtual assistants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Enable natural user interactions</a:t>
            </a:r>
          </a:p>
          <a:p>
            <a:pPr>
              <a:buFont typeface="+mj-lt"/>
              <a:buAutoNum type="arabicPeriod"/>
            </a:pPr>
            <a:r>
              <a:rPr lang="en-IN" dirty="0"/>
              <a:t>Text Completion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Suggest completions for user-initiated text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Improve writing efficiency</a:t>
            </a:r>
          </a:p>
          <a:p>
            <a:pPr>
              <a:buFont typeface="+mj-lt"/>
              <a:buAutoNum type="arabicPeriod"/>
            </a:pPr>
            <a:r>
              <a:rPr lang="en-IN" dirty="0"/>
              <a:t>Educational Tools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Create interactive writing aids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Support language learning 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65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7E96-E94D-EAFA-8E62-2E87C97ED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06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35CE-2682-2070-9643-B03AA5B3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E641-2573-43CB-DBC6-8603E5B5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This presentation overviews a custom GPT language model implementation built from scratch using PyTorch. The project demonstrates how transformer architecture with self-attention mechanisms can be used to create a text generation system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Learns patterns from training text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Generates coherent and contextually relevant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Predicts tokens based on preceding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Provides a foundation for NLP 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CFC9-A877-4116-16E7-E0F7BBDE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92A9-2296-7D56-7AD2-805EAA9B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Title: GPT Language Model Implementation for Text Generation</a:t>
            </a:r>
          </a:p>
          <a:p>
            <a:r>
              <a:rPr lang="en-IN" dirty="0"/>
              <a:t>Problem Statement: Implement a GPT-style language model for coherent text generation</a:t>
            </a:r>
          </a:p>
          <a:p>
            <a:r>
              <a:rPr lang="en-IN" dirty="0"/>
              <a:t>Architecture: Transformer with self-attention mechanisms</a:t>
            </a:r>
          </a:p>
          <a:p>
            <a:r>
              <a:rPr lang="en-IN" dirty="0"/>
              <a:t>Purpose: Generate human-like text by predicting next tokens in sequence</a:t>
            </a:r>
          </a:p>
        </p:txBody>
      </p:sp>
    </p:spTree>
    <p:extLst>
      <p:ext uri="{BB962C8B-B14F-4D97-AF65-F5344CB8AC3E}">
        <p14:creationId xmlns:p14="http://schemas.microsoft.com/office/powerpoint/2010/main" val="399430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09CD-693B-724D-8935-5F915B16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E7F1-67D6-7DBB-2108-4D70F73D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Model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Transformer Architecture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Token &amp; positional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Multi-head self-attention mechanisms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Feed-forward 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Layer 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Dropout for regularization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79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5B8-2B99-CFCB-8032-A7B93004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15E2-C326-F6D4-F055-03FF8583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Neural Network Components</a:t>
            </a:r>
          </a:p>
          <a:p>
            <a:pPr lvl="1"/>
            <a:r>
              <a:rPr lang="en-IN" dirty="0"/>
              <a:t>Multi-head Attention</a:t>
            </a:r>
          </a:p>
          <a:p>
            <a:pPr lvl="1"/>
            <a:r>
              <a:rPr lang="en-IN" dirty="0"/>
              <a:t>Feed-forward Networks</a:t>
            </a:r>
          </a:p>
          <a:p>
            <a:pPr lvl="1"/>
            <a:r>
              <a:rPr lang="en-IN" dirty="0"/>
              <a:t>Layer Normalization</a:t>
            </a:r>
          </a:p>
          <a:p>
            <a:pPr lvl="1"/>
            <a:r>
              <a:rPr lang="en-IN" dirty="0"/>
              <a:t>Token &amp; Positional Embeddings</a:t>
            </a:r>
            <a:endParaRPr lang="en-IN" b="1" dirty="0"/>
          </a:p>
          <a:p>
            <a:r>
              <a:rPr lang="en-IN" dirty="0"/>
              <a:t>Data Processing </a:t>
            </a:r>
          </a:p>
          <a:p>
            <a:pPr lvl="1"/>
            <a:r>
              <a:rPr lang="en-IN" dirty="0"/>
              <a:t>Character-level tokenization</a:t>
            </a:r>
          </a:p>
          <a:p>
            <a:pPr lvl="1"/>
            <a:r>
              <a:rPr lang="en-IN" dirty="0"/>
              <a:t>Memory-mapped file access</a:t>
            </a:r>
          </a:p>
          <a:p>
            <a:pPr lvl="1"/>
            <a:r>
              <a:rPr lang="en-IN" dirty="0"/>
              <a:t>Random text chunk sampling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9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513F-E7F2-C8B3-2C03-DB0FBAB6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Parameters &amp; Hyperparameters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DB3768-E771-73DC-9DB9-FB5C2D06B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17771"/>
              </p:ext>
            </p:extLst>
          </p:nvPr>
        </p:nvGraphicFramePr>
        <p:xfrm>
          <a:off x="838200" y="1762760"/>
          <a:ext cx="8128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81354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98050773"/>
                    </a:ext>
                  </a:extLst>
                </a:gridCol>
              </a:tblGrid>
              <a:tr h="176106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74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Embedding 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38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Number of Attention 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52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Number of Transformer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07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Dropout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3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Block Size (context length)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32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Maximum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2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2e-5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7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3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17A8-0A74-FF4F-1B6D-BF0D2B2F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85A1-A891-7084-7602-2CA4AFBB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Loss Function: Cross-entropy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Optimizer: </a:t>
            </a:r>
            <a:r>
              <a:rPr lang="en-IN" dirty="0" err="1"/>
              <a:t>AdamW</a:t>
            </a:r>
            <a:r>
              <a:rPr lang="en-IN" dirty="0"/>
              <a:t> with learning rate of 2e-5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Evaluation Interval: Every 100 iterations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Evaluation Metrics: Loss on training &amp; validation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Model Saving: Parameters saved for later 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02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FEBA-78B4-7495-8D98-8DCA4CF4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Generation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E348-BAD6-D893-02D7-88A4EADC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Begin with a prompt/context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Process through model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Generate probability distribution for next token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Sample from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new token to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Repeat process until reaching desired length</a:t>
            </a:r>
          </a:p>
        </p:txBody>
      </p:sp>
    </p:spTree>
    <p:extLst>
      <p:ext uri="{BB962C8B-B14F-4D97-AF65-F5344CB8AC3E}">
        <p14:creationId xmlns:p14="http://schemas.microsoft.com/office/powerpoint/2010/main" val="416381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11E8-4DAD-776A-23B5-3D63CF7E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96AE-B3CD-D99A-63A9-920D7416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Key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Head: Single self-attention 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MultiHeadAttention</a:t>
            </a:r>
            <a:r>
              <a:rPr lang="en-IN" dirty="0"/>
              <a:t>: Combines multiple attention heads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FeedForward</a:t>
            </a:r>
            <a:r>
              <a:rPr lang="en-IN" dirty="0"/>
              <a:t>: Non-linear transformations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Block: Complete transformer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GPTLanguageModel</a:t>
            </a:r>
            <a:r>
              <a:rPr lang="en-IN" dirty="0"/>
              <a:t>: Main model integrating all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00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Display</vt:lpstr>
      <vt:lpstr>Arial</vt:lpstr>
      <vt:lpstr>Calibri</vt:lpstr>
      <vt:lpstr>Calibri Light</vt:lpstr>
      <vt:lpstr>Martel Sans</vt:lpstr>
      <vt:lpstr>Office Theme</vt:lpstr>
      <vt:lpstr>LLM (Large Language Model) V - 1 </vt:lpstr>
      <vt:lpstr>Introduction</vt:lpstr>
      <vt:lpstr>Project Overview</vt:lpstr>
      <vt:lpstr>Technical Implementation</vt:lpstr>
      <vt:lpstr>Model Components</vt:lpstr>
      <vt:lpstr>Model Parameters &amp; Hyperparameters</vt:lpstr>
      <vt:lpstr>Training Methodology</vt:lpstr>
      <vt:lpstr>Text Generation Process</vt:lpstr>
      <vt:lpstr>Model Implementation Details</vt:lpstr>
      <vt:lpstr>Use Cases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Pranshul Thakur</dc:creator>
  <cp:lastModifiedBy>Pranshul Thakur</cp:lastModifiedBy>
  <cp:revision>1</cp:revision>
  <dcterms:created xsi:type="dcterms:W3CDTF">2025-04-30T16:27:42Z</dcterms:created>
  <dcterms:modified xsi:type="dcterms:W3CDTF">2025-04-30T16:29:13Z</dcterms:modified>
</cp:coreProperties>
</file>