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upplyChain_1759258050746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9F0F285-22B4-49BD-9EBE-72316A43472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Supply Chain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0D06900-EDBE-4F8B-AC33-3ECD93A13DF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9/30/2025 6:49:35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957D54C8-4068-4ADE-8399-15AAE759CA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6905"/>
            <a:ext cx="12192000" cy="532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2025-09-30T18:49:36Z</dcterms:created>
  <dcterms:modified xsi:type="dcterms:W3CDTF">2025-09-30T18:49:36Z</dcterms:modified>
</cp:coreProperties>
</file>