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CSStockAN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4C67F58-3D11-4938-9834-DBB0F2D9638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TCS Stock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DAE2955-DDD6-4793-AAEB-6091F7C54CC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9/30/2025 7:25:37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A123F28-25CC-499A-8246-E765DE060D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905"/>
            <a:ext cx="12192000" cy="53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2025-09-30T19:25:37Z</dcterms:created>
  <dcterms:modified xsi:type="dcterms:W3CDTF">2025-09-30T19:25:37Z</dcterms:modified>
</cp:coreProperties>
</file>