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6"/>
  </p:notesMasterIdLst>
  <p:sldIdLst>
    <p:sldId id="257" r:id="rId2"/>
    <p:sldId id="305" r:id="rId3"/>
    <p:sldId id="260" r:id="rId4"/>
    <p:sldId id="306" r:id="rId5"/>
    <p:sldId id="307" r:id="rId6"/>
    <p:sldId id="308" r:id="rId7"/>
    <p:sldId id="263" r:id="rId8"/>
    <p:sldId id="267" r:id="rId9"/>
    <p:sldId id="310" r:id="rId10"/>
    <p:sldId id="311" r:id="rId11"/>
    <p:sldId id="315" r:id="rId12"/>
    <p:sldId id="312" r:id="rId13"/>
    <p:sldId id="313" r:id="rId14"/>
    <p:sldId id="314" r:id="rId15"/>
  </p:sldIdLst>
  <p:sldSz cx="9144000" cy="5143500" type="screen16x9"/>
  <p:notesSz cx="6858000" cy="9144000"/>
  <p:embeddedFontLst>
    <p:embeddedFont>
      <p:font typeface="Montserrat ExtraBold" charset="0"/>
      <p:bold r:id="rId17"/>
      <p:boldItalic r:id="rId18"/>
    </p:embeddedFont>
    <p:embeddedFont>
      <p:font typeface="Montserrat" charset="0"/>
      <p:regular r:id="rId19"/>
      <p:bold r:id="rId20"/>
      <p:italic r:id="rId21"/>
      <p:boldItalic r:id="rId22"/>
    </p:embeddedFont>
    <p:embeddedFont>
      <p:font typeface="Cambria" pitchFamily="18"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C4237A-D626-4252-ACA7-F2742E57BED7}">
  <a:tblStyle styleId="{5CC4237A-D626-4252-ACA7-F2742E57BED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2814" y="-135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52398711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7f9262ee2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7f9262ee2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7f9262ee2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7f9262ee2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7f9262ee2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7f9262ee2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7f9262ee2f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7f9262ee2f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729023341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729023341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729023341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729023341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729023341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729023341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7f9262ee2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7f9262ee2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7f9262ee2f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7f9262ee2f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729023341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729023341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7f9262ee2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7f9262ee2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0" name="Google Shape;20;p5"/>
          <p:cNvSpPr txBox="1">
            <a:spLocks noGrp="1"/>
          </p:cNvSpPr>
          <p:nvPr>
            <p:ph type="body" idx="1"/>
          </p:nvPr>
        </p:nvSpPr>
        <p:spPr>
          <a:xfrm>
            <a:off x="938500"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21" name="Google Shape;21;p5"/>
          <p:cNvSpPr txBox="1">
            <a:spLocks noGrp="1"/>
          </p:cNvSpPr>
          <p:nvPr>
            <p:ph type="body" idx="2"/>
          </p:nvPr>
        </p:nvSpPr>
        <p:spPr>
          <a:xfrm>
            <a:off x="5037525"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Bullet Points">
  <p:cSld name="CAPTION_ONLY_3">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3"/>
          <p:cNvSpPr txBox="1">
            <a:spLocks noGrp="1"/>
          </p:cNvSpPr>
          <p:nvPr>
            <p:ph type="title"/>
          </p:nvPr>
        </p:nvSpPr>
        <p:spPr>
          <a:xfrm>
            <a:off x="938500" y="445025"/>
            <a:ext cx="57357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3" name="Google Shape;43;p13"/>
          <p:cNvSpPr txBox="1">
            <a:spLocks noGrp="1"/>
          </p:cNvSpPr>
          <p:nvPr>
            <p:ph type="body" idx="1"/>
          </p:nvPr>
        </p:nvSpPr>
        <p:spPr>
          <a:xfrm>
            <a:off x="938500" y="1246025"/>
            <a:ext cx="7172100" cy="3039900"/>
          </a:xfrm>
          <a:prstGeom prst="rect">
            <a:avLst/>
          </a:prstGeom>
        </p:spPr>
        <p:txBody>
          <a:bodyPr spcFirstLastPara="1" wrap="square" lIns="91425" tIns="91425" rIns="91425" bIns="91425" anchor="t" anchorCtr="0">
            <a:noAutofit/>
          </a:bodyPr>
          <a:lstStyle>
            <a:lvl1pPr marL="457200" lvl="0" indent="-301625" rtl="0">
              <a:spcBef>
                <a:spcPts val="0"/>
              </a:spcBef>
              <a:spcAft>
                <a:spcPts val="0"/>
              </a:spcAft>
              <a:buClr>
                <a:schemeClr val="lt1"/>
              </a:buClr>
              <a:buSzPts val="1150"/>
              <a:buChar char="●"/>
              <a:defRPr sz="1150">
                <a:solidFill>
                  <a:schemeClr val="lt1"/>
                </a:solidFill>
              </a:defRPr>
            </a:lvl1pPr>
            <a:lvl2pPr marL="914400" lvl="1" indent="-301625" rtl="0">
              <a:spcBef>
                <a:spcPts val="1600"/>
              </a:spcBef>
              <a:spcAft>
                <a:spcPts val="0"/>
              </a:spcAft>
              <a:buClr>
                <a:schemeClr val="lt1"/>
              </a:buClr>
              <a:buSzPts val="1150"/>
              <a:buChar char="○"/>
              <a:defRPr sz="1150">
                <a:solidFill>
                  <a:schemeClr val="lt1"/>
                </a:solidFill>
              </a:defRPr>
            </a:lvl2pPr>
            <a:lvl3pPr marL="1371600" lvl="2" indent="-301625" rtl="0">
              <a:spcBef>
                <a:spcPts val="1600"/>
              </a:spcBef>
              <a:spcAft>
                <a:spcPts val="0"/>
              </a:spcAft>
              <a:buClr>
                <a:schemeClr val="lt1"/>
              </a:buClr>
              <a:buSzPts val="1150"/>
              <a:buChar char="■"/>
              <a:defRPr sz="1150">
                <a:solidFill>
                  <a:schemeClr val="lt1"/>
                </a:solidFill>
              </a:defRPr>
            </a:lvl3pPr>
            <a:lvl4pPr marL="1828800" lvl="3" indent="-301625" rtl="0">
              <a:spcBef>
                <a:spcPts val="1600"/>
              </a:spcBef>
              <a:spcAft>
                <a:spcPts val="0"/>
              </a:spcAft>
              <a:buClr>
                <a:schemeClr val="lt1"/>
              </a:buClr>
              <a:buSzPts val="1150"/>
              <a:buChar char="●"/>
              <a:defRPr sz="1150">
                <a:solidFill>
                  <a:schemeClr val="lt1"/>
                </a:solidFill>
              </a:defRPr>
            </a:lvl4pPr>
            <a:lvl5pPr marL="2286000" lvl="4" indent="-301625" rtl="0">
              <a:spcBef>
                <a:spcPts val="1600"/>
              </a:spcBef>
              <a:spcAft>
                <a:spcPts val="0"/>
              </a:spcAft>
              <a:buClr>
                <a:schemeClr val="lt1"/>
              </a:buClr>
              <a:buSzPts val="1150"/>
              <a:buChar char="○"/>
              <a:defRPr sz="1150">
                <a:solidFill>
                  <a:schemeClr val="lt1"/>
                </a:solidFill>
              </a:defRPr>
            </a:lvl5pPr>
            <a:lvl6pPr marL="2743200" lvl="5" indent="-301625" rtl="0">
              <a:spcBef>
                <a:spcPts val="1600"/>
              </a:spcBef>
              <a:spcAft>
                <a:spcPts val="0"/>
              </a:spcAft>
              <a:buClr>
                <a:schemeClr val="lt1"/>
              </a:buClr>
              <a:buSzPts val="1150"/>
              <a:buChar char="■"/>
              <a:defRPr sz="1150">
                <a:solidFill>
                  <a:schemeClr val="lt1"/>
                </a:solidFill>
              </a:defRPr>
            </a:lvl6pPr>
            <a:lvl7pPr marL="3200400" lvl="6" indent="-301625" rtl="0">
              <a:spcBef>
                <a:spcPts val="1600"/>
              </a:spcBef>
              <a:spcAft>
                <a:spcPts val="0"/>
              </a:spcAft>
              <a:buClr>
                <a:schemeClr val="lt1"/>
              </a:buClr>
              <a:buSzPts val="1150"/>
              <a:buChar char="●"/>
              <a:defRPr sz="1150">
                <a:solidFill>
                  <a:schemeClr val="lt1"/>
                </a:solidFill>
              </a:defRPr>
            </a:lvl7pPr>
            <a:lvl8pPr marL="3657600" lvl="7" indent="-301625" rtl="0">
              <a:spcBef>
                <a:spcPts val="1600"/>
              </a:spcBef>
              <a:spcAft>
                <a:spcPts val="0"/>
              </a:spcAft>
              <a:buClr>
                <a:schemeClr val="lt1"/>
              </a:buClr>
              <a:buSzPts val="1150"/>
              <a:buChar char="○"/>
              <a:defRPr sz="1150">
                <a:solidFill>
                  <a:schemeClr val="lt1"/>
                </a:solidFill>
              </a:defRPr>
            </a:lvl8pPr>
            <a:lvl9pPr marL="4114800" lvl="8" indent="-301625" rtl="0">
              <a:spcBef>
                <a:spcPts val="1600"/>
              </a:spcBef>
              <a:spcAft>
                <a:spcPts val="1600"/>
              </a:spcAft>
              <a:buClr>
                <a:schemeClr val="lt1"/>
              </a:buClr>
              <a:buSzPts val="1150"/>
              <a:buChar char="■"/>
              <a:defRPr sz="1150">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blipFill>
          <a:blip r:embed="rId2">
            <a:alphaModFix/>
          </a:blip>
          <a:stretch>
            <a:fillRect/>
          </a:stretch>
        </a:blipFill>
        <a:effectLst/>
      </p:bgPr>
    </p:bg>
    <p:spTree>
      <p:nvGrpSpPr>
        <p:cNvPr id="1" name="Shape 57"/>
        <p:cNvGrpSpPr/>
        <p:nvPr/>
      </p:nvGrpSpPr>
      <p:grpSpPr>
        <a:xfrm>
          <a:off x="0" y="0"/>
          <a:ext cx="0" cy="0"/>
          <a:chOff x="0" y="0"/>
          <a:chExt cx="0" cy="0"/>
        </a:xfrm>
      </p:grpSpPr>
      <p:sp>
        <p:nvSpPr>
          <p:cNvPr id="58" name="Google Shape;58;p16"/>
          <p:cNvSpPr txBox="1">
            <a:spLocks noGrp="1"/>
          </p:cNvSpPr>
          <p:nvPr>
            <p:ph type="ctrTitle"/>
          </p:nvPr>
        </p:nvSpPr>
        <p:spPr>
          <a:xfrm>
            <a:off x="1850525" y="1157925"/>
            <a:ext cx="5442900" cy="2603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sz="3000" b="1">
                <a:solidFill>
                  <a:schemeClr val="lt1"/>
                </a:solidFill>
              </a:defRPr>
            </a:lvl1pPr>
            <a:lvl2pPr lvl="1" algn="ctr" rtl="0">
              <a:spcBef>
                <a:spcPts val="0"/>
              </a:spcBef>
              <a:spcAft>
                <a:spcPts val="0"/>
              </a:spcAft>
              <a:buClr>
                <a:schemeClr val="lt1"/>
              </a:buClr>
              <a:buSzPts val="3000"/>
              <a:buNone/>
              <a:defRPr sz="3000" b="1">
                <a:solidFill>
                  <a:schemeClr val="lt1"/>
                </a:solidFill>
              </a:defRPr>
            </a:lvl2pPr>
            <a:lvl3pPr lvl="2" algn="ctr" rtl="0">
              <a:spcBef>
                <a:spcPts val="0"/>
              </a:spcBef>
              <a:spcAft>
                <a:spcPts val="0"/>
              </a:spcAft>
              <a:buClr>
                <a:schemeClr val="lt1"/>
              </a:buClr>
              <a:buSzPts val="3000"/>
              <a:buNone/>
              <a:defRPr sz="3000" b="1">
                <a:solidFill>
                  <a:schemeClr val="lt1"/>
                </a:solidFill>
              </a:defRPr>
            </a:lvl3pPr>
            <a:lvl4pPr lvl="3" algn="ctr" rtl="0">
              <a:spcBef>
                <a:spcPts val="0"/>
              </a:spcBef>
              <a:spcAft>
                <a:spcPts val="0"/>
              </a:spcAft>
              <a:buClr>
                <a:schemeClr val="lt1"/>
              </a:buClr>
              <a:buSzPts val="3000"/>
              <a:buNone/>
              <a:defRPr sz="3000" b="1">
                <a:solidFill>
                  <a:schemeClr val="lt1"/>
                </a:solidFill>
              </a:defRPr>
            </a:lvl4pPr>
            <a:lvl5pPr lvl="4" algn="ctr" rtl="0">
              <a:spcBef>
                <a:spcPts val="0"/>
              </a:spcBef>
              <a:spcAft>
                <a:spcPts val="0"/>
              </a:spcAft>
              <a:buClr>
                <a:schemeClr val="lt1"/>
              </a:buClr>
              <a:buSzPts val="3000"/>
              <a:buNone/>
              <a:defRPr sz="3000" b="1">
                <a:solidFill>
                  <a:schemeClr val="lt1"/>
                </a:solidFill>
              </a:defRPr>
            </a:lvl5pPr>
            <a:lvl6pPr lvl="5" algn="ctr" rtl="0">
              <a:spcBef>
                <a:spcPts val="0"/>
              </a:spcBef>
              <a:spcAft>
                <a:spcPts val="0"/>
              </a:spcAft>
              <a:buClr>
                <a:schemeClr val="lt1"/>
              </a:buClr>
              <a:buSzPts val="3000"/>
              <a:buNone/>
              <a:defRPr sz="3000" b="1">
                <a:solidFill>
                  <a:schemeClr val="lt1"/>
                </a:solidFill>
              </a:defRPr>
            </a:lvl6pPr>
            <a:lvl7pPr lvl="6" algn="ctr" rtl="0">
              <a:spcBef>
                <a:spcPts val="0"/>
              </a:spcBef>
              <a:spcAft>
                <a:spcPts val="0"/>
              </a:spcAft>
              <a:buClr>
                <a:schemeClr val="lt1"/>
              </a:buClr>
              <a:buSzPts val="3000"/>
              <a:buNone/>
              <a:defRPr sz="3000" b="1">
                <a:solidFill>
                  <a:schemeClr val="lt1"/>
                </a:solidFill>
              </a:defRPr>
            </a:lvl7pPr>
            <a:lvl8pPr lvl="7" algn="ctr" rtl="0">
              <a:spcBef>
                <a:spcPts val="0"/>
              </a:spcBef>
              <a:spcAft>
                <a:spcPts val="0"/>
              </a:spcAft>
              <a:buClr>
                <a:schemeClr val="lt1"/>
              </a:buClr>
              <a:buSzPts val="3000"/>
              <a:buNone/>
              <a:defRPr sz="3000" b="1">
                <a:solidFill>
                  <a:schemeClr val="lt1"/>
                </a:solidFill>
              </a:defRPr>
            </a:lvl8pPr>
            <a:lvl9pPr lvl="8" algn="ctr" rtl="0">
              <a:spcBef>
                <a:spcPts val="0"/>
              </a:spcBef>
              <a:spcAft>
                <a:spcPts val="0"/>
              </a:spcAft>
              <a:buClr>
                <a:schemeClr val="lt1"/>
              </a:buClr>
              <a:buSzPts val="3000"/>
              <a:buNone/>
              <a:defRPr sz="3000" b="1">
                <a:solidFill>
                  <a:schemeClr val="lt1"/>
                </a:solidFill>
              </a:defRPr>
            </a:lvl9pPr>
          </a:lstStyle>
          <a:p>
            <a:endParaRPr/>
          </a:p>
        </p:txBody>
      </p:sp>
      <p:sp>
        <p:nvSpPr>
          <p:cNvPr id="59" name="Google Shape;59;p16"/>
          <p:cNvSpPr txBox="1">
            <a:spLocks noGrp="1"/>
          </p:cNvSpPr>
          <p:nvPr>
            <p:ph type="subTitle" idx="1"/>
          </p:nvPr>
        </p:nvSpPr>
        <p:spPr>
          <a:xfrm>
            <a:off x="2481900" y="3945600"/>
            <a:ext cx="4180200" cy="46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1400">
                <a:solidFill>
                  <a:schemeClr val="accent1"/>
                </a:solidFill>
              </a:defRPr>
            </a:lvl1pPr>
            <a:lvl2pPr lvl="1" algn="ctr" rtl="0">
              <a:lnSpc>
                <a:spcPct val="100000"/>
              </a:lnSpc>
              <a:spcBef>
                <a:spcPts val="0"/>
              </a:spcBef>
              <a:spcAft>
                <a:spcPts val="0"/>
              </a:spcAft>
              <a:buClr>
                <a:schemeClr val="accent1"/>
              </a:buClr>
              <a:buSzPts val="1800"/>
              <a:buNone/>
              <a:defRPr sz="1800">
                <a:solidFill>
                  <a:schemeClr val="accent1"/>
                </a:solidFill>
              </a:defRPr>
            </a:lvl2pPr>
            <a:lvl3pPr lvl="2" algn="ctr" rtl="0">
              <a:lnSpc>
                <a:spcPct val="100000"/>
              </a:lnSpc>
              <a:spcBef>
                <a:spcPts val="0"/>
              </a:spcBef>
              <a:spcAft>
                <a:spcPts val="0"/>
              </a:spcAft>
              <a:buClr>
                <a:schemeClr val="accent1"/>
              </a:buClr>
              <a:buSzPts val="1800"/>
              <a:buNone/>
              <a:defRPr sz="1800">
                <a:solidFill>
                  <a:schemeClr val="accent1"/>
                </a:solidFill>
              </a:defRPr>
            </a:lvl3pPr>
            <a:lvl4pPr lvl="3" algn="ctr" rtl="0">
              <a:lnSpc>
                <a:spcPct val="100000"/>
              </a:lnSpc>
              <a:spcBef>
                <a:spcPts val="0"/>
              </a:spcBef>
              <a:spcAft>
                <a:spcPts val="0"/>
              </a:spcAft>
              <a:buClr>
                <a:schemeClr val="accent1"/>
              </a:buClr>
              <a:buSzPts val="1800"/>
              <a:buNone/>
              <a:defRPr sz="1800">
                <a:solidFill>
                  <a:schemeClr val="accent1"/>
                </a:solidFill>
              </a:defRPr>
            </a:lvl4pPr>
            <a:lvl5pPr lvl="4" algn="ctr" rtl="0">
              <a:lnSpc>
                <a:spcPct val="100000"/>
              </a:lnSpc>
              <a:spcBef>
                <a:spcPts val="0"/>
              </a:spcBef>
              <a:spcAft>
                <a:spcPts val="0"/>
              </a:spcAft>
              <a:buClr>
                <a:schemeClr val="accent1"/>
              </a:buClr>
              <a:buSzPts val="1800"/>
              <a:buNone/>
              <a:defRPr sz="1800">
                <a:solidFill>
                  <a:schemeClr val="accent1"/>
                </a:solidFill>
              </a:defRPr>
            </a:lvl5pPr>
            <a:lvl6pPr lvl="5" algn="ctr" rtl="0">
              <a:lnSpc>
                <a:spcPct val="100000"/>
              </a:lnSpc>
              <a:spcBef>
                <a:spcPts val="0"/>
              </a:spcBef>
              <a:spcAft>
                <a:spcPts val="0"/>
              </a:spcAft>
              <a:buClr>
                <a:schemeClr val="accent1"/>
              </a:buClr>
              <a:buSzPts val="1800"/>
              <a:buNone/>
              <a:defRPr sz="1800">
                <a:solidFill>
                  <a:schemeClr val="accent1"/>
                </a:solidFill>
              </a:defRPr>
            </a:lvl6pPr>
            <a:lvl7pPr lvl="6" algn="ctr" rtl="0">
              <a:lnSpc>
                <a:spcPct val="100000"/>
              </a:lnSpc>
              <a:spcBef>
                <a:spcPts val="0"/>
              </a:spcBef>
              <a:spcAft>
                <a:spcPts val="0"/>
              </a:spcAft>
              <a:buClr>
                <a:schemeClr val="accent1"/>
              </a:buClr>
              <a:buSzPts val="1800"/>
              <a:buNone/>
              <a:defRPr sz="1800">
                <a:solidFill>
                  <a:schemeClr val="accent1"/>
                </a:solidFill>
              </a:defRPr>
            </a:lvl7pPr>
            <a:lvl8pPr lvl="7" algn="ctr" rtl="0">
              <a:lnSpc>
                <a:spcPct val="100000"/>
              </a:lnSpc>
              <a:spcBef>
                <a:spcPts val="0"/>
              </a:spcBef>
              <a:spcAft>
                <a:spcPts val="0"/>
              </a:spcAft>
              <a:buClr>
                <a:schemeClr val="accent1"/>
              </a:buClr>
              <a:buSzPts val="1800"/>
              <a:buNone/>
              <a:defRPr sz="1800">
                <a:solidFill>
                  <a:schemeClr val="accent1"/>
                </a:solidFill>
              </a:defRPr>
            </a:lvl8pPr>
            <a:lvl9pPr lvl="8" algn="ctr" rtl="0">
              <a:lnSpc>
                <a:spcPct val="100000"/>
              </a:lnSpc>
              <a:spcBef>
                <a:spcPts val="0"/>
              </a:spcBef>
              <a:spcAft>
                <a:spcPts val="0"/>
              </a:spcAft>
              <a:buClr>
                <a:schemeClr val="accent1"/>
              </a:buClr>
              <a:buSzPts val="1800"/>
              <a:buNone/>
              <a:defRPr sz="1800">
                <a:solidFill>
                  <a:schemeClr val="accen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Two Columns">
  <p:cSld name="SECTION_TITLE_AND_DESCRIPTION_1">
    <p:bg>
      <p:bgPr>
        <a:blipFill>
          <a:blip r:embed="rId2">
            <a:alphaModFix/>
          </a:blip>
          <a:stretch>
            <a:fillRect/>
          </a:stretch>
        </a:blipFill>
        <a:effectLst/>
      </p:bgPr>
    </p:bg>
    <p:spTree>
      <p:nvGrpSpPr>
        <p:cNvPr id="1" name="Shape 60"/>
        <p:cNvGrpSpPr/>
        <p:nvPr/>
      </p:nvGrpSpPr>
      <p:grpSpPr>
        <a:xfrm>
          <a:off x="0" y="0"/>
          <a:ext cx="0" cy="0"/>
          <a:chOff x="0" y="0"/>
          <a:chExt cx="0" cy="0"/>
        </a:xfrm>
      </p:grpSpPr>
      <p:sp>
        <p:nvSpPr>
          <p:cNvPr id="61" name="Google Shape;61;p17"/>
          <p:cNvSpPr txBox="1">
            <a:spLocks noGrp="1"/>
          </p:cNvSpPr>
          <p:nvPr>
            <p:ph type="title"/>
          </p:nvPr>
        </p:nvSpPr>
        <p:spPr>
          <a:xfrm>
            <a:off x="1937338" y="2463175"/>
            <a:ext cx="23901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62" name="Google Shape;62;p17"/>
          <p:cNvSpPr txBox="1">
            <a:spLocks noGrp="1"/>
          </p:cNvSpPr>
          <p:nvPr>
            <p:ph type="subTitle" idx="1"/>
          </p:nvPr>
        </p:nvSpPr>
        <p:spPr>
          <a:xfrm>
            <a:off x="1937338" y="3148075"/>
            <a:ext cx="23901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63" name="Google Shape;63;p17"/>
          <p:cNvSpPr txBox="1">
            <a:spLocks noGrp="1"/>
          </p:cNvSpPr>
          <p:nvPr>
            <p:ph type="title" idx="2"/>
          </p:nvPr>
        </p:nvSpPr>
        <p:spPr>
          <a:xfrm>
            <a:off x="4816563" y="2463175"/>
            <a:ext cx="23901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64" name="Google Shape;64;p17"/>
          <p:cNvSpPr txBox="1">
            <a:spLocks noGrp="1"/>
          </p:cNvSpPr>
          <p:nvPr>
            <p:ph type="subTitle" idx="3"/>
          </p:nvPr>
        </p:nvSpPr>
        <p:spPr>
          <a:xfrm>
            <a:off x="4816563" y="3148075"/>
            <a:ext cx="23901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65" name="Google Shape;65;p17"/>
          <p:cNvSpPr txBox="1">
            <a:spLocks noGrp="1"/>
          </p:cNvSpPr>
          <p:nvPr>
            <p:ph type="title" idx="4"/>
          </p:nvPr>
        </p:nvSpPr>
        <p:spPr>
          <a:xfrm>
            <a:off x="938500" y="445025"/>
            <a:ext cx="46293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text">
  <p:cSld name="TITLE_1_1_1">
    <p:bg>
      <p:bgPr>
        <a:blipFill>
          <a:blip r:embed="rId2">
            <a:alphaModFix/>
          </a:blip>
          <a:stretch>
            <a:fillRect/>
          </a:stretch>
        </a:blipFill>
        <a:effectLst/>
      </p:bgPr>
    </p:bg>
    <p:spTree>
      <p:nvGrpSpPr>
        <p:cNvPr id="1" name="Shape 74"/>
        <p:cNvGrpSpPr/>
        <p:nvPr/>
      </p:nvGrpSpPr>
      <p:grpSpPr>
        <a:xfrm>
          <a:off x="0" y="0"/>
          <a:ext cx="0" cy="0"/>
          <a:chOff x="0" y="0"/>
          <a:chExt cx="0" cy="0"/>
        </a:xfrm>
      </p:grpSpPr>
      <p:sp>
        <p:nvSpPr>
          <p:cNvPr id="75" name="Google Shape;75;p19"/>
          <p:cNvSpPr txBox="1">
            <a:spLocks noGrp="1"/>
          </p:cNvSpPr>
          <p:nvPr>
            <p:ph type="ctrTitle"/>
          </p:nvPr>
        </p:nvSpPr>
        <p:spPr>
          <a:xfrm>
            <a:off x="1273500" y="1369000"/>
            <a:ext cx="6597000" cy="2109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4500"/>
              <a:buNone/>
              <a:defRPr sz="4500" b="1">
                <a:solidFill>
                  <a:schemeClr val="lt1"/>
                </a:solidFill>
              </a:defRPr>
            </a:lvl1pPr>
            <a:lvl2pPr lvl="1" algn="ctr" rtl="0">
              <a:spcBef>
                <a:spcPts val="0"/>
              </a:spcBef>
              <a:spcAft>
                <a:spcPts val="0"/>
              </a:spcAft>
              <a:buClr>
                <a:schemeClr val="lt1"/>
              </a:buClr>
              <a:buSzPts val="3600"/>
              <a:buNone/>
              <a:defRPr sz="3600" b="1">
                <a:solidFill>
                  <a:schemeClr val="lt1"/>
                </a:solidFill>
              </a:defRPr>
            </a:lvl2pPr>
            <a:lvl3pPr lvl="2" algn="ctr" rtl="0">
              <a:spcBef>
                <a:spcPts val="0"/>
              </a:spcBef>
              <a:spcAft>
                <a:spcPts val="0"/>
              </a:spcAft>
              <a:buClr>
                <a:schemeClr val="lt1"/>
              </a:buClr>
              <a:buSzPts val="3600"/>
              <a:buNone/>
              <a:defRPr sz="3600" b="1">
                <a:solidFill>
                  <a:schemeClr val="lt1"/>
                </a:solidFill>
              </a:defRPr>
            </a:lvl3pPr>
            <a:lvl4pPr lvl="3" algn="ctr" rtl="0">
              <a:spcBef>
                <a:spcPts val="0"/>
              </a:spcBef>
              <a:spcAft>
                <a:spcPts val="0"/>
              </a:spcAft>
              <a:buClr>
                <a:schemeClr val="lt1"/>
              </a:buClr>
              <a:buSzPts val="3600"/>
              <a:buNone/>
              <a:defRPr sz="3600" b="1">
                <a:solidFill>
                  <a:schemeClr val="lt1"/>
                </a:solidFill>
              </a:defRPr>
            </a:lvl4pPr>
            <a:lvl5pPr lvl="4" algn="ctr" rtl="0">
              <a:spcBef>
                <a:spcPts val="0"/>
              </a:spcBef>
              <a:spcAft>
                <a:spcPts val="0"/>
              </a:spcAft>
              <a:buClr>
                <a:schemeClr val="lt1"/>
              </a:buClr>
              <a:buSzPts val="3600"/>
              <a:buNone/>
              <a:defRPr sz="3600" b="1">
                <a:solidFill>
                  <a:schemeClr val="lt1"/>
                </a:solidFill>
              </a:defRPr>
            </a:lvl5pPr>
            <a:lvl6pPr lvl="5" algn="ctr" rtl="0">
              <a:spcBef>
                <a:spcPts val="0"/>
              </a:spcBef>
              <a:spcAft>
                <a:spcPts val="0"/>
              </a:spcAft>
              <a:buClr>
                <a:schemeClr val="lt1"/>
              </a:buClr>
              <a:buSzPts val="3600"/>
              <a:buNone/>
              <a:defRPr sz="3600" b="1">
                <a:solidFill>
                  <a:schemeClr val="lt1"/>
                </a:solidFill>
              </a:defRPr>
            </a:lvl6pPr>
            <a:lvl7pPr lvl="6" algn="ctr" rtl="0">
              <a:spcBef>
                <a:spcPts val="0"/>
              </a:spcBef>
              <a:spcAft>
                <a:spcPts val="0"/>
              </a:spcAft>
              <a:buClr>
                <a:schemeClr val="lt1"/>
              </a:buClr>
              <a:buSzPts val="3600"/>
              <a:buNone/>
              <a:defRPr sz="3600" b="1">
                <a:solidFill>
                  <a:schemeClr val="lt1"/>
                </a:solidFill>
              </a:defRPr>
            </a:lvl7pPr>
            <a:lvl8pPr lvl="7" algn="ctr" rtl="0">
              <a:spcBef>
                <a:spcPts val="0"/>
              </a:spcBef>
              <a:spcAft>
                <a:spcPts val="0"/>
              </a:spcAft>
              <a:buClr>
                <a:schemeClr val="lt1"/>
              </a:buClr>
              <a:buSzPts val="3600"/>
              <a:buNone/>
              <a:defRPr sz="3600" b="1">
                <a:solidFill>
                  <a:schemeClr val="lt1"/>
                </a:solidFill>
              </a:defRPr>
            </a:lvl8pPr>
            <a:lvl9pPr lvl="8" algn="ctr" rtl="0">
              <a:spcBef>
                <a:spcPts val="0"/>
              </a:spcBef>
              <a:spcAft>
                <a:spcPts val="0"/>
              </a:spcAft>
              <a:buClr>
                <a:schemeClr val="lt1"/>
              </a:buClr>
              <a:buSzPts val="3600"/>
              <a:buNone/>
              <a:defRPr sz="3600" b="1">
                <a:solidFill>
                  <a:schemeClr val="lt1"/>
                </a:solidFill>
              </a:defRPr>
            </a:lvl9pPr>
          </a:lstStyle>
          <a:p>
            <a:endParaRPr/>
          </a:p>
        </p:txBody>
      </p:sp>
      <p:sp>
        <p:nvSpPr>
          <p:cNvPr id="76" name="Google Shape;76;p19"/>
          <p:cNvSpPr txBox="1">
            <a:spLocks noGrp="1"/>
          </p:cNvSpPr>
          <p:nvPr>
            <p:ph type="subTitle" idx="1"/>
          </p:nvPr>
        </p:nvSpPr>
        <p:spPr>
          <a:xfrm>
            <a:off x="2481900" y="2519525"/>
            <a:ext cx="4180200" cy="46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1400">
                <a:solidFill>
                  <a:schemeClr val="accent1"/>
                </a:solidFill>
              </a:defRPr>
            </a:lvl1pPr>
            <a:lvl2pPr lvl="1" algn="ctr" rtl="0">
              <a:lnSpc>
                <a:spcPct val="100000"/>
              </a:lnSpc>
              <a:spcBef>
                <a:spcPts val="0"/>
              </a:spcBef>
              <a:spcAft>
                <a:spcPts val="0"/>
              </a:spcAft>
              <a:buClr>
                <a:schemeClr val="accent1"/>
              </a:buClr>
              <a:buSzPts val="1800"/>
              <a:buNone/>
              <a:defRPr sz="1800">
                <a:solidFill>
                  <a:schemeClr val="accent1"/>
                </a:solidFill>
              </a:defRPr>
            </a:lvl2pPr>
            <a:lvl3pPr lvl="2" algn="ctr" rtl="0">
              <a:lnSpc>
                <a:spcPct val="100000"/>
              </a:lnSpc>
              <a:spcBef>
                <a:spcPts val="0"/>
              </a:spcBef>
              <a:spcAft>
                <a:spcPts val="0"/>
              </a:spcAft>
              <a:buClr>
                <a:schemeClr val="accent1"/>
              </a:buClr>
              <a:buSzPts val="1800"/>
              <a:buNone/>
              <a:defRPr sz="1800">
                <a:solidFill>
                  <a:schemeClr val="accent1"/>
                </a:solidFill>
              </a:defRPr>
            </a:lvl3pPr>
            <a:lvl4pPr lvl="3" algn="ctr" rtl="0">
              <a:lnSpc>
                <a:spcPct val="100000"/>
              </a:lnSpc>
              <a:spcBef>
                <a:spcPts val="0"/>
              </a:spcBef>
              <a:spcAft>
                <a:spcPts val="0"/>
              </a:spcAft>
              <a:buClr>
                <a:schemeClr val="accent1"/>
              </a:buClr>
              <a:buSzPts val="1800"/>
              <a:buNone/>
              <a:defRPr sz="1800">
                <a:solidFill>
                  <a:schemeClr val="accent1"/>
                </a:solidFill>
              </a:defRPr>
            </a:lvl4pPr>
            <a:lvl5pPr lvl="4" algn="ctr" rtl="0">
              <a:lnSpc>
                <a:spcPct val="100000"/>
              </a:lnSpc>
              <a:spcBef>
                <a:spcPts val="0"/>
              </a:spcBef>
              <a:spcAft>
                <a:spcPts val="0"/>
              </a:spcAft>
              <a:buClr>
                <a:schemeClr val="accent1"/>
              </a:buClr>
              <a:buSzPts val="1800"/>
              <a:buNone/>
              <a:defRPr sz="1800">
                <a:solidFill>
                  <a:schemeClr val="accent1"/>
                </a:solidFill>
              </a:defRPr>
            </a:lvl5pPr>
            <a:lvl6pPr lvl="5" algn="ctr" rtl="0">
              <a:lnSpc>
                <a:spcPct val="100000"/>
              </a:lnSpc>
              <a:spcBef>
                <a:spcPts val="0"/>
              </a:spcBef>
              <a:spcAft>
                <a:spcPts val="0"/>
              </a:spcAft>
              <a:buClr>
                <a:schemeClr val="accent1"/>
              </a:buClr>
              <a:buSzPts val="1800"/>
              <a:buNone/>
              <a:defRPr sz="1800">
                <a:solidFill>
                  <a:schemeClr val="accent1"/>
                </a:solidFill>
              </a:defRPr>
            </a:lvl6pPr>
            <a:lvl7pPr lvl="6" algn="ctr" rtl="0">
              <a:lnSpc>
                <a:spcPct val="100000"/>
              </a:lnSpc>
              <a:spcBef>
                <a:spcPts val="0"/>
              </a:spcBef>
              <a:spcAft>
                <a:spcPts val="0"/>
              </a:spcAft>
              <a:buClr>
                <a:schemeClr val="accent1"/>
              </a:buClr>
              <a:buSzPts val="1800"/>
              <a:buNone/>
              <a:defRPr sz="1800">
                <a:solidFill>
                  <a:schemeClr val="accent1"/>
                </a:solidFill>
              </a:defRPr>
            </a:lvl7pPr>
            <a:lvl8pPr lvl="7" algn="ctr" rtl="0">
              <a:lnSpc>
                <a:spcPct val="100000"/>
              </a:lnSpc>
              <a:spcBef>
                <a:spcPts val="0"/>
              </a:spcBef>
              <a:spcAft>
                <a:spcPts val="0"/>
              </a:spcAft>
              <a:buClr>
                <a:schemeClr val="accent1"/>
              </a:buClr>
              <a:buSzPts val="1800"/>
              <a:buNone/>
              <a:defRPr sz="1800">
                <a:solidFill>
                  <a:schemeClr val="accent1"/>
                </a:solidFill>
              </a:defRPr>
            </a:lvl8pPr>
            <a:lvl9pPr lvl="8" algn="ctr" rtl="0">
              <a:lnSpc>
                <a:spcPct val="100000"/>
              </a:lnSpc>
              <a:spcBef>
                <a:spcPts val="0"/>
              </a:spcBef>
              <a:spcAft>
                <a:spcPts val="0"/>
              </a:spcAft>
              <a:buClr>
                <a:schemeClr val="accent1"/>
              </a:buClr>
              <a:buSzPts val="1800"/>
              <a:buNone/>
              <a:defRPr sz="1800">
                <a:solidFill>
                  <a:schemeClr val="accen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1pPr>
            <a:lvl2pPr lvl="1">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2pPr>
            <a:lvl3pPr lvl="2">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3pPr>
            <a:lvl4pPr lvl="3">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4pPr>
            <a:lvl5pPr lvl="4">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5pPr>
            <a:lvl6pPr lvl="5">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6pPr>
            <a:lvl7pPr lvl="6">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7pPr>
            <a:lvl8pPr lvl="7">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8pPr>
            <a:lvl9pPr lvl="8">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51" r:id="rId1"/>
    <p:sldLayoutId id="2147483659" r:id="rId2"/>
    <p:sldLayoutId id="2147483662" r:id="rId3"/>
    <p:sldLayoutId id="2147483663" r:id="rId4"/>
    <p:sldLayoutId id="2147483665"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www.ibm.com/topics/what-is-blockchain"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hyperlink" Target="http://www.ibm.com/topics/what-is-blockchain"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3.xml"/><Relationship Id="rId5" Type="http://schemas.openxmlformats.org/officeDocument/2006/relationships/image" Target="../media/image9.jpg"/><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9" name="Google Shape;163;p38"/>
          <p:cNvSpPr txBox="1">
            <a:spLocks/>
          </p:cNvSpPr>
          <p:nvPr/>
        </p:nvSpPr>
        <p:spPr>
          <a:xfrm>
            <a:off x="93862" y="3867150"/>
            <a:ext cx="3982200" cy="762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1625" algn="l" rtl="0">
              <a:lnSpc>
                <a:spcPct val="100000"/>
              </a:lnSpc>
              <a:spcBef>
                <a:spcPts val="0"/>
              </a:spcBef>
              <a:spcAft>
                <a:spcPts val="0"/>
              </a:spcAft>
              <a:buClr>
                <a:schemeClr val="lt1"/>
              </a:buClr>
              <a:buSzPts val="1150"/>
              <a:buFont typeface="Montserrat"/>
              <a:buChar char="●"/>
              <a:defRPr sz="1150" b="0" i="0" u="none" strike="noStrike" cap="none">
                <a:solidFill>
                  <a:schemeClr val="lt1"/>
                </a:solidFill>
                <a:latin typeface="Montserrat"/>
                <a:ea typeface="Montserrat"/>
                <a:cs typeface="Montserrat"/>
                <a:sym typeface="Montserrat"/>
              </a:defRPr>
            </a:lvl1pPr>
            <a:lvl2pPr marL="914400" marR="0" lvl="1" indent="-301625" algn="l" rtl="0">
              <a:lnSpc>
                <a:spcPct val="100000"/>
              </a:lnSpc>
              <a:spcBef>
                <a:spcPts val="1600"/>
              </a:spcBef>
              <a:spcAft>
                <a:spcPts val="0"/>
              </a:spcAft>
              <a:buClr>
                <a:schemeClr val="lt1"/>
              </a:buClr>
              <a:buSzPts val="1150"/>
              <a:buFont typeface="Montserrat"/>
              <a:buChar char="○"/>
              <a:defRPr sz="1150" b="0" i="0" u="none" strike="noStrike" cap="none">
                <a:solidFill>
                  <a:schemeClr val="lt1"/>
                </a:solidFill>
                <a:latin typeface="Montserrat"/>
                <a:ea typeface="Montserrat"/>
                <a:cs typeface="Montserrat"/>
                <a:sym typeface="Montserrat"/>
              </a:defRPr>
            </a:lvl2pPr>
            <a:lvl3pPr marL="1371600" marR="0" lvl="2" indent="-301625" algn="l" rtl="0">
              <a:lnSpc>
                <a:spcPct val="100000"/>
              </a:lnSpc>
              <a:spcBef>
                <a:spcPts val="1600"/>
              </a:spcBef>
              <a:spcAft>
                <a:spcPts val="0"/>
              </a:spcAft>
              <a:buClr>
                <a:schemeClr val="lt1"/>
              </a:buClr>
              <a:buSzPts val="1150"/>
              <a:buFont typeface="Montserrat"/>
              <a:buChar char="■"/>
              <a:defRPr sz="1150" b="0" i="0" u="none" strike="noStrike" cap="none">
                <a:solidFill>
                  <a:schemeClr val="lt1"/>
                </a:solidFill>
                <a:latin typeface="Montserrat"/>
                <a:ea typeface="Montserrat"/>
                <a:cs typeface="Montserrat"/>
                <a:sym typeface="Montserrat"/>
              </a:defRPr>
            </a:lvl3pPr>
            <a:lvl4pPr marL="1828800" marR="0" lvl="3" indent="-301625" algn="l" rtl="0">
              <a:lnSpc>
                <a:spcPct val="100000"/>
              </a:lnSpc>
              <a:spcBef>
                <a:spcPts val="1600"/>
              </a:spcBef>
              <a:spcAft>
                <a:spcPts val="0"/>
              </a:spcAft>
              <a:buClr>
                <a:schemeClr val="lt1"/>
              </a:buClr>
              <a:buSzPts val="1150"/>
              <a:buFont typeface="Montserrat"/>
              <a:buChar char="●"/>
              <a:defRPr sz="1150" b="0" i="0" u="none" strike="noStrike" cap="none">
                <a:solidFill>
                  <a:schemeClr val="lt1"/>
                </a:solidFill>
                <a:latin typeface="Montserrat"/>
                <a:ea typeface="Montserrat"/>
                <a:cs typeface="Montserrat"/>
                <a:sym typeface="Montserrat"/>
              </a:defRPr>
            </a:lvl4pPr>
            <a:lvl5pPr marL="2286000" marR="0" lvl="4" indent="-301625" algn="l" rtl="0">
              <a:lnSpc>
                <a:spcPct val="100000"/>
              </a:lnSpc>
              <a:spcBef>
                <a:spcPts val="1600"/>
              </a:spcBef>
              <a:spcAft>
                <a:spcPts val="0"/>
              </a:spcAft>
              <a:buClr>
                <a:schemeClr val="lt1"/>
              </a:buClr>
              <a:buSzPts val="1150"/>
              <a:buFont typeface="Montserrat"/>
              <a:buChar char="○"/>
              <a:defRPr sz="1150" b="0" i="0" u="none" strike="noStrike" cap="none">
                <a:solidFill>
                  <a:schemeClr val="lt1"/>
                </a:solidFill>
                <a:latin typeface="Montserrat"/>
                <a:ea typeface="Montserrat"/>
                <a:cs typeface="Montserrat"/>
                <a:sym typeface="Montserrat"/>
              </a:defRPr>
            </a:lvl5pPr>
            <a:lvl6pPr marL="2743200" marR="0" lvl="5" indent="-301625" algn="l" rtl="0">
              <a:lnSpc>
                <a:spcPct val="100000"/>
              </a:lnSpc>
              <a:spcBef>
                <a:spcPts val="1600"/>
              </a:spcBef>
              <a:spcAft>
                <a:spcPts val="0"/>
              </a:spcAft>
              <a:buClr>
                <a:schemeClr val="lt1"/>
              </a:buClr>
              <a:buSzPts val="1150"/>
              <a:buFont typeface="Montserrat"/>
              <a:buChar char="■"/>
              <a:defRPr sz="1150" b="0" i="0" u="none" strike="noStrike" cap="none">
                <a:solidFill>
                  <a:schemeClr val="lt1"/>
                </a:solidFill>
                <a:latin typeface="Montserrat"/>
                <a:ea typeface="Montserrat"/>
                <a:cs typeface="Montserrat"/>
                <a:sym typeface="Montserrat"/>
              </a:defRPr>
            </a:lvl6pPr>
            <a:lvl7pPr marL="3200400" marR="0" lvl="6" indent="-301625" algn="l" rtl="0">
              <a:lnSpc>
                <a:spcPct val="100000"/>
              </a:lnSpc>
              <a:spcBef>
                <a:spcPts val="1600"/>
              </a:spcBef>
              <a:spcAft>
                <a:spcPts val="0"/>
              </a:spcAft>
              <a:buClr>
                <a:schemeClr val="lt1"/>
              </a:buClr>
              <a:buSzPts val="1150"/>
              <a:buFont typeface="Montserrat"/>
              <a:buChar char="●"/>
              <a:defRPr sz="1150" b="0" i="0" u="none" strike="noStrike" cap="none">
                <a:solidFill>
                  <a:schemeClr val="lt1"/>
                </a:solidFill>
                <a:latin typeface="Montserrat"/>
                <a:ea typeface="Montserrat"/>
                <a:cs typeface="Montserrat"/>
                <a:sym typeface="Montserrat"/>
              </a:defRPr>
            </a:lvl7pPr>
            <a:lvl8pPr marL="3657600" marR="0" lvl="7" indent="-301625" algn="l" rtl="0">
              <a:lnSpc>
                <a:spcPct val="100000"/>
              </a:lnSpc>
              <a:spcBef>
                <a:spcPts val="1600"/>
              </a:spcBef>
              <a:spcAft>
                <a:spcPts val="0"/>
              </a:spcAft>
              <a:buClr>
                <a:schemeClr val="lt1"/>
              </a:buClr>
              <a:buSzPts val="1150"/>
              <a:buFont typeface="Montserrat"/>
              <a:buChar char="○"/>
              <a:defRPr sz="1150" b="0" i="0" u="none" strike="noStrike" cap="none">
                <a:solidFill>
                  <a:schemeClr val="lt1"/>
                </a:solidFill>
                <a:latin typeface="Montserrat"/>
                <a:ea typeface="Montserrat"/>
                <a:cs typeface="Montserrat"/>
                <a:sym typeface="Montserrat"/>
              </a:defRPr>
            </a:lvl8pPr>
            <a:lvl9pPr marL="4114800" marR="0" lvl="8" indent="-301625" algn="l" rtl="0">
              <a:lnSpc>
                <a:spcPct val="100000"/>
              </a:lnSpc>
              <a:spcBef>
                <a:spcPts val="1600"/>
              </a:spcBef>
              <a:spcAft>
                <a:spcPts val="1600"/>
              </a:spcAft>
              <a:buClr>
                <a:schemeClr val="lt1"/>
              </a:buClr>
              <a:buSzPts val="1150"/>
              <a:buFont typeface="Montserrat"/>
              <a:buChar char="■"/>
              <a:defRPr sz="1150" b="0" i="0" u="none" strike="noStrike" cap="none">
                <a:solidFill>
                  <a:schemeClr val="lt1"/>
                </a:solidFill>
                <a:latin typeface="Montserrat"/>
                <a:ea typeface="Montserrat"/>
                <a:cs typeface="Montserrat"/>
                <a:sym typeface="Montserrat"/>
              </a:defRPr>
            </a:lvl9pPr>
          </a:lstStyle>
          <a:p>
            <a:pPr marL="0" indent="0">
              <a:buFont typeface="Montserrat"/>
              <a:buNone/>
            </a:pPr>
            <a:r>
              <a:rPr lang="en-US" dirty="0" smtClean="0">
                <a:latin typeface="Times New Roman" pitchFamily="18" charset="0"/>
                <a:cs typeface="Times New Roman" pitchFamily="18" charset="0"/>
              </a:rPr>
              <a:t>Supervised by:</a:t>
            </a:r>
          </a:p>
          <a:p>
            <a:pPr marL="0" indent="0">
              <a:buNone/>
            </a:pPr>
            <a:r>
              <a:rPr lang="en-US" dirty="0" smtClean="0">
                <a:latin typeface="Times New Roman" pitchFamily="18" charset="0"/>
                <a:cs typeface="Times New Roman" pitchFamily="18" charset="0"/>
              </a:rPr>
              <a:t>Dr. Abu </a:t>
            </a:r>
            <a:r>
              <a:rPr lang="en-US" dirty="0" err="1" smtClean="0">
                <a:latin typeface="Times New Roman" pitchFamily="18" charset="0"/>
                <a:cs typeface="Times New Roman" pitchFamily="18" charset="0"/>
              </a:rPr>
              <a:t>Sayed</a:t>
            </a:r>
            <a:r>
              <a:rPr lang="en-US" dirty="0" smtClean="0">
                <a:latin typeface="Times New Roman" pitchFamily="18" charset="0"/>
                <a:cs typeface="Times New Roman" pitchFamily="18" charset="0"/>
              </a:rPr>
              <a:t> Md. </a:t>
            </a:r>
            <a:r>
              <a:rPr lang="en-US" dirty="0" err="1" smtClean="0">
                <a:latin typeface="Times New Roman" pitchFamily="18" charset="0"/>
                <a:cs typeface="Times New Roman" pitchFamily="18" charset="0"/>
              </a:rPr>
              <a:t>Mostafizur</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Rahaman</a:t>
            </a:r>
            <a:endParaRPr lang="en-US" dirty="0" smtClean="0">
              <a:latin typeface="Times New Roman" pitchFamily="18" charset="0"/>
              <a:cs typeface="Times New Roman" pitchFamily="18" charset="0"/>
            </a:endParaRPr>
          </a:p>
          <a:p>
            <a:pPr marL="0" indent="0">
              <a:buNone/>
            </a:pPr>
            <a:r>
              <a:rPr lang="en-US" dirty="0" err="1" smtClean="0">
                <a:latin typeface="Times New Roman" pitchFamily="18" charset="0"/>
                <a:cs typeface="Times New Roman" pitchFamily="18" charset="0"/>
              </a:rPr>
              <a:t>Proffessor,CSE</a:t>
            </a:r>
            <a:r>
              <a:rPr lang="en-US" dirty="0" smtClean="0">
                <a:latin typeface="Times New Roman" pitchFamily="18" charset="0"/>
                <a:cs typeface="Times New Roman" pitchFamily="18" charset="0"/>
              </a:rPr>
              <a:t> Department, JU</a:t>
            </a:r>
            <a:endParaRPr lang="en-US" dirty="0">
              <a:latin typeface="Times New Roman" pitchFamily="18" charset="0"/>
              <a:cs typeface="Times New Roman" pitchFamily="18" charset="0"/>
            </a:endParaRPr>
          </a:p>
        </p:txBody>
      </p:sp>
      <p:cxnSp>
        <p:nvCxnSpPr>
          <p:cNvPr id="10" name="Google Shape;165;p38"/>
          <p:cNvCxnSpPr/>
          <p:nvPr/>
        </p:nvCxnSpPr>
        <p:spPr>
          <a:xfrm>
            <a:off x="2514600" y="2647950"/>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11" name="Google Shape;162;p38"/>
          <p:cNvSpPr txBox="1">
            <a:spLocks/>
          </p:cNvSpPr>
          <p:nvPr/>
        </p:nvSpPr>
        <p:spPr>
          <a:xfrm>
            <a:off x="1219200" y="1820978"/>
            <a:ext cx="5144138" cy="1226643"/>
          </a:xfrm>
          <a:prstGeom prst="rect">
            <a:avLst/>
          </a:prstGeom>
          <a:noFill/>
          <a:ln>
            <a:noFill/>
          </a:ln>
          <a:effectLst>
            <a:outerShdw blurRad="142875" dist="19050" dir="8760000" algn="bl" rotWithShape="0">
              <a:srgbClr val="76A5AF">
                <a:alpha val="50000"/>
              </a:srgbClr>
            </a:outerShdw>
          </a:effectLst>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Montserrat ExtraBold"/>
              <a:buNone/>
              <a:defRPr sz="2400" b="0" i="0" u="none" strike="noStrike" cap="none">
                <a:solidFill>
                  <a:schemeClr val="accen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pPr algn="ctr"/>
            <a:r>
              <a:rPr lang="en-US" sz="2800" cap="small" dirty="0" err="1" smtClean="0">
                <a:solidFill>
                  <a:schemeClr val="bg1"/>
                </a:solidFill>
                <a:latin typeface="Times New Roman" pitchFamily="18" charset="0"/>
                <a:cs typeface="Times New Roman" pitchFamily="18" charset="0"/>
              </a:rPr>
              <a:t>Blockchain</a:t>
            </a:r>
            <a:r>
              <a:rPr lang="en-US" sz="2800" cap="small" dirty="0" smtClean="0">
                <a:solidFill>
                  <a:schemeClr val="bg1"/>
                </a:solidFill>
                <a:latin typeface="Times New Roman" pitchFamily="18" charset="0"/>
                <a:cs typeface="Times New Roman" pitchFamily="18" charset="0"/>
              </a:rPr>
              <a:t> based Trusted Product delivery in </a:t>
            </a:r>
            <a:br>
              <a:rPr lang="en-US" sz="2800" cap="small" dirty="0" smtClean="0">
                <a:solidFill>
                  <a:schemeClr val="bg1"/>
                </a:solidFill>
                <a:latin typeface="Times New Roman" pitchFamily="18" charset="0"/>
                <a:cs typeface="Times New Roman" pitchFamily="18" charset="0"/>
              </a:rPr>
            </a:br>
            <a:r>
              <a:rPr lang="en-US" sz="2800" cap="small" dirty="0" smtClean="0">
                <a:solidFill>
                  <a:schemeClr val="bg1"/>
                </a:solidFill>
                <a:latin typeface="Times New Roman" pitchFamily="18" charset="0"/>
                <a:cs typeface="Times New Roman" pitchFamily="18" charset="0"/>
              </a:rPr>
              <a:t>E-commerce system</a:t>
            </a: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13" name="Google Shape;163;p38"/>
          <p:cNvSpPr txBox="1">
            <a:spLocks/>
          </p:cNvSpPr>
          <p:nvPr/>
        </p:nvSpPr>
        <p:spPr>
          <a:xfrm>
            <a:off x="5029200" y="3943350"/>
            <a:ext cx="3982200" cy="762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1625" algn="l" rtl="0">
              <a:lnSpc>
                <a:spcPct val="100000"/>
              </a:lnSpc>
              <a:spcBef>
                <a:spcPts val="0"/>
              </a:spcBef>
              <a:spcAft>
                <a:spcPts val="0"/>
              </a:spcAft>
              <a:buClr>
                <a:schemeClr val="lt1"/>
              </a:buClr>
              <a:buSzPts val="1150"/>
              <a:buFont typeface="Montserrat"/>
              <a:buChar char="●"/>
              <a:defRPr sz="1150" b="0" i="0" u="none" strike="noStrike" cap="none">
                <a:solidFill>
                  <a:schemeClr val="lt1"/>
                </a:solidFill>
                <a:latin typeface="Montserrat"/>
                <a:ea typeface="Montserrat"/>
                <a:cs typeface="Montserrat"/>
                <a:sym typeface="Montserrat"/>
              </a:defRPr>
            </a:lvl1pPr>
            <a:lvl2pPr marL="914400" marR="0" lvl="1" indent="-301625" algn="l" rtl="0">
              <a:lnSpc>
                <a:spcPct val="100000"/>
              </a:lnSpc>
              <a:spcBef>
                <a:spcPts val="1600"/>
              </a:spcBef>
              <a:spcAft>
                <a:spcPts val="0"/>
              </a:spcAft>
              <a:buClr>
                <a:schemeClr val="lt1"/>
              </a:buClr>
              <a:buSzPts val="1150"/>
              <a:buFont typeface="Montserrat"/>
              <a:buChar char="○"/>
              <a:defRPr sz="1150" b="0" i="0" u="none" strike="noStrike" cap="none">
                <a:solidFill>
                  <a:schemeClr val="lt1"/>
                </a:solidFill>
                <a:latin typeface="Montserrat"/>
                <a:ea typeface="Montserrat"/>
                <a:cs typeface="Montserrat"/>
                <a:sym typeface="Montserrat"/>
              </a:defRPr>
            </a:lvl2pPr>
            <a:lvl3pPr marL="1371600" marR="0" lvl="2" indent="-301625" algn="l" rtl="0">
              <a:lnSpc>
                <a:spcPct val="100000"/>
              </a:lnSpc>
              <a:spcBef>
                <a:spcPts val="1600"/>
              </a:spcBef>
              <a:spcAft>
                <a:spcPts val="0"/>
              </a:spcAft>
              <a:buClr>
                <a:schemeClr val="lt1"/>
              </a:buClr>
              <a:buSzPts val="1150"/>
              <a:buFont typeface="Montserrat"/>
              <a:buChar char="■"/>
              <a:defRPr sz="1150" b="0" i="0" u="none" strike="noStrike" cap="none">
                <a:solidFill>
                  <a:schemeClr val="lt1"/>
                </a:solidFill>
                <a:latin typeface="Montserrat"/>
                <a:ea typeface="Montserrat"/>
                <a:cs typeface="Montserrat"/>
                <a:sym typeface="Montserrat"/>
              </a:defRPr>
            </a:lvl3pPr>
            <a:lvl4pPr marL="1828800" marR="0" lvl="3" indent="-301625" algn="l" rtl="0">
              <a:lnSpc>
                <a:spcPct val="100000"/>
              </a:lnSpc>
              <a:spcBef>
                <a:spcPts val="1600"/>
              </a:spcBef>
              <a:spcAft>
                <a:spcPts val="0"/>
              </a:spcAft>
              <a:buClr>
                <a:schemeClr val="lt1"/>
              </a:buClr>
              <a:buSzPts val="1150"/>
              <a:buFont typeface="Montserrat"/>
              <a:buChar char="●"/>
              <a:defRPr sz="1150" b="0" i="0" u="none" strike="noStrike" cap="none">
                <a:solidFill>
                  <a:schemeClr val="lt1"/>
                </a:solidFill>
                <a:latin typeface="Montserrat"/>
                <a:ea typeface="Montserrat"/>
                <a:cs typeface="Montserrat"/>
                <a:sym typeface="Montserrat"/>
              </a:defRPr>
            </a:lvl4pPr>
            <a:lvl5pPr marL="2286000" marR="0" lvl="4" indent="-301625" algn="l" rtl="0">
              <a:lnSpc>
                <a:spcPct val="100000"/>
              </a:lnSpc>
              <a:spcBef>
                <a:spcPts val="1600"/>
              </a:spcBef>
              <a:spcAft>
                <a:spcPts val="0"/>
              </a:spcAft>
              <a:buClr>
                <a:schemeClr val="lt1"/>
              </a:buClr>
              <a:buSzPts val="1150"/>
              <a:buFont typeface="Montserrat"/>
              <a:buChar char="○"/>
              <a:defRPr sz="1150" b="0" i="0" u="none" strike="noStrike" cap="none">
                <a:solidFill>
                  <a:schemeClr val="lt1"/>
                </a:solidFill>
                <a:latin typeface="Montserrat"/>
                <a:ea typeface="Montserrat"/>
                <a:cs typeface="Montserrat"/>
                <a:sym typeface="Montserrat"/>
              </a:defRPr>
            </a:lvl5pPr>
            <a:lvl6pPr marL="2743200" marR="0" lvl="5" indent="-301625" algn="l" rtl="0">
              <a:lnSpc>
                <a:spcPct val="100000"/>
              </a:lnSpc>
              <a:spcBef>
                <a:spcPts val="1600"/>
              </a:spcBef>
              <a:spcAft>
                <a:spcPts val="0"/>
              </a:spcAft>
              <a:buClr>
                <a:schemeClr val="lt1"/>
              </a:buClr>
              <a:buSzPts val="1150"/>
              <a:buFont typeface="Montserrat"/>
              <a:buChar char="■"/>
              <a:defRPr sz="1150" b="0" i="0" u="none" strike="noStrike" cap="none">
                <a:solidFill>
                  <a:schemeClr val="lt1"/>
                </a:solidFill>
                <a:latin typeface="Montserrat"/>
                <a:ea typeface="Montserrat"/>
                <a:cs typeface="Montserrat"/>
                <a:sym typeface="Montserrat"/>
              </a:defRPr>
            </a:lvl6pPr>
            <a:lvl7pPr marL="3200400" marR="0" lvl="6" indent="-301625" algn="l" rtl="0">
              <a:lnSpc>
                <a:spcPct val="100000"/>
              </a:lnSpc>
              <a:spcBef>
                <a:spcPts val="1600"/>
              </a:spcBef>
              <a:spcAft>
                <a:spcPts val="0"/>
              </a:spcAft>
              <a:buClr>
                <a:schemeClr val="lt1"/>
              </a:buClr>
              <a:buSzPts val="1150"/>
              <a:buFont typeface="Montserrat"/>
              <a:buChar char="●"/>
              <a:defRPr sz="1150" b="0" i="0" u="none" strike="noStrike" cap="none">
                <a:solidFill>
                  <a:schemeClr val="lt1"/>
                </a:solidFill>
                <a:latin typeface="Montserrat"/>
                <a:ea typeface="Montserrat"/>
                <a:cs typeface="Montserrat"/>
                <a:sym typeface="Montserrat"/>
              </a:defRPr>
            </a:lvl7pPr>
            <a:lvl8pPr marL="3657600" marR="0" lvl="7" indent="-301625" algn="l" rtl="0">
              <a:lnSpc>
                <a:spcPct val="100000"/>
              </a:lnSpc>
              <a:spcBef>
                <a:spcPts val="1600"/>
              </a:spcBef>
              <a:spcAft>
                <a:spcPts val="0"/>
              </a:spcAft>
              <a:buClr>
                <a:schemeClr val="lt1"/>
              </a:buClr>
              <a:buSzPts val="1150"/>
              <a:buFont typeface="Montserrat"/>
              <a:buChar char="○"/>
              <a:defRPr sz="1150" b="0" i="0" u="none" strike="noStrike" cap="none">
                <a:solidFill>
                  <a:schemeClr val="lt1"/>
                </a:solidFill>
                <a:latin typeface="Montserrat"/>
                <a:ea typeface="Montserrat"/>
                <a:cs typeface="Montserrat"/>
                <a:sym typeface="Montserrat"/>
              </a:defRPr>
            </a:lvl8pPr>
            <a:lvl9pPr marL="4114800" marR="0" lvl="8" indent="-301625" algn="l" rtl="0">
              <a:lnSpc>
                <a:spcPct val="100000"/>
              </a:lnSpc>
              <a:spcBef>
                <a:spcPts val="1600"/>
              </a:spcBef>
              <a:spcAft>
                <a:spcPts val="1600"/>
              </a:spcAft>
              <a:buClr>
                <a:schemeClr val="lt1"/>
              </a:buClr>
              <a:buSzPts val="1150"/>
              <a:buFont typeface="Montserrat"/>
              <a:buChar char="■"/>
              <a:defRPr sz="1150" b="0" i="0" u="none" strike="noStrike" cap="none">
                <a:solidFill>
                  <a:schemeClr val="lt1"/>
                </a:solidFill>
                <a:latin typeface="Montserrat"/>
                <a:ea typeface="Montserrat"/>
                <a:cs typeface="Montserrat"/>
                <a:sym typeface="Montserrat"/>
              </a:defRPr>
            </a:lvl9pPr>
          </a:lstStyle>
          <a:p>
            <a:pPr marL="0" indent="0">
              <a:buNone/>
            </a:pPr>
            <a:r>
              <a:rPr lang="en-US" dirty="0" smtClean="0">
                <a:latin typeface="Times New Roman" pitchFamily="18" charset="0"/>
                <a:cs typeface="Times New Roman" pitchFamily="18" charset="0"/>
              </a:rPr>
              <a:t>                                                    Presented </a:t>
            </a:r>
            <a:r>
              <a:rPr lang="en-US" dirty="0">
                <a:latin typeface="Times New Roman" pitchFamily="18" charset="0"/>
                <a:cs typeface="Times New Roman" pitchFamily="18" charset="0"/>
              </a:rPr>
              <a:t>by:</a:t>
            </a:r>
          </a:p>
          <a:p>
            <a:pPr marL="0" indent="0">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Monjur</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Ahmed -1834902019</a:t>
            </a:r>
          </a:p>
          <a:p>
            <a:pPr marL="0" indent="0">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Pranta</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Saha</a:t>
            </a:r>
            <a:r>
              <a:rPr lang="en-US" dirty="0">
                <a:latin typeface="Times New Roman" pitchFamily="18" charset="0"/>
                <a:cs typeface="Times New Roman" pitchFamily="18" charset="0"/>
              </a:rPr>
              <a:t> -1834902005</a:t>
            </a:r>
          </a:p>
          <a:p>
            <a:pPr marL="0" indent="0">
              <a:buFont typeface="Montserrat"/>
              <a:buNone/>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5"/>
          <p:cNvSpPr txBox="1">
            <a:spLocks noGrp="1"/>
          </p:cNvSpPr>
          <p:nvPr>
            <p:ph type="title" idx="4"/>
          </p:nvPr>
        </p:nvSpPr>
        <p:spPr>
          <a:xfrm>
            <a:off x="938500" y="445025"/>
            <a:ext cx="4629300" cy="941400"/>
          </a:xfrm>
          <a:prstGeom prst="rect">
            <a:avLst/>
          </a:prstGeom>
        </p:spPr>
        <p:txBody>
          <a:bodyPr spcFirstLastPara="1" wrap="square" lIns="91425" tIns="91425" rIns="91425" bIns="91425" anchor="t" anchorCtr="0">
            <a:noAutofit/>
          </a:bodyPr>
          <a:lstStyle/>
          <a:p>
            <a:pPr marL="171450" lvl="0" indent="-171450">
              <a:spcAft>
                <a:spcPts val="1600"/>
              </a:spcAft>
            </a:pPr>
            <a:r>
              <a:rPr lang="en-US" dirty="0"/>
              <a:t>Experimental Result</a:t>
            </a:r>
          </a:p>
        </p:txBody>
      </p:sp>
      <p:cxnSp>
        <p:nvCxnSpPr>
          <p:cNvPr id="222" name="Google Shape;222;p45"/>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971550"/>
            <a:ext cx="7776629" cy="3605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76123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5"/>
          <p:cNvSpPr txBox="1">
            <a:spLocks noGrp="1"/>
          </p:cNvSpPr>
          <p:nvPr>
            <p:ph type="title" idx="4"/>
          </p:nvPr>
        </p:nvSpPr>
        <p:spPr>
          <a:xfrm>
            <a:off x="938500" y="445025"/>
            <a:ext cx="4629300" cy="941400"/>
          </a:xfrm>
          <a:prstGeom prst="rect">
            <a:avLst/>
          </a:prstGeom>
        </p:spPr>
        <p:txBody>
          <a:bodyPr spcFirstLastPara="1" wrap="square" lIns="91425" tIns="91425" rIns="91425" bIns="91425" anchor="t" anchorCtr="0">
            <a:noAutofit/>
          </a:bodyPr>
          <a:lstStyle/>
          <a:p>
            <a:pPr marL="171450" lvl="0" indent="-171450">
              <a:spcAft>
                <a:spcPts val="1600"/>
              </a:spcAft>
            </a:pPr>
            <a:r>
              <a:rPr lang="en-US" dirty="0"/>
              <a:t>Experimental Result</a:t>
            </a:r>
          </a:p>
        </p:txBody>
      </p:sp>
      <p:cxnSp>
        <p:nvCxnSpPr>
          <p:cNvPr id="222" name="Google Shape;222;p45"/>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6200" y="971550"/>
            <a:ext cx="7813000" cy="3657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43559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5"/>
          <p:cNvSpPr txBox="1">
            <a:spLocks noGrp="1"/>
          </p:cNvSpPr>
          <p:nvPr>
            <p:ph type="title" idx="4"/>
          </p:nvPr>
        </p:nvSpPr>
        <p:spPr>
          <a:xfrm>
            <a:off x="938500" y="445025"/>
            <a:ext cx="4629300" cy="941400"/>
          </a:xfrm>
          <a:prstGeom prst="rect">
            <a:avLst/>
          </a:prstGeom>
        </p:spPr>
        <p:txBody>
          <a:bodyPr spcFirstLastPara="1" wrap="square" lIns="91425" tIns="91425" rIns="91425" bIns="91425" anchor="t" anchorCtr="0">
            <a:noAutofit/>
          </a:bodyPr>
          <a:lstStyle/>
          <a:p>
            <a:pPr marL="171450" lvl="0" indent="-171450">
              <a:spcAft>
                <a:spcPts val="1600"/>
              </a:spcAft>
            </a:pPr>
            <a:r>
              <a:rPr lang="en-US" dirty="0"/>
              <a:t>Conclusion</a:t>
            </a:r>
          </a:p>
        </p:txBody>
      </p:sp>
      <p:cxnSp>
        <p:nvCxnSpPr>
          <p:cNvPr id="222" name="Google Shape;222;p45"/>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224" name="Google Shape;224;p45"/>
          <p:cNvSpPr txBox="1">
            <a:spLocks noGrp="1"/>
          </p:cNvSpPr>
          <p:nvPr>
            <p:ph type="subTitle" idx="1"/>
          </p:nvPr>
        </p:nvSpPr>
        <p:spPr>
          <a:xfrm>
            <a:off x="838200" y="1276350"/>
            <a:ext cx="6993467" cy="2819400"/>
          </a:xfrm>
          <a:prstGeom prst="rect">
            <a:avLst/>
          </a:prstGeom>
        </p:spPr>
        <p:txBody>
          <a:bodyPr spcFirstLastPara="1" wrap="square" lIns="91425" tIns="91425" rIns="91425" bIns="91425" anchor="t" anchorCtr="0">
            <a:noAutofit/>
          </a:bodyPr>
          <a:lstStyle/>
          <a:p>
            <a:pPr algn="l">
              <a:buFont typeface="Arial" pitchFamily="34" charset="0"/>
              <a:buChar char="•"/>
            </a:pPr>
            <a:r>
              <a:rPr lang="en-US" dirty="0">
                <a:solidFill>
                  <a:schemeClr val="bg1"/>
                </a:solidFill>
              </a:rPr>
              <a:t>In this proposed system we have implemented </a:t>
            </a:r>
            <a:r>
              <a:rPr lang="en-US" dirty="0" smtClean="0">
                <a:solidFill>
                  <a:schemeClr val="bg1"/>
                </a:solidFill>
              </a:rPr>
              <a:t>a trustworthy platform where </a:t>
            </a:r>
            <a:r>
              <a:rPr lang="en-US" dirty="0">
                <a:solidFill>
                  <a:schemeClr val="bg1"/>
                </a:solidFill>
              </a:rPr>
              <a:t>no one can temper the transaction </a:t>
            </a:r>
            <a:endParaRPr lang="en-US" dirty="0" smtClean="0">
              <a:solidFill>
                <a:schemeClr val="bg1"/>
              </a:solidFill>
            </a:endParaRPr>
          </a:p>
          <a:p>
            <a:pPr algn="l">
              <a:buFont typeface="Arial" pitchFamily="34" charset="0"/>
              <a:buChar char="•"/>
            </a:pPr>
            <a:endParaRPr lang="en-US" dirty="0">
              <a:solidFill>
                <a:schemeClr val="bg1"/>
              </a:solidFill>
            </a:endParaRPr>
          </a:p>
          <a:p>
            <a:pPr lvl="0" algn="l">
              <a:buFont typeface="Wingdings" pitchFamily="2" charset="2"/>
              <a:buChar char="§"/>
            </a:pPr>
            <a:r>
              <a:rPr lang="en-US" dirty="0"/>
              <a:t>The main fact of this system is that if the buyer didn’t get the actual product within the allocated time the deposited amount will be back by the system to the buyer’s </a:t>
            </a:r>
            <a:r>
              <a:rPr lang="en-US" dirty="0" smtClean="0"/>
              <a:t>account</a:t>
            </a:r>
          </a:p>
          <a:p>
            <a:pPr lvl="0" algn="l">
              <a:buFont typeface="Wingdings" pitchFamily="2" charset="2"/>
              <a:buChar char="§"/>
            </a:pPr>
            <a:endParaRPr lang="en-US" dirty="0" smtClean="0"/>
          </a:p>
          <a:p>
            <a:pPr lvl="0" algn="l">
              <a:buFont typeface="Arial" pitchFamily="34" charset="0"/>
              <a:buChar char="•"/>
            </a:pPr>
            <a:r>
              <a:rPr lang="en-US" dirty="0"/>
              <a:t>After getting the product the buyer has to verify with a private key in the system and then the amount will be transferred in the seller’s </a:t>
            </a:r>
            <a:r>
              <a:rPr lang="en-US" dirty="0" smtClean="0"/>
              <a:t>account</a:t>
            </a:r>
          </a:p>
          <a:p>
            <a:pPr lvl="0" algn="l">
              <a:buFont typeface="Arial" pitchFamily="34" charset="0"/>
              <a:buChar char="•"/>
            </a:pPr>
            <a:endParaRPr lang="en-US" dirty="0"/>
          </a:p>
          <a:p>
            <a:pPr algn="l">
              <a:buFont typeface="Arial" pitchFamily="34" charset="0"/>
              <a:buChar char="•"/>
            </a:pPr>
            <a:r>
              <a:rPr lang="en-US" dirty="0"/>
              <a:t>This system will solve the supply chain major issue of trust.</a:t>
            </a:r>
          </a:p>
          <a:p>
            <a:pPr lvl="0" algn="l">
              <a:buFont typeface="Arial" pitchFamily="34" charset="0"/>
              <a:buChar char="•"/>
            </a:pPr>
            <a:endParaRPr dirty="0"/>
          </a:p>
        </p:txBody>
      </p:sp>
    </p:spTree>
    <p:extLst>
      <p:ext uri="{BB962C8B-B14F-4D97-AF65-F5344CB8AC3E}">
        <p14:creationId xmlns:p14="http://schemas.microsoft.com/office/powerpoint/2010/main" val="19683535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5"/>
          <p:cNvSpPr txBox="1">
            <a:spLocks noGrp="1"/>
          </p:cNvSpPr>
          <p:nvPr>
            <p:ph type="title" idx="4"/>
          </p:nvPr>
        </p:nvSpPr>
        <p:spPr>
          <a:xfrm>
            <a:off x="938500" y="445025"/>
            <a:ext cx="4629300" cy="941400"/>
          </a:xfrm>
          <a:prstGeom prst="rect">
            <a:avLst/>
          </a:prstGeom>
        </p:spPr>
        <p:txBody>
          <a:bodyPr spcFirstLastPara="1" wrap="square" lIns="91425" tIns="91425" rIns="91425" bIns="91425" anchor="t" anchorCtr="0">
            <a:noAutofit/>
          </a:bodyPr>
          <a:lstStyle/>
          <a:p>
            <a:pPr marL="171450" lvl="0" indent="-171450">
              <a:spcAft>
                <a:spcPts val="1600"/>
              </a:spcAft>
            </a:pPr>
            <a:r>
              <a:rPr lang="en-US" dirty="0"/>
              <a:t>References</a:t>
            </a:r>
          </a:p>
        </p:txBody>
      </p:sp>
      <p:cxnSp>
        <p:nvCxnSpPr>
          <p:cNvPr id="222" name="Google Shape;222;p45"/>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224" name="Google Shape;224;p45"/>
          <p:cNvSpPr txBox="1">
            <a:spLocks noGrp="1"/>
          </p:cNvSpPr>
          <p:nvPr>
            <p:ph type="subTitle" idx="1"/>
          </p:nvPr>
        </p:nvSpPr>
        <p:spPr>
          <a:xfrm>
            <a:off x="931333" y="1200150"/>
            <a:ext cx="5715734" cy="3581400"/>
          </a:xfrm>
          <a:prstGeom prst="rect">
            <a:avLst/>
          </a:prstGeom>
        </p:spPr>
        <p:txBody>
          <a:bodyPr spcFirstLastPara="1" wrap="square" lIns="91425" tIns="91425" rIns="91425" bIns="91425" anchor="t" anchorCtr="0">
            <a:noAutofit/>
          </a:bodyPr>
          <a:lstStyle/>
          <a:p>
            <a:pPr algn="l">
              <a:buFont typeface="+mj-lt"/>
              <a:buAutoNum type="arabicPeriod"/>
            </a:pPr>
            <a:r>
              <a:rPr lang="en-US" dirty="0"/>
              <a:t>What is </a:t>
            </a:r>
            <a:r>
              <a:rPr lang="en-US" dirty="0" err="1"/>
              <a:t>blockchain</a:t>
            </a:r>
            <a:r>
              <a:rPr lang="en-US" dirty="0"/>
              <a:t> technology? - IBM </a:t>
            </a:r>
            <a:r>
              <a:rPr lang="en-US" dirty="0" err="1"/>
              <a:t>Blockchain</a:t>
            </a:r>
            <a:r>
              <a:rPr lang="en-US" dirty="0"/>
              <a:t>. IBM. (</a:t>
            </a:r>
            <a:r>
              <a:rPr lang="en-US" dirty="0" err="1"/>
              <a:t>n.d.</a:t>
            </a:r>
            <a:r>
              <a:rPr lang="en-US" dirty="0"/>
              <a:t>). Retrieved June 12, 2022, from </a:t>
            </a:r>
            <a:r>
              <a:rPr lang="en-US" dirty="0">
                <a:hlinkClick r:id="rId3"/>
              </a:rPr>
              <a:t>https://www.ibm.com/topics/what-is-blockchain</a:t>
            </a:r>
            <a:r>
              <a:rPr lang="en-US" dirty="0" smtClean="0">
                <a:hlinkClick r:id="rId4"/>
              </a:rPr>
              <a:t>.</a:t>
            </a:r>
            <a:endParaRPr lang="en-US" dirty="0" smtClean="0"/>
          </a:p>
          <a:p>
            <a:pPr algn="l">
              <a:buFont typeface="+mj-lt"/>
              <a:buAutoNum type="arabicPeriod"/>
            </a:pPr>
            <a:endParaRPr lang="en-US" dirty="0" smtClean="0"/>
          </a:p>
          <a:p>
            <a:pPr algn="l">
              <a:buFont typeface="+mj-lt"/>
              <a:buAutoNum type="arabicPeriod"/>
            </a:pPr>
            <a:r>
              <a:rPr lang="en-US" dirty="0"/>
              <a:t>11.48% customers victim of online shopping scams in 2020. Dhaka Tribune (2021, June 19), https://archive.dhakatribune.com/business/commerce /2021/06/20/11-48-customers- victim-of-online-shopping-scams-in-2020, last accessed June 2, </a:t>
            </a:r>
            <a:r>
              <a:rPr lang="en-US" dirty="0" smtClean="0"/>
              <a:t>2022</a:t>
            </a:r>
          </a:p>
          <a:p>
            <a:pPr algn="l">
              <a:buFont typeface="+mj-lt"/>
              <a:buAutoNum type="arabicPeriod"/>
            </a:pPr>
            <a:endParaRPr lang="en-US" dirty="0"/>
          </a:p>
          <a:p>
            <a:pPr lvl="0" algn="l">
              <a:buFont typeface="+mj-lt"/>
              <a:buAutoNum type="arabicPeriod"/>
            </a:pPr>
            <a:r>
              <a:rPr lang="en-US" dirty="0" err="1"/>
              <a:t>Khatun</a:t>
            </a:r>
            <a:r>
              <a:rPr lang="en-US" dirty="0"/>
              <a:t>, F. (</a:t>
            </a:r>
            <a:r>
              <a:rPr lang="en-US" dirty="0" err="1"/>
              <a:t>n.d.</a:t>
            </a:r>
            <a:r>
              <a:rPr lang="en-US" dirty="0"/>
              <a:t>). Digital platform economy and Bangladesh. The Financial Express. Retrieved June 13, 2022.</a:t>
            </a:r>
          </a:p>
          <a:p>
            <a:pPr algn="l">
              <a:buFont typeface="+mj-lt"/>
              <a:buAutoNum type="arabicPeriod"/>
            </a:pPr>
            <a:endParaRPr lang="en-US" dirty="0" smtClean="0"/>
          </a:p>
          <a:p>
            <a:pPr marL="114300" indent="0" algn="l"/>
            <a:endParaRPr lang="en-US" dirty="0"/>
          </a:p>
          <a:p>
            <a:pPr marL="114300" indent="0" algn="l"/>
            <a:endParaRPr lang="en-US" dirty="0"/>
          </a:p>
          <a:p>
            <a:pPr marL="114300" lvl="0" indent="0" algn="l"/>
            <a:endParaRPr lang="en-US" dirty="0" smtClean="0"/>
          </a:p>
          <a:p>
            <a:pPr lvl="0" algn="l"/>
            <a:endParaRPr dirty="0"/>
          </a:p>
        </p:txBody>
      </p:sp>
    </p:spTree>
    <p:extLst>
      <p:ext uri="{BB962C8B-B14F-4D97-AF65-F5344CB8AC3E}">
        <p14:creationId xmlns:p14="http://schemas.microsoft.com/office/powerpoint/2010/main" val="34510612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2"/>
        <p:cNvGrpSpPr/>
        <p:nvPr/>
      </p:nvGrpSpPr>
      <p:grpSpPr>
        <a:xfrm>
          <a:off x="0" y="0"/>
          <a:ext cx="0" cy="0"/>
          <a:chOff x="0" y="0"/>
          <a:chExt cx="0" cy="0"/>
        </a:xfrm>
      </p:grpSpPr>
      <p:sp>
        <p:nvSpPr>
          <p:cNvPr id="273" name="Google Shape;273;p49"/>
          <p:cNvSpPr txBox="1">
            <a:spLocks noGrp="1"/>
          </p:cNvSpPr>
          <p:nvPr>
            <p:ph type="ctrTitle"/>
          </p:nvPr>
        </p:nvSpPr>
        <p:spPr>
          <a:xfrm>
            <a:off x="-22860" y="1581150"/>
            <a:ext cx="8839200" cy="1371600"/>
          </a:xfrm>
          <a:prstGeom prst="rect">
            <a:avLst/>
          </a:prstGeom>
        </p:spPr>
        <p:txBody>
          <a:bodyPr spcFirstLastPara="1" wrap="square" lIns="91425" tIns="91425" rIns="91425" bIns="91425" anchor="t" anchorCtr="0">
            <a:noAutofit/>
          </a:bodyPr>
          <a:lstStyle/>
          <a:p>
            <a:pPr lvl="0"/>
            <a:r>
              <a:rPr lang="en-US" sz="4400" dirty="0" smtClean="0">
                <a:solidFill>
                  <a:schemeClr val="accent1"/>
                </a:solidFill>
              </a:rPr>
              <a:t>  </a:t>
            </a:r>
            <a:r>
              <a:rPr lang="en-US" sz="3200" dirty="0" smtClean="0">
                <a:solidFill>
                  <a:schemeClr val="accent1"/>
                </a:solidFill>
              </a:rPr>
              <a:t>Thank you</a:t>
            </a:r>
            <a:br>
              <a:rPr lang="en-US" sz="3200" dirty="0" smtClean="0">
                <a:solidFill>
                  <a:schemeClr val="accent1"/>
                </a:solidFill>
              </a:rPr>
            </a:br>
            <a:r>
              <a:rPr lang="en-US" sz="3200" dirty="0" smtClean="0">
                <a:solidFill>
                  <a:schemeClr val="accent1"/>
                </a:solidFill>
              </a:rPr>
              <a:t>Any Question </a:t>
            </a:r>
            <a:endParaRPr sz="3200" dirty="0">
              <a:solidFill>
                <a:schemeClr val="accent1"/>
              </a:solidFill>
            </a:endParaRPr>
          </a:p>
        </p:txBody>
      </p:sp>
    </p:spTree>
    <p:extLst>
      <p:ext uri="{BB962C8B-B14F-4D97-AF65-F5344CB8AC3E}">
        <p14:creationId xmlns:p14="http://schemas.microsoft.com/office/powerpoint/2010/main" val="40744797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9"/>
          <p:cNvSpPr txBox="1">
            <a:spLocks noGrp="1"/>
          </p:cNvSpPr>
          <p:nvPr>
            <p:ph type="title"/>
          </p:nvPr>
        </p:nvSpPr>
        <p:spPr>
          <a:xfrm>
            <a:off x="938500" y="445025"/>
            <a:ext cx="5735700" cy="9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Contents of Our Talk</a:t>
            </a:r>
            <a:endParaRPr dirty="0"/>
          </a:p>
        </p:txBody>
      </p:sp>
      <p:sp>
        <p:nvSpPr>
          <p:cNvPr id="171" name="Google Shape;171;p39"/>
          <p:cNvSpPr txBox="1">
            <a:spLocks noGrp="1"/>
          </p:cNvSpPr>
          <p:nvPr>
            <p:ph type="body" idx="1"/>
          </p:nvPr>
        </p:nvSpPr>
        <p:spPr>
          <a:xfrm>
            <a:off x="914400" y="1047750"/>
            <a:ext cx="7172100" cy="30399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1600"/>
              </a:spcAft>
              <a:buFont typeface="Wingdings" pitchFamily="2" charset="2"/>
              <a:buChar char="§"/>
            </a:pPr>
            <a:r>
              <a:rPr lang="en-US" dirty="0" smtClean="0"/>
              <a:t>Introduction</a:t>
            </a:r>
          </a:p>
          <a:p>
            <a:pPr marL="171450" lvl="0" indent="-171450" algn="l" rtl="0">
              <a:spcBef>
                <a:spcPts val="0"/>
              </a:spcBef>
              <a:spcAft>
                <a:spcPts val="1600"/>
              </a:spcAft>
              <a:buFont typeface="Wingdings" pitchFamily="2" charset="2"/>
              <a:buChar char="§"/>
            </a:pPr>
            <a:r>
              <a:rPr lang="en-US" dirty="0" smtClean="0"/>
              <a:t>Motivation</a:t>
            </a:r>
          </a:p>
          <a:p>
            <a:pPr marL="171450" lvl="0" indent="-171450" algn="l" rtl="0">
              <a:spcBef>
                <a:spcPts val="0"/>
              </a:spcBef>
              <a:spcAft>
                <a:spcPts val="1600"/>
              </a:spcAft>
              <a:buFont typeface="Wingdings" pitchFamily="2" charset="2"/>
              <a:buChar char="§"/>
            </a:pPr>
            <a:r>
              <a:rPr lang="en-US" dirty="0" smtClean="0"/>
              <a:t>Problem Statement</a:t>
            </a:r>
          </a:p>
          <a:p>
            <a:pPr marL="171450" lvl="0" indent="-171450" algn="l" rtl="0">
              <a:spcBef>
                <a:spcPts val="0"/>
              </a:spcBef>
              <a:spcAft>
                <a:spcPts val="1600"/>
              </a:spcAft>
              <a:buFont typeface="Wingdings" pitchFamily="2" charset="2"/>
              <a:buChar char="§"/>
            </a:pPr>
            <a:r>
              <a:rPr lang="en-US" dirty="0" smtClean="0"/>
              <a:t>Research Objectives</a:t>
            </a:r>
          </a:p>
          <a:p>
            <a:pPr marL="171450" lvl="0" indent="-171450" algn="l" rtl="0">
              <a:spcBef>
                <a:spcPts val="0"/>
              </a:spcBef>
              <a:spcAft>
                <a:spcPts val="1600"/>
              </a:spcAft>
              <a:buFont typeface="Wingdings" pitchFamily="2" charset="2"/>
              <a:buChar char="§"/>
            </a:pPr>
            <a:r>
              <a:rPr lang="en-US" dirty="0" smtClean="0"/>
              <a:t>Proposed System</a:t>
            </a:r>
          </a:p>
          <a:p>
            <a:pPr marL="171450" lvl="0" indent="-171450" algn="l" rtl="0">
              <a:spcBef>
                <a:spcPts val="0"/>
              </a:spcBef>
              <a:spcAft>
                <a:spcPts val="1600"/>
              </a:spcAft>
              <a:buFont typeface="Wingdings" pitchFamily="2" charset="2"/>
              <a:buChar char="§"/>
            </a:pPr>
            <a:r>
              <a:rPr lang="en-US" dirty="0" smtClean="0"/>
              <a:t>Experimental Result</a:t>
            </a:r>
          </a:p>
          <a:p>
            <a:pPr marL="171450" lvl="0" indent="-171450" algn="l" rtl="0">
              <a:spcBef>
                <a:spcPts val="0"/>
              </a:spcBef>
              <a:spcAft>
                <a:spcPts val="1600"/>
              </a:spcAft>
              <a:buFont typeface="Wingdings" pitchFamily="2" charset="2"/>
              <a:buChar char="§"/>
            </a:pPr>
            <a:r>
              <a:rPr lang="en-US" dirty="0" smtClean="0"/>
              <a:t>Conclusion</a:t>
            </a:r>
          </a:p>
          <a:p>
            <a:pPr marL="171450" lvl="0" indent="-171450" algn="l" rtl="0">
              <a:spcBef>
                <a:spcPts val="0"/>
              </a:spcBef>
              <a:spcAft>
                <a:spcPts val="1600"/>
              </a:spcAft>
              <a:buFont typeface="Wingdings" pitchFamily="2" charset="2"/>
              <a:buChar char="§"/>
            </a:pPr>
            <a:r>
              <a:rPr lang="en-US" dirty="0" smtClean="0"/>
              <a:t>References</a:t>
            </a:r>
            <a:endParaRPr dirty="0"/>
          </a:p>
        </p:txBody>
      </p:sp>
      <p:cxnSp>
        <p:nvCxnSpPr>
          <p:cNvPr id="172" name="Google Shape;172;p39"/>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extLst>
      <p:ext uri="{BB962C8B-B14F-4D97-AF65-F5344CB8AC3E}">
        <p14:creationId xmlns:p14="http://schemas.microsoft.com/office/powerpoint/2010/main" val="22999205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 name="TextBox 1"/>
          <p:cNvSpPr txBox="1"/>
          <p:nvPr/>
        </p:nvSpPr>
        <p:spPr>
          <a:xfrm>
            <a:off x="3124200" y="438150"/>
            <a:ext cx="184731" cy="307777"/>
          </a:xfrm>
          <a:prstGeom prst="rect">
            <a:avLst/>
          </a:prstGeom>
          <a:noFill/>
        </p:spPr>
        <p:txBody>
          <a:bodyPr wrap="none" rtlCol="0">
            <a:spAutoFit/>
          </a:bodyPr>
          <a:lstStyle/>
          <a:p>
            <a:endParaRPr lang="en-US" dirty="0">
              <a:solidFill>
                <a:schemeClr val="bg1"/>
              </a:solidFill>
            </a:endParaRPr>
          </a:p>
        </p:txBody>
      </p:sp>
      <p:sp>
        <p:nvSpPr>
          <p:cNvPr id="5" name="Google Shape;201;p42"/>
          <p:cNvSpPr txBox="1">
            <a:spLocks/>
          </p:cNvSpPr>
          <p:nvPr/>
        </p:nvSpPr>
        <p:spPr>
          <a:xfrm>
            <a:off x="1600200" y="438150"/>
            <a:ext cx="5105400" cy="7703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Montserrat ExtraBold"/>
              <a:buNone/>
              <a:defRPr sz="3000" b="1" i="0" u="none" strike="noStrike" cap="none">
                <a:solidFill>
                  <a:schemeClr val="lt1"/>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2pPr>
            <a:lvl3pPr marR="0" lvl="2"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3pPr>
            <a:lvl4pPr marR="0" lvl="3"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4pPr>
            <a:lvl5pPr marR="0" lvl="4"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5pPr>
            <a:lvl6pPr marR="0" lvl="5"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6pPr>
            <a:lvl7pPr marR="0" lvl="6"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7pPr>
            <a:lvl8pPr marR="0" lvl="7"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8pPr>
            <a:lvl9pPr marR="0" lvl="8"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9pPr>
          </a:lstStyle>
          <a:p>
            <a:r>
              <a:rPr lang="en-US" dirty="0" smtClean="0"/>
              <a:t>Introduction</a:t>
            </a:r>
            <a:endParaRPr lang="en-US" dirty="0"/>
          </a:p>
        </p:txBody>
      </p:sp>
      <p:sp>
        <p:nvSpPr>
          <p:cNvPr id="7" name="Google Shape;171;p39"/>
          <p:cNvSpPr txBox="1">
            <a:spLocks/>
          </p:cNvSpPr>
          <p:nvPr/>
        </p:nvSpPr>
        <p:spPr>
          <a:xfrm>
            <a:off x="938500" y="1246025"/>
            <a:ext cx="7062500" cy="23925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1"/>
              </a:buClr>
              <a:buSzPts val="1400"/>
              <a:buFont typeface="Montserrat"/>
              <a:buNone/>
              <a:defRPr sz="1400" b="0" i="0" u="none" strike="noStrike" cap="none">
                <a:solidFill>
                  <a:schemeClr val="accent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accent1"/>
              </a:buClr>
              <a:buSzPts val="1800"/>
              <a:buFont typeface="Montserrat"/>
              <a:buNone/>
              <a:defRPr sz="1800" b="0" i="0" u="none" strike="noStrike" cap="none">
                <a:solidFill>
                  <a:schemeClr val="accent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accent1"/>
              </a:buClr>
              <a:buSzPts val="1800"/>
              <a:buFont typeface="Montserrat"/>
              <a:buNone/>
              <a:defRPr sz="1800" b="0" i="0" u="none" strike="noStrike" cap="none">
                <a:solidFill>
                  <a:schemeClr val="accent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accent1"/>
              </a:buClr>
              <a:buSzPts val="1800"/>
              <a:buFont typeface="Montserrat"/>
              <a:buNone/>
              <a:defRPr sz="1800" b="0" i="0" u="none" strike="noStrike" cap="none">
                <a:solidFill>
                  <a:schemeClr val="accent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accent1"/>
              </a:buClr>
              <a:buSzPts val="1800"/>
              <a:buFont typeface="Montserrat"/>
              <a:buNone/>
              <a:defRPr sz="1800" b="0" i="0" u="none" strike="noStrike" cap="none">
                <a:solidFill>
                  <a:schemeClr val="accent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accent1"/>
              </a:buClr>
              <a:buSzPts val="1800"/>
              <a:buFont typeface="Montserrat"/>
              <a:buNone/>
              <a:defRPr sz="1800" b="0" i="0" u="none" strike="noStrike" cap="none">
                <a:solidFill>
                  <a:schemeClr val="accent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accent1"/>
              </a:buClr>
              <a:buSzPts val="1800"/>
              <a:buFont typeface="Montserrat"/>
              <a:buNone/>
              <a:defRPr sz="1800" b="0" i="0" u="none" strike="noStrike" cap="none">
                <a:solidFill>
                  <a:schemeClr val="accent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accent1"/>
              </a:buClr>
              <a:buSzPts val="1800"/>
              <a:buFont typeface="Montserrat"/>
              <a:buNone/>
              <a:defRPr sz="1800" b="0" i="0" u="none" strike="noStrike" cap="none">
                <a:solidFill>
                  <a:schemeClr val="accent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accent1"/>
              </a:buClr>
              <a:buSzPts val="1800"/>
              <a:buFont typeface="Montserrat"/>
              <a:buNone/>
              <a:defRPr sz="1800" b="0" i="0" u="none" strike="noStrike" cap="none">
                <a:solidFill>
                  <a:schemeClr val="accent1"/>
                </a:solidFill>
                <a:latin typeface="Montserrat"/>
                <a:ea typeface="Montserrat"/>
                <a:cs typeface="Montserrat"/>
                <a:sym typeface="Montserrat"/>
              </a:defRPr>
            </a:lvl9pPr>
          </a:lstStyle>
          <a:p>
            <a:pPr marL="0" indent="0" algn="l">
              <a:spcAft>
                <a:spcPts val="1600"/>
              </a:spcAft>
            </a:pPr>
            <a:r>
              <a:rPr lang="en-US" dirty="0" err="1"/>
              <a:t>Blockchain</a:t>
            </a:r>
            <a:r>
              <a:rPr lang="en-US" dirty="0"/>
              <a:t> is an emerging technology in the current </a:t>
            </a:r>
            <a:r>
              <a:rPr lang="en-US" dirty="0" smtClean="0"/>
              <a:t>world</a:t>
            </a:r>
          </a:p>
          <a:p>
            <a:pPr marL="0" indent="0" algn="l">
              <a:spcAft>
                <a:spcPts val="1600"/>
              </a:spcAft>
            </a:pPr>
            <a:r>
              <a:rPr lang="en-US" dirty="0" smtClean="0">
                <a:latin typeface="Montserrat" charset="0"/>
                <a:cs typeface="Times New Roman" pitchFamily="18" charset="0"/>
              </a:rPr>
              <a:t>It </a:t>
            </a:r>
            <a:r>
              <a:rPr lang="en-US" dirty="0">
                <a:latin typeface="Montserrat" charset="0"/>
                <a:cs typeface="Times New Roman" pitchFamily="18" charset="0"/>
              </a:rPr>
              <a:t>helps f</a:t>
            </a:r>
            <a:r>
              <a:rPr lang="en-US" dirty="0" smtClean="0">
                <a:latin typeface="Montserrat" charset="0"/>
                <a:cs typeface="Times New Roman" pitchFamily="18" charset="0"/>
              </a:rPr>
              <a:t>inancial sector </a:t>
            </a:r>
            <a:r>
              <a:rPr lang="en-US" dirty="0">
                <a:latin typeface="Montserrat" charset="0"/>
                <a:cs typeface="Times New Roman" pitchFamily="18" charset="0"/>
              </a:rPr>
              <a:t>with its distributed, decentralized, transparent and immutable digital ledger </a:t>
            </a:r>
            <a:r>
              <a:rPr lang="en-US" dirty="0" smtClean="0">
                <a:latin typeface="Montserrat" charset="0"/>
                <a:cs typeface="Times New Roman" pitchFamily="18" charset="0"/>
              </a:rPr>
              <a:t>technology.</a:t>
            </a:r>
          </a:p>
          <a:p>
            <a:pPr marL="0" indent="0" algn="l">
              <a:spcAft>
                <a:spcPts val="1600"/>
              </a:spcAft>
            </a:pPr>
            <a:r>
              <a:rPr lang="en-US" dirty="0" smtClean="0">
                <a:latin typeface="Montserrat" charset="0"/>
                <a:cs typeface="Times New Roman" pitchFamily="18" charset="0"/>
              </a:rPr>
              <a:t>Data </a:t>
            </a:r>
            <a:r>
              <a:rPr lang="en-US" dirty="0">
                <a:latin typeface="Montserrat" charset="0"/>
                <a:cs typeface="Times New Roman" pitchFamily="18" charset="0"/>
              </a:rPr>
              <a:t>can’t be manipulated by </a:t>
            </a:r>
            <a:r>
              <a:rPr lang="en-US" dirty="0" smtClean="0">
                <a:latin typeface="Montserrat" charset="0"/>
                <a:cs typeface="Times New Roman" pitchFamily="18" charset="0"/>
              </a:rPr>
              <a:t>company or organizations. </a:t>
            </a:r>
            <a:endParaRPr lang="en-US" dirty="0">
              <a:latin typeface="Montserrat" charset="0"/>
              <a:cs typeface="Times New Roman" pitchFamily="18" charset="0"/>
            </a:endParaRPr>
          </a:p>
          <a:p>
            <a:pPr marL="0" indent="0" algn="l">
              <a:spcAft>
                <a:spcPts val="1600"/>
              </a:spcAft>
            </a:pPr>
            <a:endParaRPr lang="en-US" dirty="0">
              <a:latin typeface="Times New Roman" pitchFamily="18" charset="0"/>
              <a:cs typeface="Times New Roman" pitchFamily="18" charset="0"/>
            </a:endParaRPr>
          </a:p>
          <a:p>
            <a:pPr marL="0" indent="0" algn="l">
              <a:spcAft>
                <a:spcPts val="1600"/>
              </a:spcAft>
            </a:pPr>
            <a:endParaRPr lang="en-US" dirty="0" smtClean="0"/>
          </a:p>
          <a:p>
            <a:pPr marL="0" indent="0" algn="l">
              <a:spcAft>
                <a:spcPts val="1600"/>
              </a:spcAft>
            </a:pP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 name="TextBox 1"/>
          <p:cNvSpPr txBox="1"/>
          <p:nvPr/>
        </p:nvSpPr>
        <p:spPr>
          <a:xfrm>
            <a:off x="3124200" y="438150"/>
            <a:ext cx="184731" cy="307777"/>
          </a:xfrm>
          <a:prstGeom prst="rect">
            <a:avLst/>
          </a:prstGeom>
          <a:noFill/>
        </p:spPr>
        <p:txBody>
          <a:bodyPr wrap="none" rtlCol="0">
            <a:spAutoFit/>
          </a:bodyPr>
          <a:lstStyle/>
          <a:p>
            <a:endParaRPr lang="en-US" dirty="0">
              <a:solidFill>
                <a:schemeClr val="bg1"/>
              </a:solidFill>
            </a:endParaRPr>
          </a:p>
        </p:txBody>
      </p:sp>
      <p:sp>
        <p:nvSpPr>
          <p:cNvPr id="5" name="Google Shape;201;p42"/>
          <p:cNvSpPr txBox="1">
            <a:spLocks/>
          </p:cNvSpPr>
          <p:nvPr/>
        </p:nvSpPr>
        <p:spPr>
          <a:xfrm>
            <a:off x="1676400" y="360770"/>
            <a:ext cx="5105400" cy="7703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Montserrat ExtraBold"/>
              <a:buNone/>
              <a:defRPr sz="3000" b="1" i="0" u="none" strike="noStrike" cap="none">
                <a:solidFill>
                  <a:schemeClr val="lt1"/>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2pPr>
            <a:lvl3pPr marR="0" lvl="2"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3pPr>
            <a:lvl4pPr marR="0" lvl="3"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4pPr>
            <a:lvl5pPr marR="0" lvl="4"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5pPr>
            <a:lvl6pPr marR="0" lvl="5"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6pPr>
            <a:lvl7pPr marR="0" lvl="6"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7pPr>
            <a:lvl8pPr marR="0" lvl="7"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8pPr>
            <a:lvl9pPr marR="0" lvl="8"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9pPr>
          </a:lstStyle>
          <a:p>
            <a:r>
              <a:rPr lang="en-US" dirty="0" smtClean="0"/>
              <a:t>Motivation</a:t>
            </a:r>
            <a:endParaRPr lang="en-US" dirty="0"/>
          </a:p>
        </p:txBody>
      </p:sp>
      <p:sp>
        <p:nvSpPr>
          <p:cNvPr id="7" name="Google Shape;171;p39"/>
          <p:cNvSpPr txBox="1">
            <a:spLocks/>
          </p:cNvSpPr>
          <p:nvPr/>
        </p:nvSpPr>
        <p:spPr>
          <a:xfrm>
            <a:off x="941528" y="1131084"/>
            <a:ext cx="7062500" cy="27360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1"/>
              </a:buClr>
              <a:buSzPts val="1400"/>
              <a:buFont typeface="Montserrat"/>
              <a:buNone/>
              <a:defRPr sz="1400" b="0" i="0" u="none" strike="noStrike" cap="none">
                <a:solidFill>
                  <a:schemeClr val="accent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accent1"/>
              </a:buClr>
              <a:buSzPts val="1800"/>
              <a:buFont typeface="Montserrat"/>
              <a:buNone/>
              <a:defRPr sz="1800" b="0" i="0" u="none" strike="noStrike" cap="none">
                <a:solidFill>
                  <a:schemeClr val="accent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accent1"/>
              </a:buClr>
              <a:buSzPts val="1800"/>
              <a:buFont typeface="Montserrat"/>
              <a:buNone/>
              <a:defRPr sz="1800" b="0" i="0" u="none" strike="noStrike" cap="none">
                <a:solidFill>
                  <a:schemeClr val="accent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accent1"/>
              </a:buClr>
              <a:buSzPts val="1800"/>
              <a:buFont typeface="Montserrat"/>
              <a:buNone/>
              <a:defRPr sz="1800" b="0" i="0" u="none" strike="noStrike" cap="none">
                <a:solidFill>
                  <a:schemeClr val="accent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accent1"/>
              </a:buClr>
              <a:buSzPts val="1800"/>
              <a:buFont typeface="Montserrat"/>
              <a:buNone/>
              <a:defRPr sz="1800" b="0" i="0" u="none" strike="noStrike" cap="none">
                <a:solidFill>
                  <a:schemeClr val="accent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accent1"/>
              </a:buClr>
              <a:buSzPts val="1800"/>
              <a:buFont typeface="Montserrat"/>
              <a:buNone/>
              <a:defRPr sz="1800" b="0" i="0" u="none" strike="noStrike" cap="none">
                <a:solidFill>
                  <a:schemeClr val="accent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accent1"/>
              </a:buClr>
              <a:buSzPts val="1800"/>
              <a:buFont typeface="Montserrat"/>
              <a:buNone/>
              <a:defRPr sz="1800" b="0" i="0" u="none" strike="noStrike" cap="none">
                <a:solidFill>
                  <a:schemeClr val="accent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accent1"/>
              </a:buClr>
              <a:buSzPts val="1800"/>
              <a:buFont typeface="Montserrat"/>
              <a:buNone/>
              <a:defRPr sz="1800" b="0" i="0" u="none" strike="noStrike" cap="none">
                <a:solidFill>
                  <a:schemeClr val="accent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accent1"/>
              </a:buClr>
              <a:buSzPts val="1800"/>
              <a:buFont typeface="Montserrat"/>
              <a:buNone/>
              <a:defRPr sz="1800" b="0" i="0" u="none" strike="noStrike" cap="none">
                <a:solidFill>
                  <a:schemeClr val="accent1"/>
                </a:solidFill>
                <a:latin typeface="Montserrat"/>
                <a:ea typeface="Montserrat"/>
                <a:cs typeface="Montserrat"/>
                <a:sym typeface="Montserrat"/>
              </a:defRPr>
            </a:lvl9pPr>
          </a:lstStyle>
          <a:p>
            <a:pPr marL="285750" indent="-285750" algn="l">
              <a:spcAft>
                <a:spcPts val="1600"/>
              </a:spcAft>
              <a:buFont typeface="Wingdings" pitchFamily="2" charset="2"/>
              <a:buChar char="§"/>
            </a:pPr>
            <a:r>
              <a:rPr lang="en-US" dirty="0"/>
              <a:t>People are now getting everything they need from the internet very </a:t>
            </a:r>
            <a:r>
              <a:rPr lang="en-US" dirty="0" smtClean="0"/>
              <a:t>quickly</a:t>
            </a:r>
          </a:p>
          <a:p>
            <a:pPr marL="285750" indent="-285750" algn="l">
              <a:spcAft>
                <a:spcPts val="1600"/>
              </a:spcAft>
              <a:buFont typeface="Wingdings" pitchFamily="2" charset="2"/>
              <a:buChar char="§"/>
            </a:pPr>
            <a:r>
              <a:rPr lang="en-US" dirty="0" smtClean="0"/>
              <a:t>A </a:t>
            </a:r>
            <a:r>
              <a:rPr lang="en-US" dirty="0"/>
              <a:t>decentralized app or d-app can be used in many aspects where trust is the focus point.</a:t>
            </a:r>
            <a:endParaRPr lang="en-US" dirty="0">
              <a:latin typeface="Times New Roman" pitchFamily="18" charset="0"/>
              <a:cs typeface="Times New Roman" pitchFamily="18" charset="0"/>
            </a:endParaRPr>
          </a:p>
          <a:p>
            <a:pPr marL="285750" indent="-285750" algn="l">
              <a:spcAft>
                <a:spcPts val="1600"/>
              </a:spcAft>
              <a:buFont typeface="Wingdings" pitchFamily="2" charset="2"/>
              <a:buChar char="§"/>
            </a:pPr>
            <a:r>
              <a:rPr lang="en-US" dirty="0"/>
              <a:t>A multi-vendor E-commerce is an ideal </a:t>
            </a:r>
            <a:r>
              <a:rPr lang="en-US" dirty="0" smtClean="0"/>
              <a:t>example</a:t>
            </a:r>
          </a:p>
          <a:p>
            <a:pPr marL="285750" indent="-285750" algn="l">
              <a:spcAft>
                <a:spcPts val="1600"/>
              </a:spcAft>
              <a:buFont typeface="Wingdings" pitchFamily="2" charset="2"/>
              <a:buChar char="§"/>
            </a:pPr>
            <a:r>
              <a:rPr lang="en-US" dirty="0"/>
              <a:t>M</a:t>
            </a:r>
            <a:r>
              <a:rPr lang="en-US" dirty="0" smtClean="0"/>
              <a:t>any </a:t>
            </a:r>
            <a:r>
              <a:rPr lang="en-US" dirty="0"/>
              <a:t>vendors join it is tough to monitor all sellers for their product </a:t>
            </a:r>
            <a:r>
              <a:rPr lang="en-US" dirty="0" smtClean="0"/>
              <a:t>authenticity</a:t>
            </a:r>
          </a:p>
          <a:p>
            <a:pPr marL="285750" indent="-285750" algn="l">
              <a:spcAft>
                <a:spcPts val="1600"/>
              </a:spcAft>
              <a:buFont typeface="Wingdings" pitchFamily="2" charset="2"/>
              <a:buChar char="§"/>
            </a:pPr>
            <a:r>
              <a:rPr lang="en-US" dirty="0"/>
              <a:t>A d-app with a smart contract can be a solution to this problem.</a:t>
            </a:r>
          </a:p>
          <a:p>
            <a:pPr marL="0" indent="0" algn="l">
              <a:spcAft>
                <a:spcPts val="1600"/>
              </a:spcAft>
            </a:pPr>
            <a:endParaRPr lang="en-US" dirty="0" smtClean="0"/>
          </a:p>
          <a:p>
            <a:pPr marL="0" indent="0" algn="l">
              <a:spcAft>
                <a:spcPts val="1600"/>
              </a:spcAft>
            </a:pPr>
            <a:endParaRPr lang="en-US" dirty="0" smtClean="0"/>
          </a:p>
        </p:txBody>
      </p:sp>
    </p:spTree>
    <p:extLst>
      <p:ext uri="{BB962C8B-B14F-4D97-AF65-F5344CB8AC3E}">
        <p14:creationId xmlns:p14="http://schemas.microsoft.com/office/powerpoint/2010/main" val="36550288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 name="TextBox 1"/>
          <p:cNvSpPr txBox="1"/>
          <p:nvPr/>
        </p:nvSpPr>
        <p:spPr>
          <a:xfrm>
            <a:off x="3124200" y="438150"/>
            <a:ext cx="184731" cy="307777"/>
          </a:xfrm>
          <a:prstGeom prst="rect">
            <a:avLst/>
          </a:prstGeom>
          <a:noFill/>
        </p:spPr>
        <p:txBody>
          <a:bodyPr wrap="none" rtlCol="0">
            <a:spAutoFit/>
          </a:bodyPr>
          <a:lstStyle/>
          <a:p>
            <a:endParaRPr lang="en-US" dirty="0">
              <a:solidFill>
                <a:schemeClr val="bg1"/>
              </a:solidFill>
            </a:endParaRPr>
          </a:p>
        </p:txBody>
      </p:sp>
      <p:sp>
        <p:nvSpPr>
          <p:cNvPr id="5" name="Google Shape;201;p42"/>
          <p:cNvSpPr txBox="1">
            <a:spLocks/>
          </p:cNvSpPr>
          <p:nvPr/>
        </p:nvSpPr>
        <p:spPr>
          <a:xfrm>
            <a:off x="1676400" y="360770"/>
            <a:ext cx="5105400" cy="7703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Montserrat ExtraBold"/>
              <a:buNone/>
              <a:defRPr sz="3000" b="1" i="0" u="none" strike="noStrike" cap="none">
                <a:solidFill>
                  <a:schemeClr val="lt1"/>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2pPr>
            <a:lvl3pPr marR="0" lvl="2"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3pPr>
            <a:lvl4pPr marR="0" lvl="3"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4pPr>
            <a:lvl5pPr marR="0" lvl="4"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5pPr>
            <a:lvl6pPr marR="0" lvl="5"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6pPr>
            <a:lvl7pPr marR="0" lvl="6"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7pPr>
            <a:lvl8pPr marR="0" lvl="7"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8pPr>
            <a:lvl9pPr marR="0" lvl="8"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9pPr>
          </a:lstStyle>
          <a:p>
            <a:r>
              <a:rPr lang="en-US" dirty="0" smtClean="0"/>
              <a:t>Problem Statement</a:t>
            </a:r>
            <a:endParaRPr lang="en-US" dirty="0"/>
          </a:p>
        </p:txBody>
      </p:sp>
      <p:sp>
        <p:nvSpPr>
          <p:cNvPr id="7" name="Google Shape;171;p39"/>
          <p:cNvSpPr txBox="1">
            <a:spLocks/>
          </p:cNvSpPr>
          <p:nvPr/>
        </p:nvSpPr>
        <p:spPr>
          <a:xfrm>
            <a:off x="941528" y="1131084"/>
            <a:ext cx="7062500" cy="13335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1"/>
              </a:buClr>
              <a:buSzPts val="1400"/>
              <a:buFont typeface="Montserrat"/>
              <a:buNone/>
              <a:defRPr sz="1400" b="0" i="0" u="none" strike="noStrike" cap="none">
                <a:solidFill>
                  <a:schemeClr val="accent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accent1"/>
              </a:buClr>
              <a:buSzPts val="1800"/>
              <a:buFont typeface="Montserrat"/>
              <a:buNone/>
              <a:defRPr sz="1800" b="0" i="0" u="none" strike="noStrike" cap="none">
                <a:solidFill>
                  <a:schemeClr val="accent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accent1"/>
              </a:buClr>
              <a:buSzPts val="1800"/>
              <a:buFont typeface="Montserrat"/>
              <a:buNone/>
              <a:defRPr sz="1800" b="0" i="0" u="none" strike="noStrike" cap="none">
                <a:solidFill>
                  <a:schemeClr val="accent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accent1"/>
              </a:buClr>
              <a:buSzPts val="1800"/>
              <a:buFont typeface="Montserrat"/>
              <a:buNone/>
              <a:defRPr sz="1800" b="0" i="0" u="none" strike="noStrike" cap="none">
                <a:solidFill>
                  <a:schemeClr val="accent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accent1"/>
              </a:buClr>
              <a:buSzPts val="1800"/>
              <a:buFont typeface="Montserrat"/>
              <a:buNone/>
              <a:defRPr sz="1800" b="0" i="0" u="none" strike="noStrike" cap="none">
                <a:solidFill>
                  <a:schemeClr val="accent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accent1"/>
              </a:buClr>
              <a:buSzPts val="1800"/>
              <a:buFont typeface="Montserrat"/>
              <a:buNone/>
              <a:defRPr sz="1800" b="0" i="0" u="none" strike="noStrike" cap="none">
                <a:solidFill>
                  <a:schemeClr val="accent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accent1"/>
              </a:buClr>
              <a:buSzPts val="1800"/>
              <a:buFont typeface="Montserrat"/>
              <a:buNone/>
              <a:defRPr sz="1800" b="0" i="0" u="none" strike="noStrike" cap="none">
                <a:solidFill>
                  <a:schemeClr val="accent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accent1"/>
              </a:buClr>
              <a:buSzPts val="1800"/>
              <a:buFont typeface="Montserrat"/>
              <a:buNone/>
              <a:defRPr sz="1800" b="0" i="0" u="none" strike="noStrike" cap="none">
                <a:solidFill>
                  <a:schemeClr val="accent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accent1"/>
              </a:buClr>
              <a:buSzPts val="1800"/>
              <a:buFont typeface="Montserrat"/>
              <a:buNone/>
              <a:defRPr sz="1800" b="0" i="0" u="none" strike="noStrike" cap="none">
                <a:solidFill>
                  <a:schemeClr val="accent1"/>
                </a:solidFill>
                <a:latin typeface="Montserrat"/>
                <a:ea typeface="Montserrat"/>
                <a:cs typeface="Montserrat"/>
                <a:sym typeface="Montserrat"/>
              </a:defRPr>
            </a:lvl9pPr>
          </a:lstStyle>
          <a:p>
            <a:pPr marL="285750" indent="-285750" algn="l">
              <a:spcAft>
                <a:spcPts val="1600"/>
              </a:spcAft>
              <a:buFont typeface="Wingdings" pitchFamily="2" charset="2"/>
              <a:buChar char="§"/>
            </a:pPr>
            <a:r>
              <a:rPr lang="en-US" dirty="0" smtClean="0"/>
              <a:t>Products not delivered in Time</a:t>
            </a:r>
          </a:p>
          <a:p>
            <a:pPr marL="285750" indent="-285750" algn="l">
              <a:spcAft>
                <a:spcPts val="1600"/>
              </a:spcAft>
              <a:buFont typeface="Wingdings" pitchFamily="2" charset="2"/>
              <a:buChar char="§"/>
            </a:pPr>
            <a:r>
              <a:rPr lang="en-US" dirty="0" smtClean="0"/>
              <a:t>Refund delays or sometimes merchant refused to refund</a:t>
            </a:r>
          </a:p>
          <a:p>
            <a:pPr marL="285750" indent="-285750" algn="l">
              <a:spcAft>
                <a:spcPts val="1600"/>
              </a:spcAft>
              <a:buFont typeface="Wingdings" pitchFamily="2" charset="2"/>
              <a:buChar char="§"/>
            </a:pPr>
            <a:r>
              <a:rPr lang="en-US" dirty="0" smtClean="0"/>
              <a:t>Scams in online shopping</a:t>
            </a:r>
          </a:p>
          <a:p>
            <a:pPr marL="285750" indent="-285750" algn="l">
              <a:spcAft>
                <a:spcPts val="1600"/>
              </a:spcAft>
              <a:buFont typeface="Wingdings" pitchFamily="2" charset="2"/>
              <a:buChar char="§"/>
            </a:pPr>
            <a:endParaRPr lang="en-US" dirty="0" smtClean="0"/>
          </a:p>
        </p:txBody>
      </p:sp>
    </p:spTree>
    <p:extLst>
      <p:ext uri="{BB962C8B-B14F-4D97-AF65-F5344CB8AC3E}">
        <p14:creationId xmlns:p14="http://schemas.microsoft.com/office/powerpoint/2010/main" val="27367633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7150"/>
            <a:ext cx="4271238" cy="241141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00" y="47174"/>
            <a:ext cx="4343400" cy="243136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2578080"/>
            <a:ext cx="4271238" cy="2389186"/>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48200" y="2578080"/>
            <a:ext cx="4343400" cy="2389186"/>
          </a:xfrm>
          <a:prstGeom prst="rect">
            <a:avLst/>
          </a:prstGeom>
        </p:spPr>
      </p:pic>
    </p:spTree>
    <p:extLst>
      <p:ext uri="{BB962C8B-B14F-4D97-AF65-F5344CB8AC3E}">
        <p14:creationId xmlns:p14="http://schemas.microsoft.com/office/powerpoint/2010/main" val="3691612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5"/>
          <p:cNvSpPr txBox="1">
            <a:spLocks noGrp="1"/>
          </p:cNvSpPr>
          <p:nvPr>
            <p:ph type="title" idx="4"/>
          </p:nvPr>
        </p:nvSpPr>
        <p:spPr>
          <a:xfrm>
            <a:off x="938500" y="445025"/>
            <a:ext cx="4629300" cy="9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Research Objectives</a:t>
            </a:r>
            <a:endParaRPr dirty="0"/>
          </a:p>
        </p:txBody>
      </p:sp>
      <p:cxnSp>
        <p:nvCxnSpPr>
          <p:cNvPr id="222" name="Google Shape;222;p45"/>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224" name="Google Shape;224;p45"/>
          <p:cNvSpPr txBox="1">
            <a:spLocks noGrp="1"/>
          </p:cNvSpPr>
          <p:nvPr>
            <p:ph type="subTitle" idx="1"/>
          </p:nvPr>
        </p:nvSpPr>
        <p:spPr>
          <a:xfrm>
            <a:off x="931333" y="1200150"/>
            <a:ext cx="5715734" cy="2819400"/>
          </a:xfrm>
          <a:prstGeom prst="rect">
            <a:avLst/>
          </a:prstGeom>
        </p:spPr>
        <p:txBody>
          <a:bodyPr spcFirstLastPara="1" wrap="square" lIns="91425" tIns="91425" rIns="91425" bIns="91425" anchor="t" anchorCtr="0">
            <a:noAutofit/>
          </a:bodyPr>
          <a:lstStyle/>
          <a:p>
            <a:pPr lvl="0" algn="l">
              <a:buFont typeface="Wingdings" pitchFamily="2" charset="2"/>
              <a:buChar char="§"/>
            </a:pPr>
            <a:r>
              <a:rPr lang="en-US" dirty="0" smtClean="0"/>
              <a:t>Use </a:t>
            </a:r>
            <a:r>
              <a:rPr lang="en-US" dirty="0" err="1"/>
              <a:t>blockchain</a:t>
            </a:r>
            <a:r>
              <a:rPr lang="en-US" dirty="0"/>
              <a:t> as a middleman in E-commerce </a:t>
            </a:r>
            <a:r>
              <a:rPr lang="en-US" dirty="0" smtClean="0"/>
              <a:t>transactions</a:t>
            </a:r>
          </a:p>
          <a:p>
            <a:pPr lvl="0" algn="l"/>
            <a:r>
              <a:rPr lang="en-US" dirty="0" smtClean="0"/>
              <a:t> </a:t>
            </a:r>
            <a:endParaRPr lang="en-US" dirty="0"/>
          </a:p>
          <a:p>
            <a:pPr lvl="0" algn="l">
              <a:buFont typeface="Wingdings" pitchFamily="2" charset="2"/>
              <a:buChar char="§"/>
            </a:pPr>
            <a:r>
              <a:rPr lang="en-US" dirty="0"/>
              <a:t>Eliminate third party ESCROW Service for E-commerce </a:t>
            </a:r>
            <a:r>
              <a:rPr lang="en-US" dirty="0" smtClean="0"/>
              <a:t>websites</a:t>
            </a:r>
          </a:p>
          <a:p>
            <a:pPr marL="114300" lvl="0" indent="0" algn="l"/>
            <a:endParaRPr lang="en-US" dirty="0"/>
          </a:p>
          <a:p>
            <a:pPr lvl="0" algn="l">
              <a:buFont typeface="Wingdings" pitchFamily="2" charset="2"/>
              <a:buChar char="§"/>
            </a:pPr>
            <a:r>
              <a:rPr lang="en-US" dirty="0"/>
              <a:t>Reduce Scams in Online </a:t>
            </a:r>
            <a:r>
              <a:rPr lang="en-US" dirty="0" smtClean="0"/>
              <a:t>Shopping</a:t>
            </a:r>
          </a:p>
          <a:p>
            <a:pPr lvl="0" algn="l">
              <a:buFont typeface="Wingdings" pitchFamily="2" charset="2"/>
              <a:buChar char="§"/>
            </a:pPr>
            <a:endParaRPr lang="en-US" dirty="0"/>
          </a:p>
          <a:p>
            <a:pPr lvl="0" algn="l">
              <a:buFont typeface="Wingdings" pitchFamily="2" charset="2"/>
              <a:buChar char="§"/>
            </a:pPr>
            <a:r>
              <a:rPr lang="en-US" dirty="0"/>
              <a:t>Transparency in Customer’s product </a:t>
            </a:r>
            <a:r>
              <a:rPr lang="en-US" dirty="0" smtClean="0"/>
              <a:t>delivery</a:t>
            </a:r>
          </a:p>
          <a:p>
            <a:pPr lvl="0" algn="l">
              <a:buFont typeface="Wingdings" pitchFamily="2" charset="2"/>
              <a:buChar char="§"/>
            </a:pPr>
            <a:endParaRPr lang="en-US" dirty="0"/>
          </a:p>
          <a:p>
            <a:pPr lvl="0" algn="l">
              <a:buFont typeface="Wingdings" pitchFamily="2" charset="2"/>
              <a:buChar char="§"/>
            </a:pPr>
            <a:r>
              <a:rPr lang="en-US" dirty="0"/>
              <a:t>Reinstating customer’s trust in E-commerce</a:t>
            </a:r>
          </a:p>
          <a:p>
            <a:pPr marL="0" lvl="0" indent="0" algn="l" rtl="0">
              <a:spcBef>
                <a:spcPts val="0"/>
              </a:spcBef>
              <a:spcAft>
                <a:spcPts val="0"/>
              </a:spcAft>
              <a:buNone/>
            </a:pPr>
            <a:endParaRP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2"/>
        <p:cNvGrpSpPr/>
        <p:nvPr/>
      </p:nvGrpSpPr>
      <p:grpSpPr>
        <a:xfrm>
          <a:off x="0" y="0"/>
          <a:ext cx="0" cy="0"/>
          <a:chOff x="0" y="0"/>
          <a:chExt cx="0" cy="0"/>
        </a:xfrm>
      </p:grpSpPr>
      <p:sp>
        <p:nvSpPr>
          <p:cNvPr id="273" name="Google Shape;273;p49"/>
          <p:cNvSpPr txBox="1">
            <a:spLocks noGrp="1"/>
          </p:cNvSpPr>
          <p:nvPr>
            <p:ph type="ctrTitle"/>
          </p:nvPr>
        </p:nvSpPr>
        <p:spPr>
          <a:xfrm>
            <a:off x="152400" y="209550"/>
            <a:ext cx="8839200" cy="533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4000" dirty="0" smtClean="0">
                <a:solidFill>
                  <a:schemeClr val="accent1"/>
                </a:solidFill>
              </a:rPr>
              <a:t>  </a:t>
            </a:r>
            <a:r>
              <a:rPr lang="en-US" sz="2800" dirty="0" smtClean="0">
                <a:solidFill>
                  <a:schemeClr val="accent1"/>
                </a:solidFill>
              </a:rPr>
              <a:t>Proposed System</a:t>
            </a:r>
            <a:endParaRPr sz="2800" dirty="0">
              <a:solidFill>
                <a:schemeClr val="accent1"/>
              </a:solidFill>
            </a:endParaRPr>
          </a:p>
        </p:txBody>
      </p:sp>
      <p:pic>
        <p:nvPicPr>
          <p:cNvPr id="1026" name="Picture 2" descr="C:\Users\Pranta Saha\Downloads\Flowcharts (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907083"/>
            <a:ext cx="5638800" cy="36834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grpSp>
        <p:nvGrpSpPr>
          <p:cNvPr id="6" name="Group 5">
            <a:extLst>
              <a:ext uri="{FF2B5EF4-FFF2-40B4-BE49-F238E27FC236}">
                <a16:creationId xmlns="" xmlns:a16="http://schemas.microsoft.com/office/drawing/2014/main" id="{553698C4-6E89-4A61-A10E-0DA5B54E1349}"/>
              </a:ext>
            </a:extLst>
          </p:cNvPr>
          <p:cNvGrpSpPr/>
          <p:nvPr/>
        </p:nvGrpSpPr>
        <p:grpSpPr>
          <a:xfrm>
            <a:off x="715123" y="696611"/>
            <a:ext cx="7716324" cy="3394908"/>
            <a:chOff x="1400495" y="900941"/>
            <a:chExt cx="9649900" cy="5027535"/>
          </a:xfrm>
        </p:grpSpPr>
        <p:sp>
          <p:nvSpPr>
            <p:cNvPr id="8" name="Isosceles Triangle 7">
              <a:extLst>
                <a:ext uri="{FF2B5EF4-FFF2-40B4-BE49-F238E27FC236}">
                  <a16:creationId xmlns="" xmlns:a16="http://schemas.microsoft.com/office/drawing/2014/main" id="{4C4E3153-1075-47E4-82B7-5298632E5186}"/>
                </a:ext>
              </a:extLst>
            </p:cNvPr>
            <p:cNvSpPr/>
            <p:nvPr/>
          </p:nvSpPr>
          <p:spPr>
            <a:xfrm rot="5400000">
              <a:off x="8872617" y="939633"/>
              <a:ext cx="70065" cy="74989"/>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Isosceles Triangle 8">
              <a:extLst>
                <a:ext uri="{FF2B5EF4-FFF2-40B4-BE49-F238E27FC236}">
                  <a16:creationId xmlns="" xmlns:a16="http://schemas.microsoft.com/office/drawing/2014/main" id="{4219F90E-EAAC-4593-8DEA-724E383665BC}"/>
                </a:ext>
              </a:extLst>
            </p:cNvPr>
            <p:cNvSpPr/>
            <p:nvPr/>
          </p:nvSpPr>
          <p:spPr>
            <a:xfrm rot="16200000" flipH="1">
              <a:off x="7393774" y="2585871"/>
              <a:ext cx="70065" cy="74989"/>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Isosceles Triangle 9">
              <a:extLst>
                <a:ext uri="{FF2B5EF4-FFF2-40B4-BE49-F238E27FC236}">
                  <a16:creationId xmlns="" xmlns:a16="http://schemas.microsoft.com/office/drawing/2014/main" id="{B31ED9D0-32FA-4377-97F6-7CF67DCE62B5}"/>
                </a:ext>
              </a:extLst>
            </p:cNvPr>
            <p:cNvSpPr/>
            <p:nvPr/>
          </p:nvSpPr>
          <p:spPr>
            <a:xfrm rot="16200000" flipH="1">
              <a:off x="3986289" y="2585871"/>
              <a:ext cx="70065" cy="74989"/>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1" name="Group 10">
              <a:extLst>
                <a:ext uri="{FF2B5EF4-FFF2-40B4-BE49-F238E27FC236}">
                  <a16:creationId xmlns="" xmlns:a16="http://schemas.microsoft.com/office/drawing/2014/main" id="{2AA77081-C50A-4800-8099-CAE77EDE052F}"/>
                </a:ext>
              </a:extLst>
            </p:cNvPr>
            <p:cNvGrpSpPr/>
            <p:nvPr/>
          </p:nvGrpSpPr>
          <p:grpSpPr>
            <a:xfrm flipH="1">
              <a:off x="1434789" y="2613946"/>
              <a:ext cx="7397267" cy="1650713"/>
              <a:chOff x="3359633" y="1270693"/>
              <a:chExt cx="7397267" cy="1650713"/>
            </a:xfrm>
          </p:grpSpPr>
          <p:cxnSp>
            <p:nvCxnSpPr>
              <p:cNvPr id="48" name="Straight Connector 47">
                <a:extLst>
                  <a:ext uri="{FF2B5EF4-FFF2-40B4-BE49-F238E27FC236}">
                    <a16:creationId xmlns="" xmlns:a16="http://schemas.microsoft.com/office/drawing/2014/main" id="{55F8E17B-D683-4972-AF03-5D00085F39C9}"/>
                  </a:ext>
                </a:extLst>
              </p:cNvPr>
              <p:cNvCxnSpPr>
                <a:cxnSpLocks/>
              </p:cNvCxnSpPr>
              <p:nvPr/>
            </p:nvCxnSpPr>
            <p:spPr>
              <a:xfrm flipV="1">
                <a:off x="8631312" y="1270693"/>
                <a:ext cx="1043755" cy="11675"/>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 xmlns:a16="http://schemas.microsoft.com/office/drawing/2014/main" id="{A8B727D8-461F-4EF7-8462-D5C8E2B5FC2C}"/>
                  </a:ext>
                </a:extLst>
              </p:cNvPr>
              <p:cNvCxnSpPr>
                <a:cxnSpLocks/>
              </p:cNvCxnSpPr>
              <p:nvPr/>
            </p:nvCxnSpPr>
            <p:spPr>
              <a:xfrm>
                <a:off x="3359633" y="2914588"/>
                <a:ext cx="6662069" cy="165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50" name="Arc 49">
                <a:extLst>
                  <a:ext uri="{FF2B5EF4-FFF2-40B4-BE49-F238E27FC236}">
                    <a16:creationId xmlns="" xmlns:a16="http://schemas.microsoft.com/office/drawing/2014/main" id="{C11BD611-E8CA-4B34-B73B-D638AE26F5E8}"/>
                  </a:ext>
                </a:extLst>
              </p:cNvPr>
              <p:cNvSpPr/>
              <p:nvPr/>
            </p:nvSpPr>
            <p:spPr>
              <a:xfrm>
                <a:off x="9110610" y="1275116"/>
                <a:ext cx="1646290" cy="1646290"/>
              </a:xfrm>
              <a:prstGeom prst="arc">
                <a:avLst>
                  <a:gd name="adj1" fmla="val 16200000"/>
                  <a:gd name="adj2" fmla="val 5062563"/>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2" name="Isosceles Triangle 11">
              <a:extLst>
                <a:ext uri="{FF2B5EF4-FFF2-40B4-BE49-F238E27FC236}">
                  <a16:creationId xmlns="" xmlns:a16="http://schemas.microsoft.com/office/drawing/2014/main" id="{0C337A8B-C099-4D40-B06B-EA8D9568AE40}"/>
                </a:ext>
              </a:extLst>
            </p:cNvPr>
            <p:cNvSpPr/>
            <p:nvPr/>
          </p:nvSpPr>
          <p:spPr>
            <a:xfrm rot="16200000" flipH="1">
              <a:off x="6275931" y="4222760"/>
              <a:ext cx="70065" cy="74989"/>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Isosceles Triangle 12">
              <a:extLst>
                <a:ext uri="{FF2B5EF4-FFF2-40B4-BE49-F238E27FC236}">
                  <a16:creationId xmlns="" xmlns:a16="http://schemas.microsoft.com/office/drawing/2014/main" id="{AF7F00E0-DBF7-442F-AE1E-9E327FDBF039}"/>
                </a:ext>
              </a:extLst>
            </p:cNvPr>
            <p:cNvSpPr/>
            <p:nvPr/>
          </p:nvSpPr>
          <p:spPr>
            <a:xfrm rot="16200000" flipH="1">
              <a:off x="4986767" y="4222760"/>
              <a:ext cx="70065" cy="74989"/>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Isosceles Triangle 13">
              <a:extLst>
                <a:ext uri="{FF2B5EF4-FFF2-40B4-BE49-F238E27FC236}">
                  <a16:creationId xmlns="" xmlns:a16="http://schemas.microsoft.com/office/drawing/2014/main" id="{2E4CEDE5-9501-42DD-8F7C-93CAAE849634}"/>
                </a:ext>
              </a:extLst>
            </p:cNvPr>
            <p:cNvSpPr/>
            <p:nvPr/>
          </p:nvSpPr>
          <p:spPr>
            <a:xfrm rot="16200000" flipH="1">
              <a:off x="6812394" y="5855949"/>
              <a:ext cx="70065" cy="74989"/>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Isosceles Triangle 14">
              <a:extLst>
                <a:ext uri="{FF2B5EF4-FFF2-40B4-BE49-F238E27FC236}">
                  <a16:creationId xmlns="" xmlns:a16="http://schemas.microsoft.com/office/drawing/2014/main" id="{132EE095-95DC-4505-9427-7CA599C0D5BB}"/>
                </a:ext>
              </a:extLst>
            </p:cNvPr>
            <p:cNvSpPr/>
            <p:nvPr/>
          </p:nvSpPr>
          <p:spPr>
            <a:xfrm rot="16200000" flipH="1">
              <a:off x="3056367" y="4229110"/>
              <a:ext cx="70065" cy="74989"/>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 xmlns:a16="http://schemas.microsoft.com/office/drawing/2014/main" id="{454592C3-F0B1-4380-B8E2-5DD6761E4400}"/>
                </a:ext>
              </a:extLst>
            </p:cNvPr>
            <p:cNvSpPr/>
            <p:nvPr/>
          </p:nvSpPr>
          <p:spPr>
            <a:xfrm>
              <a:off x="6539825" y="1420575"/>
              <a:ext cx="4044099" cy="215444"/>
            </a:xfrm>
            <a:prstGeom prst="rect">
              <a:avLst/>
            </a:prstGeom>
          </p:spPr>
          <p:txBody>
            <a:bodyPr wrap="square" lIns="0" tIns="0" rIns="0" bIns="0">
              <a:spAutoFit/>
            </a:bodyPr>
            <a:lstStyle/>
            <a:p>
              <a:pPr algn="ctr"/>
              <a:endParaRPr lang="en-US" sz="1400" dirty="0">
                <a:solidFill>
                  <a:schemeClr val="tx1">
                    <a:lumMod val="75000"/>
                    <a:lumOff val="25000"/>
                  </a:schemeClr>
                </a:solidFill>
                <a:ea typeface="Cambria" panose="02040503050406030204" pitchFamily="18" charset="0"/>
                <a:cs typeface="Arial" panose="020B0604020202020204" pitchFamily="34" charset="0"/>
              </a:endParaRPr>
            </a:p>
          </p:txBody>
        </p:sp>
        <p:grpSp>
          <p:nvGrpSpPr>
            <p:cNvPr id="17" name="Group 16">
              <a:extLst>
                <a:ext uri="{FF2B5EF4-FFF2-40B4-BE49-F238E27FC236}">
                  <a16:creationId xmlns="" xmlns:a16="http://schemas.microsoft.com/office/drawing/2014/main" id="{A27122E6-A6F9-4CE4-859F-92ACEE70CFA0}"/>
                </a:ext>
              </a:extLst>
            </p:cNvPr>
            <p:cNvGrpSpPr/>
            <p:nvPr/>
          </p:nvGrpSpPr>
          <p:grpSpPr>
            <a:xfrm>
              <a:off x="2495519" y="944428"/>
              <a:ext cx="8554876" cy="1821594"/>
              <a:chOff x="2495519" y="944428"/>
              <a:chExt cx="8554876" cy="1821594"/>
            </a:xfrm>
          </p:grpSpPr>
          <p:sp>
            <p:nvSpPr>
              <p:cNvPr id="45" name="Rectangle 44">
                <a:extLst>
                  <a:ext uri="{FF2B5EF4-FFF2-40B4-BE49-F238E27FC236}">
                    <a16:creationId xmlns="" xmlns:a16="http://schemas.microsoft.com/office/drawing/2014/main" id="{F0805ED3-7FAA-4380-8CD9-7E521E9DFC03}"/>
                  </a:ext>
                </a:extLst>
              </p:cNvPr>
              <p:cNvSpPr/>
              <p:nvPr/>
            </p:nvSpPr>
            <p:spPr>
              <a:xfrm>
                <a:off x="8329459" y="944428"/>
                <a:ext cx="1822284" cy="2289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3">
                <a:extLst>
                  <a:ext uri="{FF2B5EF4-FFF2-40B4-BE49-F238E27FC236}">
                    <a16:creationId xmlns="" xmlns:a16="http://schemas.microsoft.com/office/drawing/2014/main" id="{293D4E4D-37EC-43A9-84B7-5C3B0B503485}"/>
                  </a:ext>
                </a:extLst>
              </p:cNvPr>
              <p:cNvSpPr/>
              <p:nvPr/>
            </p:nvSpPr>
            <p:spPr>
              <a:xfrm>
                <a:off x="2495519" y="2521043"/>
                <a:ext cx="7839222" cy="234858"/>
              </a:xfrm>
              <a:custGeom>
                <a:avLst/>
                <a:gdLst>
                  <a:gd name="connsiteX0" fmla="*/ 0 w 7839222"/>
                  <a:gd name="connsiteY0" fmla="*/ 0 h 233869"/>
                  <a:gd name="connsiteX1" fmla="*/ 7839222 w 7839222"/>
                  <a:gd name="connsiteY1" fmla="*/ 0 h 233869"/>
                  <a:gd name="connsiteX2" fmla="*/ 7839222 w 7839222"/>
                  <a:gd name="connsiteY2" fmla="*/ 233869 h 233869"/>
                  <a:gd name="connsiteX3" fmla="*/ 0 w 7839222"/>
                  <a:gd name="connsiteY3" fmla="*/ 233869 h 233869"/>
                  <a:gd name="connsiteX4" fmla="*/ 0 w 7839222"/>
                  <a:gd name="connsiteY4" fmla="*/ 0 h 233869"/>
                  <a:gd name="connsiteX0" fmla="*/ 0 w 7839222"/>
                  <a:gd name="connsiteY0" fmla="*/ 0 h 234858"/>
                  <a:gd name="connsiteX1" fmla="*/ 7839222 w 7839222"/>
                  <a:gd name="connsiteY1" fmla="*/ 0 h 234858"/>
                  <a:gd name="connsiteX2" fmla="*/ 7839222 w 7839222"/>
                  <a:gd name="connsiteY2" fmla="*/ 233869 h 234858"/>
                  <a:gd name="connsiteX3" fmla="*/ 7788306 w 7839222"/>
                  <a:gd name="connsiteY3" fmla="*/ 234858 h 234858"/>
                  <a:gd name="connsiteX4" fmla="*/ 0 w 7839222"/>
                  <a:gd name="connsiteY4" fmla="*/ 233869 h 234858"/>
                  <a:gd name="connsiteX5" fmla="*/ 0 w 7839222"/>
                  <a:gd name="connsiteY5" fmla="*/ 0 h 234858"/>
                  <a:gd name="connsiteX0" fmla="*/ 0 w 7839222"/>
                  <a:gd name="connsiteY0" fmla="*/ 0 h 234858"/>
                  <a:gd name="connsiteX1" fmla="*/ 7839222 w 7839222"/>
                  <a:gd name="connsiteY1" fmla="*/ 0 h 234858"/>
                  <a:gd name="connsiteX2" fmla="*/ 7788306 w 7839222"/>
                  <a:gd name="connsiteY2" fmla="*/ 234858 h 234858"/>
                  <a:gd name="connsiteX3" fmla="*/ 0 w 7839222"/>
                  <a:gd name="connsiteY3" fmla="*/ 233869 h 234858"/>
                  <a:gd name="connsiteX4" fmla="*/ 0 w 7839222"/>
                  <a:gd name="connsiteY4" fmla="*/ 0 h 234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39222" h="234858">
                    <a:moveTo>
                      <a:pt x="0" y="0"/>
                    </a:moveTo>
                    <a:lnTo>
                      <a:pt x="7839222" y="0"/>
                    </a:lnTo>
                    <a:lnTo>
                      <a:pt x="7788306" y="234858"/>
                    </a:lnTo>
                    <a:lnTo>
                      <a:pt x="0" y="233869"/>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Block Arc 46">
                <a:extLst>
                  <a:ext uri="{FF2B5EF4-FFF2-40B4-BE49-F238E27FC236}">
                    <a16:creationId xmlns="" xmlns:a16="http://schemas.microsoft.com/office/drawing/2014/main" id="{EA050594-0390-4FD6-A8B2-48407EDA05DD}"/>
                  </a:ext>
                </a:extLst>
              </p:cNvPr>
              <p:cNvSpPr/>
              <p:nvPr/>
            </p:nvSpPr>
            <p:spPr>
              <a:xfrm rot="5400000">
                <a:off x="9230450" y="946077"/>
                <a:ext cx="1819945" cy="1819945"/>
              </a:xfrm>
              <a:prstGeom prst="blockArc">
                <a:avLst>
                  <a:gd name="adj1" fmla="val 10800000"/>
                  <a:gd name="adj2" fmla="val 21059577"/>
                  <a:gd name="adj3" fmla="val 1244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8" name="Group 17">
              <a:extLst>
                <a:ext uri="{FF2B5EF4-FFF2-40B4-BE49-F238E27FC236}">
                  <a16:creationId xmlns="" xmlns:a16="http://schemas.microsoft.com/office/drawing/2014/main" id="{3A56C07C-CB5E-461B-A4DC-C7B0FF9BD6B7}"/>
                </a:ext>
              </a:extLst>
            </p:cNvPr>
            <p:cNvGrpSpPr/>
            <p:nvPr/>
          </p:nvGrpSpPr>
          <p:grpSpPr>
            <a:xfrm>
              <a:off x="2278650" y="4103083"/>
              <a:ext cx="8771745" cy="1821594"/>
              <a:chOff x="2278650" y="944428"/>
              <a:chExt cx="8771745" cy="1821594"/>
            </a:xfrm>
          </p:grpSpPr>
          <p:sp>
            <p:nvSpPr>
              <p:cNvPr id="42" name="Rectangle 41">
                <a:extLst>
                  <a:ext uri="{FF2B5EF4-FFF2-40B4-BE49-F238E27FC236}">
                    <a16:creationId xmlns="" xmlns:a16="http://schemas.microsoft.com/office/drawing/2014/main" id="{E3EF3C8E-FB05-4738-AA47-10D78F03AE24}"/>
                  </a:ext>
                </a:extLst>
              </p:cNvPr>
              <p:cNvSpPr/>
              <p:nvPr/>
            </p:nvSpPr>
            <p:spPr>
              <a:xfrm>
                <a:off x="8329459" y="944428"/>
                <a:ext cx="1822284" cy="2289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63">
                <a:extLst>
                  <a:ext uri="{FF2B5EF4-FFF2-40B4-BE49-F238E27FC236}">
                    <a16:creationId xmlns="" xmlns:a16="http://schemas.microsoft.com/office/drawing/2014/main" id="{5B44CF51-D08E-499E-9782-C0910A28C3C6}"/>
                  </a:ext>
                </a:extLst>
              </p:cNvPr>
              <p:cNvSpPr/>
              <p:nvPr/>
            </p:nvSpPr>
            <p:spPr>
              <a:xfrm>
                <a:off x="2278650" y="2521043"/>
                <a:ext cx="8056090" cy="238116"/>
              </a:xfrm>
              <a:custGeom>
                <a:avLst/>
                <a:gdLst>
                  <a:gd name="connsiteX0" fmla="*/ 0 w 7839222"/>
                  <a:gd name="connsiteY0" fmla="*/ 0 h 233869"/>
                  <a:gd name="connsiteX1" fmla="*/ 7839222 w 7839222"/>
                  <a:gd name="connsiteY1" fmla="*/ 0 h 233869"/>
                  <a:gd name="connsiteX2" fmla="*/ 7839222 w 7839222"/>
                  <a:gd name="connsiteY2" fmla="*/ 233869 h 233869"/>
                  <a:gd name="connsiteX3" fmla="*/ 0 w 7839222"/>
                  <a:gd name="connsiteY3" fmla="*/ 233869 h 233869"/>
                  <a:gd name="connsiteX4" fmla="*/ 0 w 7839222"/>
                  <a:gd name="connsiteY4" fmla="*/ 0 h 233869"/>
                  <a:gd name="connsiteX0" fmla="*/ 0 w 7839222"/>
                  <a:gd name="connsiteY0" fmla="*/ 0 h 234858"/>
                  <a:gd name="connsiteX1" fmla="*/ 7839222 w 7839222"/>
                  <a:gd name="connsiteY1" fmla="*/ 0 h 234858"/>
                  <a:gd name="connsiteX2" fmla="*/ 7839222 w 7839222"/>
                  <a:gd name="connsiteY2" fmla="*/ 233869 h 234858"/>
                  <a:gd name="connsiteX3" fmla="*/ 7788306 w 7839222"/>
                  <a:gd name="connsiteY3" fmla="*/ 234858 h 234858"/>
                  <a:gd name="connsiteX4" fmla="*/ 0 w 7839222"/>
                  <a:gd name="connsiteY4" fmla="*/ 233869 h 234858"/>
                  <a:gd name="connsiteX5" fmla="*/ 0 w 7839222"/>
                  <a:gd name="connsiteY5" fmla="*/ 0 h 234858"/>
                  <a:gd name="connsiteX0" fmla="*/ 0 w 7839222"/>
                  <a:gd name="connsiteY0" fmla="*/ 0 h 234858"/>
                  <a:gd name="connsiteX1" fmla="*/ 7839222 w 7839222"/>
                  <a:gd name="connsiteY1" fmla="*/ 0 h 234858"/>
                  <a:gd name="connsiteX2" fmla="*/ 7788306 w 7839222"/>
                  <a:gd name="connsiteY2" fmla="*/ 234858 h 234858"/>
                  <a:gd name="connsiteX3" fmla="*/ 0 w 7839222"/>
                  <a:gd name="connsiteY3" fmla="*/ 233869 h 234858"/>
                  <a:gd name="connsiteX4" fmla="*/ 0 w 7839222"/>
                  <a:gd name="connsiteY4" fmla="*/ 0 h 234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39222" h="234858">
                    <a:moveTo>
                      <a:pt x="0" y="0"/>
                    </a:moveTo>
                    <a:lnTo>
                      <a:pt x="7839222" y="0"/>
                    </a:lnTo>
                    <a:lnTo>
                      <a:pt x="7788306" y="234858"/>
                    </a:lnTo>
                    <a:lnTo>
                      <a:pt x="0" y="233869"/>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Block Arc 43">
                <a:extLst>
                  <a:ext uri="{FF2B5EF4-FFF2-40B4-BE49-F238E27FC236}">
                    <a16:creationId xmlns="" xmlns:a16="http://schemas.microsoft.com/office/drawing/2014/main" id="{4491FBF3-05E6-4583-9145-F70E602A7848}"/>
                  </a:ext>
                </a:extLst>
              </p:cNvPr>
              <p:cNvSpPr/>
              <p:nvPr/>
            </p:nvSpPr>
            <p:spPr>
              <a:xfrm rot="5400000">
                <a:off x="9230450" y="946077"/>
                <a:ext cx="1819945" cy="1819945"/>
              </a:xfrm>
              <a:prstGeom prst="blockArc">
                <a:avLst>
                  <a:gd name="adj1" fmla="val 10800000"/>
                  <a:gd name="adj2" fmla="val 21059577"/>
                  <a:gd name="adj3" fmla="val 1244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9" name="Group 18">
              <a:extLst>
                <a:ext uri="{FF2B5EF4-FFF2-40B4-BE49-F238E27FC236}">
                  <a16:creationId xmlns="" xmlns:a16="http://schemas.microsoft.com/office/drawing/2014/main" id="{D8E6A3ED-6CF0-408C-B4C6-6B2969504497}"/>
                </a:ext>
              </a:extLst>
            </p:cNvPr>
            <p:cNvGrpSpPr/>
            <p:nvPr/>
          </p:nvGrpSpPr>
          <p:grpSpPr>
            <a:xfrm flipH="1">
              <a:off x="1400495" y="2522096"/>
              <a:ext cx="8554876" cy="1821594"/>
              <a:chOff x="2495519" y="944428"/>
              <a:chExt cx="8554876" cy="1821594"/>
            </a:xfrm>
          </p:grpSpPr>
          <p:sp>
            <p:nvSpPr>
              <p:cNvPr id="39" name="Rectangle 38">
                <a:extLst>
                  <a:ext uri="{FF2B5EF4-FFF2-40B4-BE49-F238E27FC236}">
                    <a16:creationId xmlns="" xmlns:a16="http://schemas.microsoft.com/office/drawing/2014/main" id="{CF89F214-51B3-48E7-AABF-1E46714B8B19}"/>
                  </a:ext>
                </a:extLst>
              </p:cNvPr>
              <p:cNvSpPr/>
              <p:nvPr/>
            </p:nvSpPr>
            <p:spPr>
              <a:xfrm>
                <a:off x="8329459" y="944428"/>
                <a:ext cx="1822284" cy="2289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3">
                <a:extLst>
                  <a:ext uri="{FF2B5EF4-FFF2-40B4-BE49-F238E27FC236}">
                    <a16:creationId xmlns="" xmlns:a16="http://schemas.microsoft.com/office/drawing/2014/main" id="{37EF8594-2AC3-4CB1-8D70-300004F9CB7A}"/>
                  </a:ext>
                </a:extLst>
              </p:cNvPr>
              <p:cNvSpPr/>
              <p:nvPr/>
            </p:nvSpPr>
            <p:spPr>
              <a:xfrm>
                <a:off x="2495519" y="2521043"/>
                <a:ext cx="7839222" cy="234858"/>
              </a:xfrm>
              <a:custGeom>
                <a:avLst/>
                <a:gdLst>
                  <a:gd name="connsiteX0" fmla="*/ 0 w 7839222"/>
                  <a:gd name="connsiteY0" fmla="*/ 0 h 233869"/>
                  <a:gd name="connsiteX1" fmla="*/ 7839222 w 7839222"/>
                  <a:gd name="connsiteY1" fmla="*/ 0 h 233869"/>
                  <a:gd name="connsiteX2" fmla="*/ 7839222 w 7839222"/>
                  <a:gd name="connsiteY2" fmla="*/ 233869 h 233869"/>
                  <a:gd name="connsiteX3" fmla="*/ 0 w 7839222"/>
                  <a:gd name="connsiteY3" fmla="*/ 233869 h 233869"/>
                  <a:gd name="connsiteX4" fmla="*/ 0 w 7839222"/>
                  <a:gd name="connsiteY4" fmla="*/ 0 h 233869"/>
                  <a:gd name="connsiteX0" fmla="*/ 0 w 7839222"/>
                  <a:gd name="connsiteY0" fmla="*/ 0 h 234858"/>
                  <a:gd name="connsiteX1" fmla="*/ 7839222 w 7839222"/>
                  <a:gd name="connsiteY1" fmla="*/ 0 h 234858"/>
                  <a:gd name="connsiteX2" fmla="*/ 7839222 w 7839222"/>
                  <a:gd name="connsiteY2" fmla="*/ 233869 h 234858"/>
                  <a:gd name="connsiteX3" fmla="*/ 7788306 w 7839222"/>
                  <a:gd name="connsiteY3" fmla="*/ 234858 h 234858"/>
                  <a:gd name="connsiteX4" fmla="*/ 0 w 7839222"/>
                  <a:gd name="connsiteY4" fmla="*/ 233869 h 234858"/>
                  <a:gd name="connsiteX5" fmla="*/ 0 w 7839222"/>
                  <a:gd name="connsiteY5" fmla="*/ 0 h 234858"/>
                  <a:gd name="connsiteX0" fmla="*/ 0 w 7839222"/>
                  <a:gd name="connsiteY0" fmla="*/ 0 h 234858"/>
                  <a:gd name="connsiteX1" fmla="*/ 7839222 w 7839222"/>
                  <a:gd name="connsiteY1" fmla="*/ 0 h 234858"/>
                  <a:gd name="connsiteX2" fmla="*/ 7788306 w 7839222"/>
                  <a:gd name="connsiteY2" fmla="*/ 234858 h 234858"/>
                  <a:gd name="connsiteX3" fmla="*/ 0 w 7839222"/>
                  <a:gd name="connsiteY3" fmla="*/ 233869 h 234858"/>
                  <a:gd name="connsiteX4" fmla="*/ 0 w 7839222"/>
                  <a:gd name="connsiteY4" fmla="*/ 0 h 234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39222" h="234858">
                    <a:moveTo>
                      <a:pt x="0" y="0"/>
                    </a:moveTo>
                    <a:lnTo>
                      <a:pt x="7839222" y="0"/>
                    </a:lnTo>
                    <a:lnTo>
                      <a:pt x="7788306" y="234858"/>
                    </a:lnTo>
                    <a:lnTo>
                      <a:pt x="0" y="233869"/>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Block Arc 40">
                <a:extLst>
                  <a:ext uri="{FF2B5EF4-FFF2-40B4-BE49-F238E27FC236}">
                    <a16:creationId xmlns="" xmlns:a16="http://schemas.microsoft.com/office/drawing/2014/main" id="{F87F0341-6415-4CC7-BE48-79C923693376}"/>
                  </a:ext>
                </a:extLst>
              </p:cNvPr>
              <p:cNvSpPr/>
              <p:nvPr/>
            </p:nvSpPr>
            <p:spPr>
              <a:xfrm rot="5400000">
                <a:off x="9230450" y="946077"/>
                <a:ext cx="1819945" cy="1819945"/>
              </a:xfrm>
              <a:prstGeom prst="blockArc">
                <a:avLst>
                  <a:gd name="adj1" fmla="val 10800000"/>
                  <a:gd name="adj2" fmla="val 21059577"/>
                  <a:gd name="adj3" fmla="val 1244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0" name="Group 19">
              <a:extLst>
                <a:ext uri="{FF2B5EF4-FFF2-40B4-BE49-F238E27FC236}">
                  <a16:creationId xmlns="" xmlns:a16="http://schemas.microsoft.com/office/drawing/2014/main" id="{930E32E7-1BA2-4FCE-8D90-71CE8747CA9B}"/>
                </a:ext>
              </a:extLst>
            </p:cNvPr>
            <p:cNvGrpSpPr/>
            <p:nvPr/>
          </p:nvGrpSpPr>
          <p:grpSpPr>
            <a:xfrm>
              <a:off x="2310468" y="1029028"/>
              <a:ext cx="8622296" cy="1607954"/>
              <a:chOff x="2310468" y="1029028"/>
              <a:chExt cx="8622296" cy="1607954"/>
            </a:xfrm>
          </p:grpSpPr>
          <p:cxnSp>
            <p:nvCxnSpPr>
              <p:cNvPr id="36" name="Straight Connector 35">
                <a:extLst>
                  <a:ext uri="{FF2B5EF4-FFF2-40B4-BE49-F238E27FC236}">
                    <a16:creationId xmlns="" xmlns:a16="http://schemas.microsoft.com/office/drawing/2014/main" id="{E02668B5-0694-452C-A103-86A3CE41781A}"/>
                  </a:ext>
                </a:extLst>
              </p:cNvPr>
              <p:cNvCxnSpPr>
                <a:stCxn id="41" idx="0"/>
              </p:cNvCxnSpPr>
              <p:nvPr/>
            </p:nvCxnSpPr>
            <p:spPr>
              <a:xfrm flipV="1">
                <a:off x="2310468" y="2633231"/>
                <a:ext cx="7841275" cy="375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 xmlns:a16="http://schemas.microsoft.com/office/drawing/2014/main" id="{D64E54B5-2847-4356-90FA-4E14D2835958}"/>
                  </a:ext>
                </a:extLst>
              </p:cNvPr>
              <p:cNvCxnSpPr>
                <a:cxnSpLocks/>
                <a:endCxn id="47" idx="0"/>
              </p:cNvCxnSpPr>
              <p:nvPr/>
            </p:nvCxnSpPr>
            <p:spPr>
              <a:xfrm>
                <a:off x="8329459" y="1030324"/>
                <a:ext cx="1810963"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8" name="Arc 37">
                <a:extLst>
                  <a:ext uri="{FF2B5EF4-FFF2-40B4-BE49-F238E27FC236}">
                    <a16:creationId xmlns="" xmlns:a16="http://schemas.microsoft.com/office/drawing/2014/main" id="{DF6D686A-C73D-426B-843D-2157B3E9C069}"/>
                  </a:ext>
                </a:extLst>
              </p:cNvPr>
              <p:cNvSpPr/>
              <p:nvPr/>
            </p:nvSpPr>
            <p:spPr>
              <a:xfrm>
                <a:off x="9331408" y="1029028"/>
                <a:ext cx="1601356" cy="1601356"/>
              </a:xfrm>
              <a:prstGeom prst="arc">
                <a:avLst>
                  <a:gd name="adj1" fmla="val 16265426"/>
                  <a:gd name="adj2" fmla="val 5393139"/>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21" name="Straight Connector 20">
              <a:extLst>
                <a:ext uri="{FF2B5EF4-FFF2-40B4-BE49-F238E27FC236}">
                  <a16:creationId xmlns="" xmlns:a16="http://schemas.microsoft.com/office/drawing/2014/main" id="{0B4D6DC9-3438-4F21-B62E-C5726D2DD733}"/>
                </a:ext>
              </a:extLst>
            </p:cNvPr>
            <p:cNvCxnSpPr/>
            <p:nvPr/>
          </p:nvCxnSpPr>
          <p:spPr>
            <a:xfrm flipV="1">
              <a:off x="2310468" y="5800561"/>
              <a:ext cx="7841275" cy="375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 xmlns:a16="http://schemas.microsoft.com/office/drawing/2014/main" id="{2C9741AB-87E1-4089-85DC-BB91A0C93536}"/>
                </a:ext>
              </a:extLst>
            </p:cNvPr>
            <p:cNvCxnSpPr>
              <a:cxnSpLocks/>
            </p:cNvCxnSpPr>
            <p:nvPr/>
          </p:nvCxnSpPr>
          <p:spPr>
            <a:xfrm>
              <a:off x="2394494" y="4197654"/>
              <a:ext cx="7745928"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3" name="Arc 22">
              <a:extLst>
                <a:ext uri="{FF2B5EF4-FFF2-40B4-BE49-F238E27FC236}">
                  <a16:creationId xmlns="" xmlns:a16="http://schemas.microsoft.com/office/drawing/2014/main" id="{C418FA43-5FF5-4401-8B9E-E3B4555F5DB6}"/>
                </a:ext>
              </a:extLst>
            </p:cNvPr>
            <p:cNvSpPr/>
            <p:nvPr/>
          </p:nvSpPr>
          <p:spPr>
            <a:xfrm>
              <a:off x="9331408" y="4196358"/>
              <a:ext cx="1601356" cy="1601356"/>
            </a:xfrm>
            <a:prstGeom prst="arc">
              <a:avLst>
                <a:gd name="adj1" fmla="val 16265426"/>
                <a:gd name="adj2" fmla="val 5393139"/>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Arc 23">
              <a:extLst>
                <a:ext uri="{FF2B5EF4-FFF2-40B4-BE49-F238E27FC236}">
                  <a16:creationId xmlns="" xmlns:a16="http://schemas.microsoft.com/office/drawing/2014/main" id="{5EB964C9-ED2F-4837-99B4-B925D53D3998}"/>
                </a:ext>
              </a:extLst>
            </p:cNvPr>
            <p:cNvSpPr/>
            <p:nvPr/>
          </p:nvSpPr>
          <p:spPr>
            <a:xfrm flipH="1">
              <a:off x="1538050" y="2633039"/>
              <a:ext cx="1601356" cy="1566601"/>
            </a:xfrm>
            <a:prstGeom prst="arc">
              <a:avLst>
                <a:gd name="adj1" fmla="val 16265426"/>
                <a:gd name="adj2" fmla="val 5886445"/>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5" name="Group 24">
              <a:extLst>
                <a:ext uri="{FF2B5EF4-FFF2-40B4-BE49-F238E27FC236}">
                  <a16:creationId xmlns="" xmlns:a16="http://schemas.microsoft.com/office/drawing/2014/main" id="{300D4C47-4AC0-4012-BA05-F0175D280E96}"/>
                </a:ext>
              </a:extLst>
            </p:cNvPr>
            <p:cNvGrpSpPr/>
            <p:nvPr/>
          </p:nvGrpSpPr>
          <p:grpSpPr>
            <a:xfrm>
              <a:off x="2394494" y="3571099"/>
              <a:ext cx="1406701" cy="935613"/>
              <a:chOff x="2404907" y="3626653"/>
              <a:chExt cx="1406701" cy="935613"/>
            </a:xfrm>
          </p:grpSpPr>
          <p:grpSp>
            <p:nvGrpSpPr>
              <p:cNvPr id="27" name="Group 26">
                <a:extLst>
                  <a:ext uri="{FF2B5EF4-FFF2-40B4-BE49-F238E27FC236}">
                    <a16:creationId xmlns="" xmlns:a16="http://schemas.microsoft.com/office/drawing/2014/main" id="{AC191694-0E37-47F9-9635-2A5231527E5E}"/>
                  </a:ext>
                </a:extLst>
              </p:cNvPr>
              <p:cNvGrpSpPr/>
              <p:nvPr/>
            </p:nvGrpSpPr>
            <p:grpSpPr>
              <a:xfrm flipH="1">
                <a:off x="3329972" y="4093322"/>
                <a:ext cx="481636" cy="468944"/>
                <a:chOff x="3501852" y="3701137"/>
                <a:chExt cx="481636" cy="468944"/>
              </a:xfrm>
            </p:grpSpPr>
            <p:sp>
              <p:nvSpPr>
                <p:cNvPr id="34" name="Rectangle: Rounded Corners 54">
                  <a:extLst>
                    <a:ext uri="{FF2B5EF4-FFF2-40B4-BE49-F238E27FC236}">
                      <a16:creationId xmlns="" xmlns:a16="http://schemas.microsoft.com/office/drawing/2014/main" id="{1D734EE0-C016-403C-8CFD-EDBCA605AB11}"/>
                    </a:ext>
                  </a:extLst>
                </p:cNvPr>
                <p:cNvSpPr/>
                <p:nvPr/>
              </p:nvSpPr>
              <p:spPr>
                <a:xfrm>
                  <a:off x="3501852" y="3701137"/>
                  <a:ext cx="481636" cy="468944"/>
                </a:xfrm>
                <a:prstGeom prst="roundRect">
                  <a:avLst/>
                </a:prstGeom>
                <a:solidFill>
                  <a:schemeClr val="accent6">
                    <a:lumMod val="20000"/>
                    <a:lumOff val="80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5" name="Picture 18" descr="Person Male Skin Type 4 icon">
                  <a:extLst>
                    <a:ext uri="{FF2B5EF4-FFF2-40B4-BE49-F238E27FC236}">
                      <a16:creationId xmlns="" xmlns:a16="http://schemas.microsoft.com/office/drawing/2014/main" id="{222CB683-8A35-4672-BB11-9C97730D56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5970" y="3728909"/>
                  <a:ext cx="413400" cy="4134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 name="Group 27">
                <a:extLst>
                  <a:ext uri="{FF2B5EF4-FFF2-40B4-BE49-F238E27FC236}">
                    <a16:creationId xmlns="" xmlns:a16="http://schemas.microsoft.com/office/drawing/2014/main" id="{AE5D138D-C33F-4CCD-A922-FFFDB5C05D59}"/>
                  </a:ext>
                </a:extLst>
              </p:cNvPr>
              <p:cNvGrpSpPr/>
              <p:nvPr/>
            </p:nvGrpSpPr>
            <p:grpSpPr>
              <a:xfrm>
                <a:off x="2404907" y="4093322"/>
                <a:ext cx="481636" cy="468944"/>
                <a:chOff x="4329249" y="3701137"/>
                <a:chExt cx="481636" cy="468944"/>
              </a:xfrm>
            </p:grpSpPr>
            <p:sp>
              <p:nvSpPr>
                <p:cNvPr id="32" name="Rectangle: Rounded Corners 69">
                  <a:extLst>
                    <a:ext uri="{FF2B5EF4-FFF2-40B4-BE49-F238E27FC236}">
                      <a16:creationId xmlns="" xmlns:a16="http://schemas.microsoft.com/office/drawing/2014/main" id="{B539E5F9-0641-4BD7-8472-50D0C76AF712}"/>
                    </a:ext>
                  </a:extLst>
                </p:cNvPr>
                <p:cNvSpPr/>
                <p:nvPr/>
              </p:nvSpPr>
              <p:spPr>
                <a:xfrm>
                  <a:off x="4329249" y="3701137"/>
                  <a:ext cx="481636" cy="468944"/>
                </a:xfrm>
                <a:prstGeom prst="roundRect">
                  <a:avLst/>
                </a:prstGeom>
                <a:solidFill>
                  <a:schemeClr val="accent2">
                    <a:lumMod val="20000"/>
                    <a:lumOff val="80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3" name="Picture 22" descr="Account icon">
                  <a:extLst>
                    <a:ext uri="{FF2B5EF4-FFF2-40B4-BE49-F238E27FC236}">
                      <a16:creationId xmlns="" xmlns:a16="http://schemas.microsoft.com/office/drawing/2014/main" id="{D6CDFD77-1AE4-494C-96A1-20B3FE9CF2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6755" y="3732297"/>
                  <a:ext cx="406624" cy="40662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9" name="Group 28">
                <a:extLst>
                  <a:ext uri="{FF2B5EF4-FFF2-40B4-BE49-F238E27FC236}">
                    <a16:creationId xmlns="" xmlns:a16="http://schemas.microsoft.com/office/drawing/2014/main" id="{93C4143E-C9FE-438A-8A04-173B48179E5F}"/>
                  </a:ext>
                </a:extLst>
              </p:cNvPr>
              <p:cNvGrpSpPr/>
              <p:nvPr/>
            </p:nvGrpSpPr>
            <p:grpSpPr>
              <a:xfrm>
                <a:off x="2867439" y="3626653"/>
                <a:ext cx="481636" cy="468944"/>
                <a:chOff x="2305600" y="3701137"/>
                <a:chExt cx="481636" cy="468944"/>
              </a:xfrm>
            </p:grpSpPr>
            <p:sp>
              <p:nvSpPr>
                <p:cNvPr id="30" name="Rectangle: Rounded Corners 72">
                  <a:extLst>
                    <a:ext uri="{FF2B5EF4-FFF2-40B4-BE49-F238E27FC236}">
                      <a16:creationId xmlns="" xmlns:a16="http://schemas.microsoft.com/office/drawing/2014/main" id="{2F221831-F56E-4CB0-A605-5C2EA8D2D019}"/>
                    </a:ext>
                  </a:extLst>
                </p:cNvPr>
                <p:cNvSpPr/>
                <p:nvPr/>
              </p:nvSpPr>
              <p:spPr>
                <a:xfrm>
                  <a:off x="2305600" y="3701137"/>
                  <a:ext cx="481636" cy="468944"/>
                </a:xfrm>
                <a:prstGeom prst="roundRect">
                  <a:avLst/>
                </a:prstGeom>
                <a:solidFill>
                  <a:schemeClr val="accent5">
                    <a:lumMod val="20000"/>
                    <a:lumOff val="80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20" descr="Person Female Skin Type 4 icon">
                  <a:extLst>
                    <a:ext uri="{FF2B5EF4-FFF2-40B4-BE49-F238E27FC236}">
                      <a16:creationId xmlns="" xmlns:a16="http://schemas.microsoft.com/office/drawing/2014/main" id="{F6AF7B81-EA20-4ED9-9267-4FB649F1C84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46255" y="3735446"/>
                  <a:ext cx="400327" cy="400327"/>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26" name="Picture 2" descr="Expert Teachers - Online Application Icon Png - Free Transparent PNG  Download - PNGkey">
              <a:extLst>
                <a:ext uri="{FF2B5EF4-FFF2-40B4-BE49-F238E27FC236}">
                  <a16:creationId xmlns="" xmlns:a16="http://schemas.microsoft.com/office/drawing/2014/main" id="{BCD6F311-CD8E-43D0-85A9-68662D84BEA9}"/>
                </a:ext>
              </a:extLst>
            </p:cNvPr>
            <p:cNvPicPr>
              <a:picLocks noChangeAspect="1" noChangeArrowheads="1"/>
            </p:cNvPicPr>
            <p:nvPr/>
          </p:nvPicPr>
          <p:blipFill rotWithShape="1">
            <a:blip r:embed="rId6">
              <a:clrChange>
                <a:clrFrom>
                  <a:srgbClr val="F6F6F6"/>
                </a:clrFrom>
                <a:clrTo>
                  <a:srgbClr val="F6F6F6">
                    <a:alpha val="0"/>
                  </a:srgbClr>
                </a:clrTo>
              </a:clrChange>
              <a:extLst>
                <a:ext uri="{28A0092B-C50C-407E-A947-70E740481C1C}">
                  <a14:useLocalDpi xmlns:a14="http://schemas.microsoft.com/office/drawing/2010/main" val="0"/>
                </a:ext>
              </a:extLst>
            </a:blip>
            <a:srcRect l="17107" r="17858" b="6437"/>
            <a:stretch/>
          </p:blipFill>
          <p:spPr bwMode="auto">
            <a:xfrm>
              <a:off x="2490935" y="900941"/>
              <a:ext cx="1249620" cy="1207278"/>
            </a:xfrm>
            <a:prstGeom prst="rect">
              <a:avLst/>
            </a:prstGeom>
            <a:noFill/>
            <a:extLst>
              <a:ext uri="{909E8E84-426E-40DD-AFC4-6F175D3DCCD1}">
                <a14:hiddenFill xmlns:a14="http://schemas.microsoft.com/office/drawing/2010/main">
                  <a:solidFill>
                    <a:srgbClr val="FFFFFF"/>
                  </a:solidFill>
                </a14:hiddenFill>
              </a:ext>
            </a:extLst>
          </p:spPr>
        </p:pic>
      </p:grpSp>
      <p:sp>
        <p:nvSpPr>
          <p:cNvPr id="51" name="Rectangle 50"/>
          <p:cNvSpPr/>
          <p:nvPr/>
        </p:nvSpPr>
        <p:spPr>
          <a:xfrm>
            <a:off x="5460318" y="973615"/>
            <a:ext cx="2952875" cy="523220"/>
          </a:xfrm>
          <a:prstGeom prst="rect">
            <a:avLst/>
          </a:prstGeom>
        </p:spPr>
        <p:txBody>
          <a:bodyPr wrap="square">
            <a:spAutoFit/>
          </a:bodyPr>
          <a:lstStyle/>
          <a:p>
            <a:r>
              <a:rPr lang="en-US" sz="1400" dirty="0" smtClean="0">
                <a:solidFill>
                  <a:schemeClr val="bg1"/>
                </a:solidFill>
                <a:latin typeface="Times New Roman" pitchFamily="18" charset="0"/>
                <a:cs typeface="Times New Roman" pitchFamily="18" charset="0"/>
              </a:rPr>
              <a:t>Buyer </a:t>
            </a:r>
            <a:r>
              <a:rPr lang="en-US" sz="1400" dirty="0">
                <a:solidFill>
                  <a:schemeClr val="bg1"/>
                </a:solidFill>
                <a:latin typeface="Times New Roman" pitchFamily="18" charset="0"/>
                <a:cs typeface="Times New Roman" pitchFamily="18" charset="0"/>
              </a:rPr>
              <a:t>will choose a product which he/she intend to buy</a:t>
            </a:r>
            <a:r>
              <a:rPr lang="en-US" dirty="0">
                <a:solidFill>
                  <a:schemeClr val="bg1"/>
                </a:solidFill>
              </a:rPr>
              <a:t>.</a:t>
            </a:r>
          </a:p>
        </p:txBody>
      </p:sp>
      <p:sp>
        <p:nvSpPr>
          <p:cNvPr id="52" name="TextBox 51"/>
          <p:cNvSpPr txBox="1"/>
          <p:nvPr/>
        </p:nvSpPr>
        <p:spPr>
          <a:xfrm>
            <a:off x="6979760" y="476732"/>
            <a:ext cx="573834" cy="523220"/>
          </a:xfrm>
          <a:prstGeom prst="rect">
            <a:avLst/>
          </a:prstGeom>
          <a:noFill/>
        </p:spPr>
        <p:txBody>
          <a:bodyPr wrap="square" rtlCol="0">
            <a:spAutoFit/>
          </a:bodyPr>
          <a:lstStyle/>
          <a:p>
            <a:pPr algn="ctr"/>
            <a:r>
              <a:rPr lang="en-US" b="1" dirty="0">
                <a:latin typeface="Times New Roman" pitchFamily="18" charset="0"/>
                <a:cs typeface="Times New Roman" pitchFamily="18" charset="0"/>
              </a:rPr>
              <a:t>Step </a:t>
            </a:r>
            <a:r>
              <a:rPr lang="en-US" b="1" dirty="0" smtClean="0">
                <a:latin typeface="Times New Roman" pitchFamily="18" charset="0"/>
                <a:cs typeface="Times New Roman" pitchFamily="18" charset="0"/>
              </a:rPr>
              <a:t>1</a:t>
            </a:r>
            <a:endParaRPr lang="en-US" b="1" dirty="0">
              <a:latin typeface="Times New Roman" pitchFamily="18" charset="0"/>
              <a:cs typeface="Times New Roman" pitchFamily="18" charset="0"/>
            </a:endParaRPr>
          </a:p>
        </p:txBody>
      </p:sp>
      <p:sp>
        <p:nvSpPr>
          <p:cNvPr id="53" name="Rectangle 52"/>
          <p:cNvSpPr/>
          <p:nvPr/>
        </p:nvSpPr>
        <p:spPr>
          <a:xfrm>
            <a:off x="5929615" y="1902364"/>
            <a:ext cx="2654445" cy="307777"/>
          </a:xfrm>
          <a:prstGeom prst="rect">
            <a:avLst/>
          </a:prstGeom>
        </p:spPr>
        <p:txBody>
          <a:bodyPr wrap="square">
            <a:spAutoFit/>
          </a:bodyPr>
          <a:lstStyle/>
          <a:p>
            <a:r>
              <a:rPr lang="en-US" sz="1400" dirty="0" smtClean="0">
                <a:solidFill>
                  <a:schemeClr val="bg1"/>
                </a:solidFill>
                <a:latin typeface="Times New Roman" pitchFamily="18" charset="0"/>
                <a:cs typeface="Times New Roman" pitchFamily="18" charset="0"/>
              </a:rPr>
              <a:t>Courier </a:t>
            </a:r>
            <a:r>
              <a:rPr lang="en-US" sz="1400" dirty="0">
                <a:solidFill>
                  <a:schemeClr val="bg1"/>
                </a:solidFill>
                <a:latin typeface="Times New Roman" pitchFamily="18" charset="0"/>
                <a:cs typeface="Times New Roman" pitchFamily="18" charset="0"/>
              </a:rPr>
              <a:t>service chosen.</a:t>
            </a:r>
          </a:p>
        </p:txBody>
      </p:sp>
      <p:sp>
        <p:nvSpPr>
          <p:cNvPr id="54" name="Oval 53">
            <a:extLst>
              <a:ext uri="{FF2B5EF4-FFF2-40B4-BE49-F238E27FC236}">
                <a16:creationId xmlns="" xmlns:a16="http://schemas.microsoft.com/office/drawing/2014/main" id="{53D3DC88-CA08-4CEE-92D4-3353D7CBE8E9}"/>
              </a:ext>
            </a:extLst>
          </p:cNvPr>
          <p:cNvSpPr/>
          <p:nvPr/>
        </p:nvSpPr>
        <p:spPr>
          <a:xfrm>
            <a:off x="1560689" y="1433863"/>
            <a:ext cx="688971" cy="688971"/>
          </a:xfrm>
          <a:prstGeom prst="ellipse">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55" name="TextBox 54"/>
          <p:cNvSpPr txBox="1"/>
          <p:nvPr/>
        </p:nvSpPr>
        <p:spPr>
          <a:xfrm>
            <a:off x="1633256" y="1574434"/>
            <a:ext cx="591458" cy="523220"/>
          </a:xfrm>
          <a:prstGeom prst="rect">
            <a:avLst/>
          </a:prstGeom>
          <a:noFill/>
        </p:spPr>
        <p:txBody>
          <a:bodyPr wrap="square" rtlCol="0">
            <a:spAutoFit/>
          </a:bodyPr>
          <a:lstStyle/>
          <a:p>
            <a:pPr algn="ctr"/>
            <a:r>
              <a:rPr lang="en-US" b="1" dirty="0">
                <a:latin typeface="Times New Roman" pitchFamily="18" charset="0"/>
                <a:cs typeface="Times New Roman" pitchFamily="18" charset="0"/>
              </a:rPr>
              <a:t>Step 3</a:t>
            </a:r>
          </a:p>
        </p:txBody>
      </p:sp>
      <p:sp>
        <p:nvSpPr>
          <p:cNvPr id="56" name="Rectangle 55"/>
          <p:cNvSpPr/>
          <p:nvPr/>
        </p:nvSpPr>
        <p:spPr>
          <a:xfrm>
            <a:off x="929515" y="2048530"/>
            <a:ext cx="3025419" cy="523220"/>
          </a:xfrm>
          <a:prstGeom prst="rect">
            <a:avLst/>
          </a:prstGeom>
        </p:spPr>
        <p:txBody>
          <a:bodyPr wrap="square">
            <a:spAutoFit/>
          </a:bodyPr>
          <a:lstStyle/>
          <a:p>
            <a:r>
              <a:rPr lang="en-US" sz="1400" dirty="0">
                <a:solidFill>
                  <a:schemeClr val="bg1"/>
                </a:solidFill>
                <a:latin typeface="Times New Roman" pitchFamily="18" charset="0"/>
                <a:cs typeface="Times New Roman" pitchFamily="18" charset="0"/>
              </a:rPr>
              <a:t>If buyer does not there, as given buyer address product will go back to seller.</a:t>
            </a:r>
          </a:p>
        </p:txBody>
      </p:sp>
      <p:sp>
        <p:nvSpPr>
          <p:cNvPr id="57" name="TextBox 56"/>
          <p:cNvSpPr txBox="1"/>
          <p:nvPr/>
        </p:nvSpPr>
        <p:spPr>
          <a:xfrm>
            <a:off x="4528943" y="2684052"/>
            <a:ext cx="591458" cy="523220"/>
          </a:xfrm>
          <a:prstGeom prst="rect">
            <a:avLst/>
          </a:prstGeom>
          <a:noFill/>
        </p:spPr>
        <p:txBody>
          <a:bodyPr wrap="square" rtlCol="0">
            <a:spAutoFit/>
          </a:bodyPr>
          <a:lstStyle/>
          <a:p>
            <a:pPr algn="ctr"/>
            <a:r>
              <a:rPr lang="en-US" b="1" dirty="0">
                <a:latin typeface="Times New Roman" pitchFamily="18" charset="0"/>
                <a:cs typeface="Times New Roman" pitchFamily="18" charset="0"/>
              </a:rPr>
              <a:t>Step </a:t>
            </a:r>
            <a:r>
              <a:rPr lang="en-US" b="1" dirty="0" smtClean="0">
                <a:latin typeface="Times New Roman" pitchFamily="18" charset="0"/>
                <a:cs typeface="Times New Roman" pitchFamily="18" charset="0"/>
              </a:rPr>
              <a:t>4</a:t>
            </a:r>
            <a:endParaRPr lang="en-US" b="1" dirty="0">
              <a:latin typeface="Times New Roman" pitchFamily="18" charset="0"/>
              <a:cs typeface="Times New Roman" pitchFamily="18" charset="0"/>
            </a:endParaRPr>
          </a:p>
        </p:txBody>
      </p:sp>
      <p:sp>
        <p:nvSpPr>
          <p:cNvPr id="58" name="Rectangle 57"/>
          <p:cNvSpPr/>
          <p:nvPr/>
        </p:nvSpPr>
        <p:spPr>
          <a:xfrm>
            <a:off x="5084098" y="2961716"/>
            <a:ext cx="3145502" cy="738664"/>
          </a:xfrm>
          <a:prstGeom prst="rect">
            <a:avLst/>
          </a:prstGeom>
        </p:spPr>
        <p:txBody>
          <a:bodyPr wrap="square">
            <a:spAutoFit/>
          </a:bodyPr>
          <a:lstStyle/>
          <a:p>
            <a:r>
              <a:rPr lang="en-US" sz="1400" dirty="0">
                <a:solidFill>
                  <a:schemeClr val="bg1"/>
                </a:solidFill>
                <a:latin typeface="Times New Roman" pitchFamily="18" charset="0"/>
                <a:cs typeface="Times New Roman" pitchFamily="18" charset="0"/>
              </a:rPr>
              <a:t>When courier service finds buyer, they will ask for a product key to confirm buyer.</a:t>
            </a:r>
          </a:p>
        </p:txBody>
      </p:sp>
      <p:sp>
        <p:nvSpPr>
          <p:cNvPr id="59" name="Rectangle 58"/>
          <p:cNvSpPr/>
          <p:nvPr/>
        </p:nvSpPr>
        <p:spPr>
          <a:xfrm>
            <a:off x="4724962" y="4276763"/>
            <a:ext cx="4385547" cy="738664"/>
          </a:xfrm>
          <a:prstGeom prst="rect">
            <a:avLst/>
          </a:prstGeom>
        </p:spPr>
        <p:txBody>
          <a:bodyPr wrap="square">
            <a:spAutoFit/>
          </a:bodyPr>
          <a:lstStyle/>
          <a:p>
            <a:r>
              <a:rPr lang="en-US" sz="1400" dirty="0">
                <a:solidFill>
                  <a:schemeClr val="bg1"/>
                </a:solidFill>
                <a:latin typeface="Times New Roman" pitchFamily="18" charset="0"/>
                <a:cs typeface="Times New Roman" pitchFamily="18" charset="0"/>
              </a:rPr>
              <a:t>If verification is done exact amount of </a:t>
            </a:r>
            <a:r>
              <a:rPr lang="en-US" sz="1400" dirty="0" err="1">
                <a:solidFill>
                  <a:schemeClr val="bg1"/>
                </a:solidFill>
                <a:latin typeface="Times New Roman" pitchFamily="18" charset="0"/>
                <a:cs typeface="Times New Roman" pitchFamily="18" charset="0"/>
              </a:rPr>
              <a:t>Ethereum</a:t>
            </a:r>
            <a:r>
              <a:rPr lang="en-US" sz="1400" dirty="0">
                <a:solidFill>
                  <a:schemeClr val="bg1"/>
                </a:solidFill>
                <a:latin typeface="Times New Roman" pitchFamily="18" charset="0"/>
                <a:cs typeface="Times New Roman" pitchFamily="18" charset="0"/>
              </a:rPr>
              <a:t> of that </a:t>
            </a:r>
            <a:r>
              <a:rPr lang="en-US" sz="1400" dirty="0" smtClean="0">
                <a:solidFill>
                  <a:schemeClr val="bg1"/>
                </a:solidFill>
                <a:latin typeface="Times New Roman" pitchFamily="18" charset="0"/>
                <a:cs typeface="Times New Roman" pitchFamily="18" charset="0"/>
              </a:rPr>
              <a:t>product price </a:t>
            </a:r>
            <a:r>
              <a:rPr lang="en-US" sz="1400" dirty="0">
                <a:solidFill>
                  <a:schemeClr val="bg1"/>
                </a:solidFill>
                <a:latin typeface="Times New Roman" pitchFamily="18" charset="0"/>
                <a:cs typeface="Times New Roman" pitchFamily="18" charset="0"/>
              </a:rPr>
              <a:t>will be deposited from buyer account to seller account</a:t>
            </a:r>
          </a:p>
        </p:txBody>
      </p:sp>
      <p:sp>
        <p:nvSpPr>
          <p:cNvPr id="60" name="Rectangle 59"/>
          <p:cNvSpPr/>
          <p:nvPr/>
        </p:nvSpPr>
        <p:spPr>
          <a:xfrm>
            <a:off x="889684" y="4320950"/>
            <a:ext cx="3577190" cy="523220"/>
          </a:xfrm>
          <a:prstGeom prst="rect">
            <a:avLst/>
          </a:prstGeom>
        </p:spPr>
        <p:txBody>
          <a:bodyPr wrap="square">
            <a:spAutoFit/>
          </a:bodyPr>
          <a:lstStyle/>
          <a:p>
            <a:r>
              <a:rPr lang="en-US" sz="1400" dirty="0">
                <a:solidFill>
                  <a:schemeClr val="bg1"/>
                </a:solidFill>
                <a:latin typeface="Times New Roman" pitchFamily="18" charset="0"/>
                <a:cs typeface="Times New Roman" pitchFamily="18" charset="0"/>
              </a:rPr>
              <a:t>If verification failed product will go back to seller</a:t>
            </a:r>
          </a:p>
        </p:txBody>
      </p:sp>
      <p:sp>
        <p:nvSpPr>
          <p:cNvPr id="61" name="Oval 60">
            <a:extLst>
              <a:ext uri="{FF2B5EF4-FFF2-40B4-BE49-F238E27FC236}">
                <a16:creationId xmlns="" xmlns:a16="http://schemas.microsoft.com/office/drawing/2014/main" id="{53D3DC88-CA08-4CEE-92D4-3353D7CBE8E9}"/>
              </a:ext>
            </a:extLst>
          </p:cNvPr>
          <p:cNvSpPr/>
          <p:nvPr/>
        </p:nvSpPr>
        <p:spPr>
          <a:xfrm>
            <a:off x="6936756" y="382603"/>
            <a:ext cx="688971" cy="688971"/>
          </a:xfrm>
          <a:prstGeom prst="ellipse">
            <a:avLst/>
          </a:prstGeom>
          <a:solidFill>
            <a:schemeClr val="bg1"/>
          </a:solidFill>
          <a:ln w="19050">
            <a:solidFill>
              <a:srgbClr val="DF4E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TextBox 61"/>
          <p:cNvSpPr txBox="1"/>
          <p:nvPr/>
        </p:nvSpPr>
        <p:spPr>
          <a:xfrm>
            <a:off x="6984286" y="502736"/>
            <a:ext cx="591458" cy="523220"/>
          </a:xfrm>
          <a:prstGeom prst="rect">
            <a:avLst/>
          </a:prstGeom>
          <a:noFill/>
        </p:spPr>
        <p:txBody>
          <a:bodyPr wrap="square" rtlCol="0">
            <a:spAutoFit/>
          </a:bodyPr>
          <a:lstStyle/>
          <a:p>
            <a:pPr algn="ctr"/>
            <a:r>
              <a:rPr lang="en-US" b="1" dirty="0">
                <a:latin typeface="Times New Roman" pitchFamily="18" charset="0"/>
                <a:cs typeface="Times New Roman" pitchFamily="18" charset="0"/>
              </a:rPr>
              <a:t>Step </a:t>
            </a:r>
            <a:r>
              <a:rPr lang="en-US" b="1" dirty="0" smtClean="0">
                <a:latin typeface="Times New Roman" pitchFamily="18" charset="0"/>
                <a:cs typeface="Times New Roman" pitchFamily="18" charset="0"/>
              </a:rPr>
              <a:t>1</a:t>
            </a:r>
            <a:endParaRPr lang="en-US" b="1" dirty="0">
              <a:latin typeface="Times New Roman" pitchFamily="18" charset="0"/>
              <a:cs typeface="Times New Roman" pitchFamily="18" charset="0"/>
            </a:endParaRPr>
          </a:p>
        </p:txBody>
      </p:sp>
      <p:sp>
        <p:nvSpPr>
          <p:cNvPr id="63" name="Oval 62">
            <a:extLst>
              <a:ext uri="{FF2B5EF4-FFF2-40B4-BE49-F238E27FC236}">
                <a16:creationId xmlns="" xmlns:a16="http://schemas.microsoft.com/office/drawing/2014/main" id="{53D3DC88-CA08-4CEE-92D4-3353D7CBE8E9}"/>
              </a:ext>
            </a:extLst>
          </p:cNvPr>
          <p:cNvSpPr/>
          <p:nvPr/>
        </p:nvSpPr>
        <p:spPr>
          <a:xfrm>
            <a:off x="5334473" y="1511841"/>
            <a:ext cx="688971" cy="688971"/>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4" name="TextBox 63"/>
          <p:cNvSpPr txBox="1"/>
          <p:nvPr/>
        </p:nvSpPr>
        <p:spPr>
          <a:xfrm>
            <a:off x="5383230" y="1599614"/>
            <a:ext cx="591458" cy="523220"/>
          </a:xfrm>
          <a:prstGeom prst="rect">
            <a:avLst/>
          </a:prstGeom>
          <a:noFill/>
        </p:spPr>
        <p:txBody>
          <a:bodyPr wrap="square" rtlCol="0">
            <a:spAutoFit/>
          </a:bodyPr>
          <a:lstStyle/>
          <a:p>
            <a:pPr algn="ctr"/>
            <a:r>
              <a:rPr lang="en-US" b="1" dirty="0">
                <a:latin typeface="Times New Roman" pitchFamily="18" charset="0"/>
                <a:cs typeface="Times New Roman" pitchFamily="18" charset="0"/>
              </a:rPr>
              <a:t>Step 2</a:t>
            </a:r>
          </a:p>
        </p:txBody>
      </p:sp>
      <p:sp>
        <p:nvSpPr>
          <p:cNvPr id="65" name="Oval 64">
            <a:extLst>
              <a:ext uri="{FF2B5EF4-FFF2-40B4-BE49-F238E27FC236}">
                <a16:creationId xmlns="" xmlns:a16="http://schemas.microsoft.com/office/drawing/2014/main" id="{53D3DC88-CA08-4CEE-92D4-3353D7CBE8E9}"/>
              </a:ext>
            </a:extLst>
          </p:cNvPr>
          <p:cNvSpPr/>
          <p:nvPr/>
        </p:nvSpPr>
        <p:spPr>
          <a:xfrm>
            <a:off x="4478052" y="2591705"/>
            <a:ext cx="688971" cy="688971"/>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66" name="TextBox 65"/>
          <p:cNvSpPr txBox="1"/>
          <p:nvPr/>
        </p:nvSpPr>
        <p:spPr>
          <a:xfrm>
            <a:off x="4528943" y="2702348"/>
            <a:ext cx="591458" cy="523220"/>
          </a:xfrm>
          <a:prstGeom prst="rect">
            <a:avLst/>
          </a:prstGeom>
          <a:noFill/>
        </p:spPr>
        <p:txBody>
          <a:bodyPr wrap="square" rtlCol="0">
            <a:spAutoFit/>
          </a:bodyPr>
          <a:lstStyle/>
          <a:p>
            <a:pPr algn="ctr"/>
            <a:r>
              <a:rPr lang="en-US" b="1" dirty="0">
                <a:latin typeface="Times New Roman" pitchFamily="18" charset="0"/>
                <a:cs typeface="Times New Roman" pitchFamily="18" charset="0"/>
              </a:rPr>
              <a:t>Step </a:t>
            </a:r>
            <a:r>
              <a:rPr lang="en-US" b="1" dirty="0" smtClean="0">
                <a:latin typeface="Times New Roman" pitchFamily="18" charset="0"/>
                <a:cs typeface="Times New Roman" pitchFamily="18" charset="0"/>
              </a:rPr>
              <a:t>4</a:t>
            </a:r>
            <a:endParaRPr lang="en-US" b="1" dirty="0">
              <a:latin typeface="Times New Roman" pitchFamily="18" charset="0"/>
              <a:cs typeface="Times New Roman" pitchFamily="18" charset="0"/>
            </a:endParaRPr>
          </a:p>
        </p:txBody>
      </p:sp>
      <p:sp>
        <p:nvSpPr>
          <p:cNvPr id="67" name="Oval 66">
            <a:extLst>
              <a:ext uri="{FF2B5EF4-FFF2-40B4-BE49-F238E27FC236}">
                <a16:creationId xmlns="" xmlns:a16="http://schemas.microsoft.com/office/drawing/2014/main" id="{53D3DC88-CA08-4CEE-92D4-3353D7CBE8E9}"/>
              </a:ext>
            </a:extLst>
          </p:cNvPr>
          <p:cNvSpPr/>
          <p:nvPr/>
        </p:nvSpPr>
        <p:spPr>
          <a:xfrm>
            <a:off x="6097072" y="3592036"/>
            <a:ext cx="688971" cy="688971"/>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8" name="TextBox 67"/>
          <p:cNvSpPr txBox="1"/>
          <p:nvPr/>
        </p:nvSpPr>
        <p:spPr>
          <a:xfrm>
            <a:off x="6149528" y="3700380"/>
            <a:ext cx="591458" cy="523220"/>
          </a:xfrm>
          <a:prstGeom prst="rect">
            <a:avLst/>
          </a:prstGeom>
          <a:noFill/>
        </p:spPr>
        <p:txBody>
          <a:bodyPr wrap="square" rtlCol="0">
            <a:spAutoFit/>
          </a:bodyPr>
          <a:lstStyle/>
          <a:p>
            <a:pPr algn="ctr"/>
            <a:r>
              <a:rPr lang="en-US" b="1" dirty="0">
                <a:latin typeface="Times New Roman" pitchFamily="18" charset="0"/>
                <a:cs typeface="Times New Roman" pitchFamily="18" charset="0"/>
              </a:rPr>
              <a:t>Step 5</a:t>
            </a:r>
          </a:p>
        </p:txBody>
      </p:sp>
      <p:sp>
        <p:nvSpPr>
          <p:cNvPr id="69" name="Oval 68">
            <a:extLst>
              <a:ext uri="{FF2B5EF4-FFF2-40B4-BE49-F238E27FC236}">
                <a16:creationId xmlns="" xmlns:a16="http://schemas.microsoft.com/office/drawing/2014/main" id="{53D3DC88-CA08-4CEE-92D4-3353D7CBE8E9}"/>
              </a:ext>
            </a:extLst>
          </p:cNvPr>
          <p:cNvSpPr/>
          <p:nvPr/>
        </p:nvSpPr>
        <p:spPr>
          <a:xfrm>
            <a:off x="2201887" y="3617504"/>
            <a:ext cx="688971" cy="688971"/>
          </a:xfrm>
          <a:prstGeom prst="ellipse">
            <a:avLst/>
          </a:prstGeom>
          <a:solidFill>
            <a:schemeClr val="bg1"/>
          </a:solidFill>
          <a:ln w="19050">
            <a:solidFill>
              <a:srgbClr val="DF4E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TextBox 69"/>
          <p:cNvSpPr txBox="1"/>
          <p:nvPr/>
        </p:nvSpPr>
        <p:spPr>
          <a:xfrm>
            <a:off x="2232426" y="3700380"/>
            <a:ext cx="591458" cy="523220"/>
          </a:xfrm>
          <a:prstGeom prst="rect">
            <a:avLst/>
          </a:prstGeom>
          <a:noFill/>
        </p:spPr>
        <p:txBody>
          <a:bodyPr wrap="square" rtlCol="0">
            <a:spAutoFit/>
          </a:bodyPr>
          <a:lstStyle/>
          <a:p>
            <a:pPr algn="ctr"/>
            <a:r>
              <a:rPr lang="en-US" b="1" dirty="0">
                <a:latin typeface="Times New Roman" pitchFamily="18" charset="0"/>
                <a:cs typeface="Times New Roman" pitchFamily="18" charset="0"/>
              </a:rPr>
              <a:t>Step 6</a:t>
            </a:r>
          </a:p>
        </p:txBody>
      </p:sp>
      <p:sp>
        <p:nvSpPr>
          <p:cNvPr id="71" name="Google Shape;273;p49"/>
          <p:cNvSpPr txBox="1">
            <a:spLocks noGrp="1"/>
          </p:cNvSpPr>
          <p:nvPr>
            <p:ph type="ctrTitle"/>
          </p:nvPr>
        </p:nvSpPr>
        <p:spPr>
          <a:xfrm>
            <a:off x="-152400" y="-3810"/>
            <a:ext cx="8839200" cy="609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4000" dirty="0" smtClean="0">
                <a:solidFill>
                  <a:schemeClr val="accent1"/>
                </a:solidFill>
              </a:rPr>
              <a:t>  </a:t>
            </a:r>
            <a:r>
              <a:rPr lang="en-US" sz="2800" dirty="0" smtClean="0">
                <a:solidFill>
                  <a:schemeClr val="accent1"/>
                </a:solidFill>
              </a:rPr>
              <a:t>Process Flow</a:t>
            </a:r>
            <a:endParaRPr sz="2800" dirty="0">
              <a:solidFill>
                <a:schemeClr val="accent1"/>
              </a:solidFill>
            </a:endParaRPr>
          </a:p>
        </p:txBody>
      </p:sp>
    </p:spTree>
    <p:extLst>
      <p:ext uri="{BB962C8B-B14F-4D97-AF65-F5344CB8AC3E}">
        <p14:creationId xmlns:p14="http://schemas.microsoft.com/office/powerpoint/2010/main" val="3250903546"/>
      </p:ext>
    </p:extLst>
  </p:cSld>
  <p:clrMapOvr>
    <a:masterClrMapping/>
  </p:clrMapOvr>
  <p:timing>
    <p:tnLst>
      <p:par>
        <p:cTn id="1" dur="indefinite" restart="never" nodeType="tmRoot"/>
      </p:par>
    </p:tnLst>
  </p:timing>
</p:sld>
</file>

<file path=ppt/theme/theme1.xml><?xml version="1.0" encoding="utf-8"?>
<a:theme xmlns:a="http://schemas.openxmlformats.org/drawingml/2006/main" name="Futuristic Background by Slidesgo">
  <a:themeElements>
    <a:clrScheme name="Simple Light">
      <a:dk1>
        <a:srgbClr val="001633"/>
      </a:dk1>
      <a:lt1>
        <a:srgbClr val="FFFFFF"/>
      </a:lt1>
      <a:dk2>
        <a:srgbClr val="85D5E6"/>
      </a:dk2>
      <a:lt2>
        <a:srgbClr val="FFAB40"/>
      </a:lt2>
      <a:accent1>
        <a:srgbClr val="FFAB40"/>
      </a:accent1>
      <a:accent2>
        <a:srgbClr val="85D5E6"/>
      </a:accent2>
      <a:accent3>
        <a:srgbClr val="78909C"/>
      </a:accent3>
      <a:accent4>
        <a:srgbClr val="FFAB40"/>
      </a:accent4>
      <a:accent5>
        <a:srgbClr val="0097A7"/>
      </a:accent5>
      <a:accent6>
        <a:srgbClr val="001633"/>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701</TotalTime>
  <Words>485</Words>
  <Application>Microsoft Office PowerPoint</Application>
  <PresentationFormat>On-screen Show (16:9)</PresentationFormat>
  <Paragraphs>77</Paragraphs>
  <Slides>14</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Times New Roman</vt:lpstr>
      <vt:lpstr>Montserrat ExtraBold</vt:lpstr>
      <vt:lpstr>Montserrat</vt:lpstr>
      <vt:lpstr>Cambria</vt:lpstr>
      <vt:lpstr>Wingdings</vt:lpstr>
      <vt:lpstr>Futuristic Background by Slidesgo</vt:lpstr>
      <vt:lpstr>PowerPoint Presentation</vt:lpstr>
      <vt:lpstr>Contents of Our Talk</vt:lpstr>
      <vt:lpstr>PowerPoint Presentation</vt:lpstr>
      <vt:lpstr>PowerPoint Presentation</vt:lpstr>
      <vt:lpstr>PowerPoint Presentation</vt:lpstr>
      <vt:lpstr>PowerPoint Presentation</vt:lpstr>
      <vt:lpstr>Research Objectives</vt:lpstr>
      <vt:lpstr>  Proposed System</vt:lpstr>
      <vt:lpstr>  Process Flow</vt:lpstr>
      <vt:lpstr>Experimental Result</vt:lpstr>
      <vt:lpstr>Experimental Result</vt:lpstr>
      <vt:lpstr>Conclusion</vt:lpstr>
      <vt:lpstr>References</vt:lpstr>
      <vt:lpstr>  Thank you Any Question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Pranta Saha</cp:lastModifiedBy>
  <cp:revision>20</cp:revision>
  <dcterms:modified xsi:type="dcterms:W3CDTF">2022-10-10T03:47:09Z</dcterms:modified>
</cp:coreProperties>
</file>