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2D8-0761-4990-B88B-2CFA2D6C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2A9F-C4E2-4992-A19C-348EDD112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4B96-B5C3-4B16-98BD-B8AA4DCA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872A-65F5-4642-8A76-FB04D5E3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ACF7-160B-4A89-A9B9-17123AEF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590-6D39-4658-BFE2-F8CF517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1F1B-FF82-4C48-BB62-A6D7BB9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7778-9E0E-4158-84F8-F12A7DAF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9B6C-D0D6-4C2A-9192-FD15CFC2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AA59-8921-4B4F-9932-853727D7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5ED8C-CFDC-489A-8DF9-86289D66B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D2B6-B69D-4518-A541-3D2A6A79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3187-84DF-4BC4-AAAF-05D5C547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552B-3B57-4706-9945-386B5C42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C541-041A-4C43-A665-0F58CBC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F37B-E5B1-4A73-B535-5EF0934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9CE6-B68B-4292-B4B1-16547322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0F56-B2ED-4693-ADF6-61671763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78A0-6DF5-4314-92A6-0EBB4ED4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6645-EBB1-41D4-B5C3-E5B1FABC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109D-13A3-453F-ADCF-C32F30BA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F119-8B1B-421C-9CF9-38938E9E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3167-2CC5-4B86-A681-51F30834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5848-B340-44E3-B722-8D42815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AA80-DADE-429C-BA44-DCDF4B0B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0920-BDB6-42C7-973B-772D9554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6FE-D4C6-4EC2-BA83-5F089C0BD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18ED-F12B-4090-B20E-6734CDA7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9AD0-8B09-4D76-8D38-1CA6CCAD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B1575-06AC-4FE4-9B2E-B0084793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3A88-231B-498F-ABC9-B7E04199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552-B951-435D-B647-37CEF2F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8A87-FECB-4E10-9C2B-0E540379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0DA79-F430-480B-B638-37B01FB7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48E89-B4A9-4CC3-A860-712315C9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36B2-7008-4B03-BCFA-3170F0681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30D2-3F6F-4C04-BCC1-5423222B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65F69-5E2B-42A2-A08D-3CF6A48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60F00-E9F6-4188-A672-6514B87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3FE1-E2E2-47CD-8639-6D3E75B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70F2-BD49-46E3-B408-CB71CCF3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9707-9C01-4C23-818E-95805E1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CCC41-26D8-4CF7-86F9-D9F70603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9CBF4-15D0-470A-998F-592C4B5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08EED-3A1C-45E8-9A32-CBBB428B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DDFD0-991B-49DE-B193-47A41AE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386D-D654-4707-9313-30C1419F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8030-5586-4457-B24A-CB40549C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CCCF-8684-4226-97C9-ADF93BE0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10E31-F4E3-451E-9B0C-92CEC20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A74A4-DA59-42F3-8A27-739409B2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9B04-702A-4754-960B-093CB3AE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E556-9F87-43B5-9838-8772EF73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14F6-C85D-4B69-9DD6-BFA88E297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749E9-FBD8-409B-98A9-59CD9369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3726-ED12-441E-BC8D-65F709BB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43E8-5482-47B2-9768-492D08FC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EA29-4AE2-483A-A1A2-B6DC854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0A3B1-E7B8-41EA-BE8D-AE502AC4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1A0-D860-4345-848A-F701AF1C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AE00-98E0-44F2-8277-0C2ECAF59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4B85-9E6F-4618-8665-83B49EFB03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4D9A-F7BC-45E3-8CE6-A07585E64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65CF-14C4-4749-9B8E-FC77B8B5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569"/>
            <a:ext cx="9144000" cy="1806542"/>
          </a:xfrm>
        </p:spPr>
        <p:txBody>
          <a:bodyPr/>
          <a:lstStyle/>
          <a:p>
            <a:r>
              <a:rPr lang="en-US" b="1" u="sng" dirty="0"/>
              <a:t>Login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09968-F036-4029-A9CD-368924F8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9391" y="168441"/>
            <a:ext cx="3545306" cy="9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64F5-B6B5-464A-87B5-F25A8D85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Sign Up 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58085-2FCC-4585-8D32-6467BC887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4789" y="314324"/>
            <a:ext cx="4069080" cy="7783831"/>
          </a:xfrm>
        </p:spPr>
      </p:pic>
    </p:spTree>
    <p:extLst>
      <p:ext uri="{BB962C8B-B14F-4D97-AF65-F5344CB8AC3E}">
        <p14:creationId xmlns:p14="http://schemas.microsoft.com/office/powerpoint/2010/main" val="41066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9E1C-4327-4517-8285-E18C29D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User Sign Up Form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E7A60-F555-4E36-B401-F9179CA5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05135" y="836155"/>
            <a:ext cx="4248429" cy="7315200"/>
          </a:xfrm>
        </p:spPr>
      </p:pic>
    </p:spTree>
    <p:extLst>
      <p:ext uri="{BB962C8B-B14F-4D97-AF65-F5344CB8AC3E}">
        <p14:creationId xmlns:p14="http://schemas.microsoft.com/office/powerpoint/2010/main" val="27924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7711-7E57-4ABA-838B-A0DD9707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Seller Sign Up Form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C49BD-D8F0-4D66-ADB2-2197C517D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9430" y="807580"/>
            <a:ext cx="3939819" cy="7063740"/>
          </a:xfrm>
        </p:spPr>
      </p:pic>
    </p:spTree>
    <p:extLst>
      <p:ext uri="{BB962C8B-B14F-4D97-AF65-F5344CB8AC3E}">
        <p14:creationId xmlns:p14="http://schemas.microsoft.com/office/powerpoint/2010/main" val="11273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CF31-FA72-4E47-8C32-FFDB1603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Administration Home 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078F5-5777-4F47-8599-9E4AF9BFF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6277" y="-280036"/>
            <a:ext cx="3486151" cy="7932419"/>
          </a:xfrm>
        </p:spPr>
      </p:pic>
    </p:spTree>
    <p:extLst>
      <p:ext uri="{BB962C8B-B14F-4D97-AF65-F5344CB8AC3E}">
        <p14:creationId xmlns:p14="http://schemas.microsoft.com/office/powerpoint/2010/main" val="41273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4CB8-AECE-4DA0-B74A-774219AB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30FB8-F1E4-4D2A-A516-6A5EDE06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1825624"/>
            <a:ext cx="7006590" cy="4803775"/>
          </a:xfrm>
        </p:spPr>
      </p:pic>
    </p:spTree>
    <p:extLst>
      <p:ext uri="{BB962C8B-B14F-4D97-AF65-F5344CB8AC3E}">
        <p14:creationId xmlns:p14="http://schemas.microsoft.com/office/powerpoint/2010/main" val="195516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B7CA8A58B784787E6FAC8BCEF1D87" ma:contentTypeVersion="5" ma:contentTypeDescription="Create a new document." ma:contentTypeScope="" ma:versionID="7a6de1d6c141eaa0b4e057d8ecff9621">
  <xsd:schema xmlns:xsd="http://www.w3.org/2001/XMLSchema" xmlns:xs="http://www.w3.org/2001/XMLSchema" xmlns:p="http://schemas.microsoft.com/office/2006/metadata/properties" xmlns:ns3="dbf25b9b-b898-45bd-b9d7-dc11b8bff615" xmlns:ns4="6befc4cc-4178-41b6-84da-98adbe22f158" targetNamespace="http://schemas.microsoft.com/office/2006/metadata/properties" ma:root="true" ma:fieldsID="4de630e0c1e18425183a2417c45b9879" ns3:_="" ns4:_="">
    <xsd:import namespace="dbf25b9b-b898-45bd-b9d7-dc11b8bff615"/>
    <xsd:import namespace="6befc4cc-4178-41b6-84da-98adbe22f1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25b9b-b898-45bd-b9d7-dc11b8bff6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c4cc-4178-41b6-84da-98adbe22f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8FB7A5-6747-4271-AE4F-E4AFA16D8755}">
  <ds:schemaRefs>
    <ds:schemaRef ds:uri="http://purl.org/dc/terms/"/>
    <ds:schemaRef ds:uri="http://schemas.openxmlformats.org/package/2006/metadata/core-properties"/>
    <ds:schemaRef ds:uri="http://purl.org/dc/dcmitype/"/>
    <ds:schemaRef ds:uri="dbf25b9b-b898-45bd-b9d7-dc11b8bff615"/>
    <ds:schemaRef ds:uri="6befc4cc-4178-41b6-84da-98adbe22f15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582B99-5534-480C-A1D3-91E8F58439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2D09E-F732-4887-A908-A83CA6F22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25b9b-b898-45bd-b9d7-dc11b8bff615"/>
    <ds:schemaRef ds:uri="6befc4cc-4178-41b6-84da-98adbe22f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Login Page</Template>
  <TotalTime>0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Login Page </vt:lpstr>
      <vt:lpstr>Sign Up Page </vt:lpstr>
      <vt:lpstr>User Sign Up Form</vt:lpstr>
      <vt:lpstr>Seller Sign Up Form</vt:lpstr>
      <vt:lpstr>Administration Home Page </vt:lpstr>
      <vt:lpstr>Receipt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 </dc:title>
  <dc:creator>STEVEN ORTIZ</dc:creator>
  <cp:lastModifiedBy>STEVEN ORTIZ</cp:lastModifiedBy>
  <cp:revision>1</cp:revision>
  <dcterms:created xsi:type="dcterms:W3CDTF">2020-03-08T12:03:12Z</dcterms:created>
  <dcterms:modified xsi:type="dcterms:W3CDTF">2020-03-08T12:03:53Z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0x010100979B7CA8A58B784787E6FAC8BCEF1D87</vt:lpwstr>
  </property>
</Properties>
</file>