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8315f598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8315f598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8315f5980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8315f5980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8383a71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8383a71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383a712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383a712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383a7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383a7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03c21b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03c21b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803c21b6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803c21b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03c21b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03c21b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03c21b6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03c21b6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03c21b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03c21b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803c21b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803c21b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315f59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315f59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5150" y="260875"/>
            <a:ext cx="8520600" cy="14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Social Media Sentiment Analysis with Explainable AI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150" y="2175450"/>
            <a:ext cx="8520600" cy="7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no: 11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94675" y="3822150"/>
            <a:ext cx="318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Shafin Mahmud Jalal (21266017)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Md. Rezuwan Hassan (21266014)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Pranto Protim Choudhury (21266023)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Fahmida Yesmin (21366012)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758175" y="3822150"/>
            <a:ext cx="6702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A.K.M. Salman Hosain (22166033)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Sifat Moonjerin (22173006/22166021)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Sabira Roshid Toma (19273002)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25" y="1748125"/>
            <a:ext cx="3113650" cy="220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3072000" y="2555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  </a:t>
            </a:r>
            <a:r>
              <a:rPr b="1" lang="en" sz="2500">
                <a:solidFill>
                  <a:schemeClr val="dk1"/>
                </a:solidFill>
              </a:rPr>
              <a:t>Result Analysis</a:t>
            </a:r>
            <a:endParaRPr b="1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400" y="1881425"/>
            <a:ext cx="4552900" cy="17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3072000" y="45547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</a:t>
            </a:r>
            <a:r>
              <a:rPr lang="en" sz="1000">
                <a:solidFill>
                  <a:schemeClr val="dk1"/>
                </a:solidFill>
              </a:rPr>
              <a:t>Presenter: Shafin Mahmud Jalal | ID: 21266017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99900" y="947575"/>
            <a:ext cx="58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Confusion Matrix and </a:t>
            </a:r>
            <a:r>
              <a:rPr b="1" lang="en" sz="1600" u="sng"/>
              <a:t>Different Model Comparison:</a:t>
            </a:r>
            <a:endParaRPr b="1" sz="16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75" y="1188350"/>
            <a:ext cx="8839200" cy="12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072000" y="1222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 </a:t>
            </a:r>
            <a:r>
              <a:rPr lang="en" sz="2500">
                <a:solidFill>
                  <a:schemeClr val="dk1"/>
                </a:solidFill>
              </a:rPr>
              <a:t>Result Analysis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25" y="2571750"/>
            <a:ext cx="8764550" cy="20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160875" y="46880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Presenter: Shafin Mahmud Jalal | ID: 21266017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41275" y="69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Result Analysis with XAI:</a:t>
            </a:r>
            <a:endParaRPr b="1" sz="16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538125" y="128925"/>
            <a:ext cx="4306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Conclusion and Future </a:t>
            </a:r>
            <a:r>
              <a:rPr lang="en" sz="2500">
                <a:solidFill>
                  <a:schemeClr val="dk1"/>
                </a:solidFill>
              </a:rPr>
              <a:t>w</a:t>
            </a:r>
            <a:r>
              <a:rPr lang="en" sz="2500">
                <a:solidFill>
                  <a:schemeClr val="dk1"/>
                </a:solidFill>
              </a:rPr>
              <a:t>orks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45725" y="940200"/>
            <a:ext cx="815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Bi-LSTM RNN framework based </a:t>
            </a:r>
            <a:r>
              <a:rPr lang="en" sz="1600">
                <a:solidFill>
                  <a:schemeClr val="dk1"/>
                </a:solidFill>
              </a:rPr>
              <a:t>text-analyzing neural network model to detect depressive texts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1.6 million texts retrieved from social media platform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85% accuracy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Explainable Artificial Intelligence implementation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Lackings: Further preprocessing, incorrect labels,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25370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A.K.M Salman Hosain (22166033)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2550250" y="2002350"/>
            <a:ext cx="430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Thank You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45725" y="940200"/>
            <a:ext cx="815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Introduction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5725" y="940200"/>
            <a:ext cx="8158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Each language is accompanied with a feeling, which is referred to as a sentiment.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Sentiment analysis identifies the emotional tone behind a body of text.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Negative sentiments like hate, anger, jealousy or sadness has some adverse effect in our life.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Early recognition and treatment of negative sentiments minimizes the negative impact.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Twitter brings the world’s real-time events and the topics that people are currently discussing together.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study aims to analysis sentiments behind the body of a text to identify whether the user has any negative sentiments or not, from the nature of his tweets and activity.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25370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Fahmida Yesmin (21366012)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064800" y="128925"/>
            <a:ext cx="301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Literature Review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45725" y="873175"/>
            <a:ext cx="8158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H. Takkar et al. evaluated numerous lexical and machine learning techniques to analyze sentiment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I. Chaturvedi et al. determined the difference between views and facts during sentiment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M. E. Mowlaei et al. analyzed user comments on several e-commerce sites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A. Hasan et al. conducted a comparison of sentiment analysers for twitter accounts using machine learning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K. H. Manguri et al. used the tweepy and TextBlob packages to analyze user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G. A. Ruz et al. evaluated sentiment during critical occurrences using five classifiers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K. Sailunaz et al. created a recommendation system based on sentiment analysis of user tweets and responses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M. Danilevsky et al. performed a study to examine the use of Explainable AI in natural language processing </a:t>
            </a:r>
            <a:endParaRPr sz="1600"/>
          </a:p>
        </p:txBody>
      </p:sp>
      <p:sp>
        <p:nvSpPr>
          <p:cNvPr id="71" name="Google Shape;71;p15"/>
          <p:cNvSpPr txBox="1"/>
          <p:nvPr/>
        </p:nvSpPr>
        <p:spPr>
          <a:xfrm>
            <a:off x="2573250" y="4680725"/>
            <a:ext cx="399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Sifat Moonjerin (22173006/22166021)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Pranto Protim Choudhury (21266023)</a:t>
            </a:r>
            <a:endParaRPr sz="1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00" y="1257525"/>
            <a:ext cx="7395001" cy="2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Pranto Protim Choudhury (21266023)</a:t>
            </a:r>
            <a:endParaRPr sz="1000"/>
          </a:p>
        </p:txBody>
      </p:sp>
      <p:sp>
        <p:nvSpPr>
          <p:cNvPr id="85" name="Google Shape;85;p17"/>
          <p:cNvSpPr txBox="1"/>
          <p:nvPr/>
        </p:nvSpPr>
        <p:spPr>
          <a:xfrm>
            <a:off x="350850" y="862000"/>
            <a:ext cx="8578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1. Dataset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Utilized "sentiment140 dataset" from kaggle.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</a:t>
            </a:r>
            <a:r>
              <a:rPr lang="en"/>
              <a:t>-</a:t>
            </a:r>
            <a:r>
              <a:rPr lang="en"/>
              <a:t>mapped the labels.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Discarded the unnecessary fields.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Equally distributed the dataset.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125" y="2218175"/>
            <a:ext cx="3301350" cy="23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Pranto Protim Choudhury (21266023)</a:t>
            </a:r>
            <a:endParaRPr sz="1000"/>
          </a:p>
        </p:txBody>
      </p:sp>
      <p:sp>
        <p:nvSpPr>
          <p:cNvPr id="93" name="Google Shape;93;p18"/>
          <p:cNvSpPr txBox="1"/>
          <p:nvPr/>
        </p:nvSpPr>
        <p:spPr>
          <a:xfrm>
            <a:off x="350850" y="862000"/>
            <a:ext cx="8578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Pre-processing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Regular expressions were used to remove all the user mentions, hashtags, urls, emojis, or symbols.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Normalization were done to make all the tokens lowercased.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predetermined dictionary was utilized to replace all the non-alphabets with numbers and alphabets with spaces.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Tokenization was done using TensorFlow Tokenizer having input length of 60.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Padding was done using 'pad_sequences’ package from ’tensorflow.keras.preprocessing-sequence’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Stopwords were dropped.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Presenter: Md. Rezuwan Hassan (21266014)</a:t>
            </a:r>
            <a:endParaRPr sz="10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500" y="1257525"/>
            <a:ext cx="7395001" cy="2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370650" y="142575"/>
            <a:ext cx="240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Methodology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999850" y="4656600"/>
            <a:ext cx="31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Md. Rezuwan Hassan (21266014)</a:t>
            </a:r>
            <a:endParaRPr sz="1000"/>
          </a:p>
        </p:txBody>
      </p:sp>
      <p:sp>
        <p:nvSpPr>
          <p:cNvPr id="107" name="Google Shape;107;p20"/>
          <p:cNvSpPr txBox="1"/>
          <p:nvPr/>
        </p:nvSpPr>
        <p:spPr>
          <a:xfrm>
            <a:off x="385300" y="632375"/>
            <a:ext cx="8578500" cy="4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</a:t>
            </a:r>
            <a:r>
              <a:rPr b="1" lang="en" sz="1600">
                <a:solidFill>
                  <a:schemeClr val="dk1"/>
                </a:solidFill>
              </a:rPr>
              <a:t>. Creating embedding matrix</a:t>
            </a:r>
            <a:endParaRPr b="1"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Utilized Word2Vec embedding.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Embedded dimension was set to 100.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4. Splitting data</a:t>
            </a:r>
            <a:endParaRPr b="1"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was split into 3 sets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Training dataset contains 80% data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Validation dataset contains 10% data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Test dataset contains 10% data,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Model Creation</a:t>
            </a:r>
            <a:endParaRPr b="1"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Used a hybrid architecture of CNN &amp; Bi-LSTM layer.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Stacked 2 Bi-LSTM layers.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Trained the model using Tensorflow using 128 layers. 													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370650" y="142575"/>
            <a:ext cx="285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Result Analysis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028050" y="4667700"/>
            <a:ext cx="308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Presenter: Shafin Mahmud Jalal | ID: 21266017</a:t>
            </a:r>
            <a:endParaRPr sz="1000"/>
          </a:p>
        </p:txBody>
      </p:sp>
      <p:sp>
        <p:nvSpPr>
          <p:cNvPr id="114" name="Google Shape;114;p21"/>
          <p:cNvSpPr txBox="1"/>
          <p:nvPr/>
        </p:nvSpPr>
        <p:spPr>
          <a:xfrm>
            <a:off x="350850" y="862000"/>
            <a:ext cx="85785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1222038"/>
            <a:ext cx="4113475" cy="31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50" y="1277538"/>
            <a:ext cx="4113475" cy="3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44325" y="711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Model </a:t>
            </a:r>
            <a:r>
              <a:rPr b="1" lang="en" sz="1600" u="sng">
                <a:solidFill>
                  <a:schemeClr val="dk1"/>
                </a:solidFill>
              </a:rPr>
              <a:t>Evaluation</a:t>
            </a:r>
            <a:r>
              <a:rPr b="1" lang="en" sz="1600" u="sng">
                <a:solidFill>
                  <a:schemeClr val="dk1"/>
                </a:solidFill>
              </a:rPr>
              <a:t>:</a:t>
            </a:r>
            <a:endParaRPr b="1" sz="16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