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7"/>
  </p:notesMasterIdLst>
  <p:handoutMasterIdLst>
    <p:handoutMasterId r:id="rId18"/>
  </p:handoutMasterIdLst>
  <p:sldIdLst>
    <p:sldId id="257" r:id="rId5"/>
    <p:sldId id="258"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A9330-4CF3-4F07-997A-78B779295724}" v="1" dt="2023-09-10T17:57:20.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9/10/2023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9/10/2023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9/10/2023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9/10/2023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scaling group</a:t>
            </a:r>
          </a:p>
        </p:txBody>
      </p:sp>
      <p:sp>
        <p:nvSpPr>
          <p:cNvPr id="3" name="Content Placeholder 2"/>
          <p:cNvSpPr>
            <a:spLocks noGrp="1"/>
          </p:cNvSpPr>
          <p:nvPr>
            <p:ph idx="1"/>
          </p:nvPr>
        </p:nvSpPr>
        <p:spPr>
          <a:xfrm>
            <a:off x="1141412" y="2249487"/>
            <a:ext cx="9905999" cy="4043248"/>
          </a:xfrm>
        </p:spPr>
        <p:txBody>
          <a:bodyPr>
            <a:normAutofit fontScale="92500"/>
          </a:bodyPr>
          <a:lstStyle/>
          <a:p>
            <a:r>
              <a:rPr lang="en-US" dirty="0"/>
              <a:t>In AWS, ASG stands for "Auto Scaling Group." An Auto Scaling Group is a service that automatically adjusts the number of instances in a group based on conditions you define. It is designed to help you ensure that your application or service can automatically scale up or down to handle changes in demand while maintaining high availability and optimal performance.</a:t>
            </a:r>
          </a:p>
          <a:p>
            <a:r>
              <a:rPr lang="en-US" dirty="0"/>
              <a:t>By using Auto Scaling Groups, you can ensure that your application can handle sudden increases in traffic and automatically adjust resources during periods of lower demand, optimizing costs and maintaining a consistent user experience. ASGs are a key component in building resilient and scalable architectures in AWS.</a:t>
            </a:r>
          </a:p>
        </p:txBody>
      </p:sp>
    </p:spTree>
    <p:extLst>
      <p:ext uri="{BB962C8B-B14F-4D97-AF65-F5344CB8AC3E}">
        <p14:creationId xmlns:p14="http://schemas.microsoft.com/office/powerpoint/2010/main" val="3479873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7</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6200" y="1534765"/>
            <a:ext cx="6862570" cy="3860195"/>
          </a:xfrm>
        </p:spPr>
      </p:pic>
      <p:sp>
        <p:nvSpPr>
          <p:cNvPr id="4" name="Text Placeholder 3"/>
          <p:cNvSpPr>
            <a:spLocks noGrp="1"/>
          </p:cNvSpPr>
          <p:nvPr>
            <p:ph type="body" sz="half" idx="2"/>
          </p:nvPr>
        </p:nvSpPr>
        <p:spPr/>
        <p:txBody>
          <a:bodyPr/>
          <a:lstStyle/>
          <a:p>
            <a:r>
              <a:rPr lang="en-US" dirty="0"/>
              <a:t>Check the newly made Auto scaling group.</a:t>
            </a:r>
          </a:p>
        </p:txBody>
      </p:sp>
    </p:spTree>
    <p:extLst>
      <p:ext uri="{BB962C8B-B14F-4D97-AF65-F5344CB8AC3E}">
        <p14:creationId xmlns:p14="http://schemas.microsoft.com/office/powerpoint/2010/main" val="2784640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8</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8254" y="1586981"/>
            <a:ext cx="7331314" cy="4123863"/>
          </a:xfrm>
        </p:spPr>
      </p:pic>
      <p:sp>
        <p:nvSpPr>
          <p:cNvPr id="4" name="Text Placeholder 3"/>
          <p:cNvSpPr>
            <a:spLocks noGrp="1"/>
          </p:cNvSpPr>
          <p:nvPr>
            <p:ph type="body" sz="half" idx="2"/>
          </p:nvPr>
        </p:nvSpPr>
        <p:spPr/>
        <p:txBody>
          <a:bodyPr/>
          <a:lstStyle/>
          <a:p>
            <a:r>
              <a:rPr lang="en-US" dirty="0"/>
              <a:t>Now you can check the new instances </a:t>
            </a:r>
            <a:br>
              <a:rPr lang="en-US" dirty="0"/>
            </a:br>
            <a:r>
              <a:rPr lang="en-US" dirty="0"/>
              <a:t>that were made by ASG.</a:t>
            </a:r>
          </a:p>
        </p:txBody>
      </p:sp>
    </p:spTree>
    <p:extLst>
      <p:ext uri="{BB962C8B-B14F-4D97-AF65-F5344CB8AC3E}">
        <p14:creationId xmlns:p14="http://schemas.microsoft.com/office/powerpoint/2010/main" val="24337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68" y="2145820"/>
            <a:ext cx="9906001" cy="2511835"/>
          </a:xfrm>
        </p:spPr>
        <p:txBody>
          <a:bodyPr/>
          <a:lstStyle/>
          <a:p>
            <a:r>
              <a:rPr lang="en-US" dirty="0"/>
              <a:t>THANK you</a:t>
            </a:r>
          </a:p>
        </p:txBody>
      </p:sp>
    </p:spTree>
    <p:extLst>
      <p:ext uri="{BB962C8B-B14F-4D97-AF65-F5344CB8AC3E}">
        <p14:creationId xmlns:p14="http://schemas.microsoft.com/office/powerpoint/2010/main" val="355170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make a auto scaling group:</a:t>
            </a:r>
          </a:p>
        </p:txBody>
      </p:sp>
    </p:spTree>
    <p:extLst>
      <p:ext uri="{BB962C8B-B14F-4D97-AF65-F5344CB8AC3E}">
        <p14:creationId xmlns:p14="http://schemas.microsoft.com/office/powerpoint/2010/main" val="380807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6902" y="1045266"/>
            <a:ext cx="8437216" cy="4745934"/>
          </a:xfrm>
        </p:spPr>
      </p:pic>
      <p:sp>
        <p:nvSpPr>
          <p:cNvPr id="4" name="Text Placeholder 3"/>
          <p:cNvSpPr>
            <a:spLocks noGrp="1"/>
          </p:cNvSpPr>
          <p:nvPr>
            <p:ph type="body" sz="half" idx="2"/>
          </p:nvPr>
        </p:nvSpPr>
        <p:spPr/>
        <p:txBody>
          <a:bodyPr/>
          <a:lstStyle/>
          <a:p>
            <a:r>
              <a:rPr lang="en-US" dirty="0"/>
              <a:t>Create A instance.</a:t>
            </a:r>
          </a:p>
        </p:txBody>
      </p:sp>
    </p:spTree>
    <p:extLst>
      <p:ext uri="{BB962C8B-B14F-4D97-AF65-F5344CB8AC3E}">
        <p14:creationId xmlns:p14="http://schemas.microsoft.com/office/powerpoint/2010/main" val="37671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4146" y="1637606"/>
            <a:ext cx="7384169" cy="4153594"/>
          </a:xfrm>
        </p:spPr>
      </p:pic>
      <p:sp>
        <p:nvSpPr>
          <p:cNvPr id="4" name="Text Placeholder 3"/>
          <p:cNvSpPr>
            <a:spLocks noGrp="1"/>
          </p:cNvSpPr>
          <p:nvPr>
            <p:ph type="body" sz="half" idx="2"/>
          </p:nvPr>
        </p:nvSpPr>
        <p:spPr/>
        <p:txBody>
          <a:bodyPr/>
          <a:lstStyle/>
          <a:p>
            <a:r>
              <a:rPr lang="en-US" dirty="0"/>
              <a:t>Create a Image(AMI) using that instance.</a:t>
            </a:r>
          </a:p>
        </p:txBody>
      </p:sp>
    </p:spTree>
    <p:extLst>
      <p:ext uri="{BB962C8B-B14F-4D97-AF65-F5344CB8AC3E}">
        <p14:creationId xmlns:p14="http://schemas.microsoft.com/office/powerpoint/2010/main" val="244993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3</a:t>
            </a:r>
          </a:p>
        </p:txBody>
      </p:sp>
      <p:pic>
        <p:nvPicPr>
          <p:cNvPr id="5" name="Content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0404" b="20404"/>
          <a:stretch>
            <a:fillRect/>
          </a:stretch>
        </p:blipFill>
        <p:spPr>
          <a:xfrm>
            <a:off x="1141364" y="606410"/>
            <a:ext cx="9912401" cy="3299794"/>
          </a:xfrm>
          <a:prstGeom prst="round2DiagRect">
            <a:avLst>
              <a:gd name="adj1" fmla="val 0"/>
              <a:gd name="adj2" fmla="val 0"/>
            </a:avLst>
          </a:prstGeom>
        </p:spPr>
      </p:pic>
      <p:sp>
        <p:nvSpPr>
          <p:cNvPr id="4" name="Text Placeholder 3"/>
          <p:cNvSpPr>
            <a:spLocks noGrp="1"/>
          </p:cNvSpPr>
          <p:nvPr>
            <p:ph type="body" sz="half" idx="2"/>
          </p:nvPr>
        </p:nvSpPr>
        <p:spPr/>
        <p:txBody>
          <a:bodyPr/>
          <a:lstStyle/>
          <a:p>
            <a:r>
              <a:rPr lang="en-US" dirty="0"/>
              <a:t>After creating AMI, Chose that AMI and create a template.</a:t>
            </a:r>
          </a:p>
        </p:txBody>
      </p:sp>
    </p:spTree>
    <p:extLst>
      <p:ext uri="{BB962C8B-B14F-4D97-AF65-F5344CB8AC3E}">
        <p14:creationId xmlns:p14="http://schemas.microsoft.com/office/powerpoint/2010/main" val="423514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73825"/>
            <a:ext cx="10058400" cy="5657850"/>
          </a:xfrm>
          <a:prstGeom prst="rect">
            <a:avLst/>
          </a:prstGeom>
        </p:spPr>
      </p:pic>
    </p:spTree>
    <p:extLst>
      <p:ext uri="{BB962C8B-B14F-4D97-AF65-F5344CB8AC3E}">
        <p14:creationId xmlns:p14="http://schemas.microsoft.com/office/powerpoint/2010/main" val="138854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2352" y="1512917"/>
            <a:ext cx="7605839" cy="4278284"/>
          </a:xfrm>
        </p:spPr>
      </p:pic>
      <p:sp>
        <p:nvSpPr>
          <p:cNvPr id="4" name="Text Placeholder 3"/>
          <p:cNvSpPr>
            <a:spLocks noGrp="1"/>
          </p:cNvSpPr>
          <p:nvPr>
            <p:ph type="body" sz="half" idx="2"/>
          </p:nvPr>
        </p:nvSpPr>
        <p:spPr/>
        <p:txBody>
          <a:bodyPr/>
          <a:lstStyle/>
          <a:p>
            <a:r>
              <a:rPr lang="en-US" dirty="0"/>
              <a:t>Make a instance using that template.</a:t>
            </a:r>
          </a:p>
        </p:txBody>
      </p:sp>
    </p:spTree>
    <p:extLst>
      <p:ext uri="{BB962C8B-B14F-4D97-AF65-F5344CB8AC3E}">
        <p14:creationId xmlns:p14="http://schemas.microsoft.com/office/powerpoint/2010/main" val="1268926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5</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685" y="1573645"/>
            <a:ext cx="7497878" cy="4217556"/>
          </a:xfrm>
        </p:spPr>
      </p:pic>
      <p:sp>
        <p:nvSpPr>
          <p:cNvPr id="4" name="Text Placeholder 3"/>
          <p:cNvSpPr>
            <a:spLocks noGrp="1"/>
          </p:cNvSpPr>
          <p:nvPr>
            <p:ph type="body" sz="half" idx="2"/>
          </p:nvPr>
        </p:nvSpPr>
        <p:spPr/>
        <p:txBody>
          <a:bodyPr/>
          <a:lstStyle/>
          <a:p>
            <a:r>
              <a:rPr lang="en-US" dirty="0"/>
              <a:t>Create a auto scaling group by</a:t>
            </a:r>
            <a:br>
              <a:rPr lang="en-US" dirty="0"/>
            </a:br>
            <a:r>
              <a:rPr lang="en-US" dirty="0" err="1"/>
              <a:t>by</a:t>
            </a:r>
            <a:r>
              <a:rPr lang="en-US" dirty="0"/>
              <a:t> selecting the template.</a:t>
            </a:r>
          </a:p>
        </p:txBody>
      </p:sp>
    </p:spTree>
    <p:extLst>
      <p:ext uri="{BB962C8B-B14F-4D97-AF65-F5344CB8AC3E}">
        <p14:creationId xmlns:p14="http://schemas.microsoft.com/office/powerpoint/2010/main" val="1810482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260" y="592138"/>
            <a:ext cx="2489093" cy="5199062"/>
          </a:xfrm>
        </p:spPr>
      </p:pic>
      <p:sp>
        <p:nvSpPr>
          <p:cNvPr id="4" name="Text Placeholder 3"/>
          <p:cNvSpPr>
            <a:spLocks noGrp="1"/>
          </p:cNvSpPr>
          <p:nvPr>
            <p:ph type="body" sz="half" idx="2"/>
          </p:nvPr>
        </p:nvSpPr>
        <p:spPr/>
        <p:txBody>
          <a:bodyPr/>
          <a:lstStyle/>
          <a:p>
            <a:r>
              <a:rPr lang="en-US" dirty="0"/>
              <a:t>Complete all of these steps to launch the auto scaling group.</a:t>
            </a:r>
          </a:p>
        </p:txBody>
      </p:sp>
    </p:spTree>
    <p:extLst>
      <p:ext uri="{BB962C8B-B14F-4D97-AF65-F5344CB8AC3E}">
        <p14:creationId xmlns:p14="http://schemas.microsoft.com/office/powerpoint/2010/main" val="4109881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16c05727-aa75-4e4a-9b5f-8a80a1165891"/>
    <ds:schemaRef ds:uri="http://purl.org/dc/elements/1.1/"/>
    <ds:schemaRef ds:uri="http://purl.org/dc/dcmitype/"/>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239</Words>
  <Application>Microsoft Office PowerPoint</Application>
  <PresentationFormat>Widescreen</PresentationFormat>
  <Paragraphs>25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Auto scaling group</vt:lpstr>
      <vt:lpstr>Steps to make a auto scaling group:</vt:lpstr>
      <vt:lpstr>Step 1</vt:lpstr>
      <vt:lpstr>Step 2</vt:lpstr>
      <vt:lpstr>Step 3</vt:lpstr>
      <vt:lpstr>PowerPoint Presentation</vt:lpstr>
      <vt:lpstr>Step 4</vt:lpstr>
      <vt:lpstr>Step 5</vt:lpstr>
      <vt:lpstr>Step 6</vt:lpstr>
      <vt:lpstr>Step 7</vt:lpstr>
      <vt:lpstr>Step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scaling group</dc:title>
  <dc:creator/>
  <cp:lastModifiedBy/>
  <cp:revision>3</cp:revision>
  <dcterms:created xsi:type="dcterms:W3CDTF">2023-08-23T06:38:32Z</dcterms:created>
  <dcterms:modified xsi:type="dcterms:W3CDTF">2023-09-10T17:57:35Z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