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2"/>
  </p:notesMasterIdLst>
  <p:handoutMasterIdLst>
    <p:handoutMasterId r:id="rId13"/>
  </p:handoutMasterIdLst>
  <p:sldIdLst>
    <p:sldId id="257" r:id="rId5"/>
    <p:sldId id="258" r:id="rId6"/>
    <p:sldId id="259" r:id="rId7"/>
    <p:sldId id="260" r:id="rId8"/>
    <p:sldId id="261" r:id="rId9"/>
    <p:sldId id="262" r:id="rId10"/>
    <p:sldId id="263"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68C"/>
    <a:srgbClr val="001431"/>
    <a:srgbClr val="142F5C"/>
    <a:srgbClr val="149F2F"/>
    <a:srgbClr val="D14C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A80308-BCD3-4386-940B-5AD092D582EA}" v="1" dt="2023-09-10T17:55:11.701"/>
  </p1510:revLst>
</p1510:revInfo>
</file>

<file path=ppt/tableStyles.xml><?xml version="1.0" encoding="utf-8"?>
<a:tblStyleLst xmlns:a="http://schemas.openxmlformats.org/drawingml/2006/main" def="{D113A9D2-9D6B-4929-AA2D-F23B5EE8CBE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5" autoAdjust="0"/>
  </p:normalViewPr>
  <p:slideViewPr>
    <p:cSldViewPr snapToGrid="0" showGuides="1">
      <p:cViewPr varScale="1">
        <p:scale>
          <a:sx n="115" d="100"/>
          <a:sy n="115" d="100"/>
        </p:scale>
        <p:origin x="372" y="10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C9D383-BBC4-486C-B949-4975C013CC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139D43F-AF4D-4026-B59B-E30A214796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E13EE4-78C3-490F-AD03-4491C37A8796}" type="datetimeFigureOut">
              <a:rPr lang="en-US" smtClean="0"/>
              <a:t>9/10/2023</a:t>
            </a:fld>
            <a:endParaRPr lang="en-US" dirty="0"/>
          </a:p>
        </p:txBody>
      </p:sp>
      <p:sp>
        <p:nvSpPr>
          <p:cNvPr id="4" name="Footer Placeholder 3">
            <a:extLst>
              <a:ext uri="{FF2B5EF4-FFF2-40B4-BE49-F238E27FC236}">
                <a16:creationId xmlns:a16="http://schemas.microsoft.com/office/drawing/2014/main" id="{104AF834-AEA0-4B1E-B634-D786ABAA3B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505535A-EEFA-4377-8BEC-AE3B154A76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432166-D667-4383-B839-F1433620BE4D}" type="slidenum">
              <a:rPr lang="en-US" smtClean="0"/>
              <a:t>‹#›</a:t>
            </a:fld>
            <a:endParaRPr lang="en-US" dirty="0"/>
          </a:p>
        </p:txBody>
      </p:sp>
    </p:spTree>
    <p:extLst>
      <p:ext uri="{BB962C8B-B14F-4D97-AF65-F5344CB8AC3E}">
        <p14:creationId xmlns:p14="http://schemas.microsoft.com/office/powerpoint/2010/main" val="49281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54B81-F76C-4130-A3A6-053208F3BF56}" type="datetimeFigureOut">
              <a:rPr lang="en-US" noProof="0" smtClean="0"/>
              <a:t>9/10/2023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B48B0-85B2-40C4-A05A-571C99C8AB57}" type="slidenum">
              <a:rPr lang="en-US" noProof="0" smtClean="0"/>
              <a:t>‹#›</a:t>
            </a:fld>
            <a:endParaRPr lang="en-US" noProof="0" dirty="0"/>
          </a:p>
        </p:txBody>
      </p:sp>
    </p:spTree>
    <p:extLst>
      <p:ext uri="{BB962C8B-B14F-4D97-AF65-F5344CB8AC3E}">
        <p14:creationId xmlns:p14="http://schemas.microsoft.com/office/powerpoint/2010/main" val="396321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anchor="b">
            <a:normAutofit/>
          </a:bodyPr>
          <a:lstStyle>
            <a:lvl1pPr algn="ctr">
              <a:lnSpc>
                <a:spcPct val="85000"/>
              </a:lnSpc>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Picture Placeholder 11">
            <a:extLst>
              <a:ext uri="{FF2B5EF4-FFF2-40B4-BE49-F238E27FC236}">
                <a16:creationId xmlns:a16="http://schemas.microsoft.com/office/drawing/2014/main" id="{D828D1A9-3D67-4106-B288-BC23A7CC5AF6}"/>
              </a:ext>
            </a:extLst>
          </p:cNvPr>
          <p:cNvSpPr>
            <a:spLocks noGrp="1"/>
          </p:cNvSpPr>
          <p:nvPr>
            <p:ph type="pic" sz="quarter" idx="13"/>
          </p:nvPr>
        </p:nvSpPr>
        <p:spPr>
          <a:xfrm>
            <a:off x="4902708" y="1721890"/>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3762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st 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23980BA4-A23A-4C88-B574-5C1C7E0F1D99}"/>
              </a:ext>
            </a:extLst>
          </p:cNvPr>
          <p:cNvSpPr/>
          <p:nvPr userDrawn="1"/>
        </p:nvSpPr>
        <p:spPr>
          <a:xfrm>
            <a:off x="-1587"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03320"/>
            <a:ext cx="12192000" cy="315468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6802464"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718924" y="4094681"/>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718924" y="4527898"/>
            <a:ext cx="3666744" cy="1374438"/>
          </a:xfrm>
        </p:spPr>
        <p:txBody>
          <a:bodyPr lIns="36000" tIns="0" rIns="0" bIns="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6498182" y="4094681"/>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6498182" y="4527898"/>
            <a:ext cx="3666744" cy="1374438"/>
          </a:xfrm>
        </p:spPr>
        <p:txBody>
          <a:bodyPr lIns="36000" tIns="0" rIns="0" bIns="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20" name="Text Placeholder 2">
            <a:extLst>
              <a:ext uri="{FF2B5EF4-FFF2-40B4-BE49-F238E27FC236}">
                <a16:creationId xmlns:a16="http://schemas.microsoft.com/office/drawing/2014/main" id="{9E693E7E-08CF-4C07-BFC7-C34D6269EFD9}"/>
              </a:ext>
            </a:extLst>
          </p:cNvPr>
          <p:cNvSpPr>
            <a:spLocks noGrp="1"/>
          </p:cNvSpPr>
          <p:nvPr>
            <p:ph type="body" idx="48" hasCustomPrompt="1"/>
          </p:nvPr>
        </p:nvSpPr>
        <p:spPr>
          <a:xfrm>
            <a:off x="1555148" y="2707188"/>
            <a:ext cx="3666744" cy="850147"/>
          </a:xfrm>
        </p:spPr>
        <p:txBody>
          <a:bodyPr lIns="0" tIns="0" rIns="0" bIns="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1" name="Text Placeholder 2">
            <a:extLst>
              <a:ext uri="{FF2B5EF4-FFF2-40B4-BE49-F238E27FC236}">
                <a16:creationId xmlns:a16="http://schemas.microsoft.com/office/drawing/2014/main" id="{9D213FF3-2ADF-437D-9C3A-5C5821DBAF4E}"/>
              </a:ext>
            </a:extLst>
          </p:cNvPr>
          <p:cNvSpPr>
            <a:spLocks noGrp="1"/>
          </p:cNvSpPr>
          <p:nvPr>
            <p:ph type="body" idx="49" hasCustomPrompt="1"/>
          </p:nvPr>
        </p:nvSpPr>
        <p:spPr>
          <a:xfrm>
            <a:off x="6334406" y="2707188"/>
            <a:ext cx="3666744" cy="850147"/>
          </a:xfrm>
        </p:spPr>
        <p:txBody>
          <a:bodyPr lIns="0" tIns="0" rIns="0" bIns="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23" name="Picture Placeholder 11">
            <a:extLst>
              <a:ext uri="{FF2B5EF4-FFF2-40B4-BE49-F238E27FC236}">
                <a16:creationId xmlns:a16="http://schemas.microsoft.com/office/drawing/2014/main" id="{E7019E9C-AA4E-4592-97BE-BF366FFA1A72}"/>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52050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rcle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938F4135-A9EE-4D29-A8AB-5DEB57ABC181}"/>
              </a:ext>
            </a:extLst>
          </p:cNvPr>
          <p:cNvSpPr/>
          <p:nvPr userDrawn="1"/>
        </p:nvSpPr>
        <p:spPr>
          <a:xfrm>
            <a:off x="-1587"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690968"/>
            <a:ext cx="12192000" cy="3167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081434"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587236"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587236" y="5235475"/>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8" name="Oval 7">
            <a:extLst>
              <a:ext uri="{FF2B5EF4-FFF2-40B4-BE49-F238E27FC236}">
                <a16:creationId xmlns:a16="http://schemas.microsoft.com/office/drawing/2014/main" id="{AA62DB99-23AA-4B84-915B-58A12122905A}"/>
              </a:ext>
            </a:extLst>
          </p:cNvPr>
          <p:cNvSpPr/>
          <p:nvPr userDrawn="1"/>
        </p:nvSpPr>
        <p:spPr>
          <a:xfrm>
            <a:off x="1969178" y="2806082"/>
            <a:ext cx="1847088" cy="1847088"/>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Oval 30">
            <a:extLst>
              <a:ext uri="{FF2B5EF4-FFF2-40B4-BE49-F238E27FC236}">
                <a16:creationId xmlns:a16="http://schemas.microsoft.com/office/drawing/2014/main" id="{87C4674D-D19C-4346-8AB3-EEC70C5BA12B}"/>
              </a:ext>
            </a:extLst>
          </p:cNvPr>
          <p:cNvSpPr/>
          <p:nvPr userDrawn="1"/>
        </p:nvSpPr>
        <p:spPr>
          <a:xfrm>
            <a:off x="4730062" y="2358026"/>
            <a:ext cx="2295144" cy="229514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232287E6-00FD-4CA9-879A-D113874BCAF3}"/>
              </a:ext>
            </a:extLst>
          </p:cNvPr>
          <p:cNvSpPr/>
          <p:nvPr userDrawn="1"/>
        </p:nvSpPr>
        <p:spPr>
          <a:xfrm>
            <a:off x="7613594" y="2037986"/>
            <a:ext cx="2615184" cy="261518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Text Placeholder 2">
            <a:extLst>
              <a:ext uri="{FF2B5EF4-FFF2-40B4-BE49-F238E27FC236}">
                <a16:creationId xmlns:a16="http://schemas.microsoft.com/office/drawing/2014/main" id="{24B6C5DB-65E0-4261-A490-0CEBD77B8A6C}"/>
              </a:ext>
            </a:extLst>
          </p:cNvPr>
          <p:cNvSpPr>
            <a:spLocks noGrp="1"/>
          </p:cNvSpPr>
          <p:nvPr>
            <p:ph type="body" idx="48" hasCustomPrompt="1"/>
          </p:nvPr>
        </p:nvSpPr>
        <p:spPr>
          <a:xfrm>
            <a:off x="2022734" y="3082272"/>
            <a:ext cx="1739976"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34" name="Text Placeholder 2">
            <a:extLst>
              <a:ext uri="{FF2B5EF4-FFF2-40B4-BE49-F238E27FC236}">
                <a16:creationId xmlns:a16="http://schemas.microsoft.com/office/drawing/2014/main" id="{86AFF07C-4D15-4A29-B939-C47256023C91}"/>
              </a:ext>
            </a:extLst>
          </p:cNvPr>
          <p:cNvSpPr>
            <a:spLocks noGrp="1"/>
          </p:cNvSpPr>
          <p:nvPr>
            <p:ph type="body" idx="49" hasCustomPrompt="1"/>
          </p:nvPr>
        </p:nvSpPr>
        <p:spPr>
          <a:xfrm>
            <a:off x="2022734" y="4075184"/>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5" name="Text Placeholder 2">
            <a:extLst>
              <a:ext uri="{FF2B5EF4-FFF2-40B4-BE49-F238E27FC236}">
                <a16:creationId xmlns:a16="http://schemas.microsoft.com/office/drawing/2014/main" id="{2C71864B-9476-4445-B961-A4480119AB3B}"/>
              </a:ext>
            </a:extLst>
          </p:cNvPr>
          <p:cNvSpPr>
            <a:spLocks noGrp="1"/>
          </p:cNvSpPr>
          <p:nvPr>
            <p:ph type="body" idx="50" hasCustomPrompt="1"/>
          </p:nvPr>
        </p:nvSpPr>
        <p:spPr>
          <a:xfrm>
            <a:off x="5007646" y="2886747"/>
            <a:ext cx="1739976"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36" name="Text Placeholder 2">
            <a:extLst>
              <a:ext uri="{FF2B5EF4-FFF2-40B4-BE49-F238E27FC236}">
                <a16:creationId xmlns:a16="http://schemas.microsoft.com/office/drawing/2014/main" id="{B2AAA459-A7E1-451E-BABB-0C87139B389F}"/>
              </a:ext>
            </a:extLst>
          </p:cNvPr>
          <p:cNvSpPr>
            <a:spLocks noGrp="1"/>
          </p:cNvSpPr>
          <p:nvPr>
            <p:ph type="body" idx="51" hasCustomPrompt="1"/>
          </p:nvPr>
        </p:nvSpPr>
        <p:spPr>
          <a:xfrm>
            <a:off x="5007646" y="3879659"/>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7" name="Text Placeholder 2">
            <a:extLst>
              <a:ext uri="{FF2B5EF4-FFF2-40B4-BE49-F238E27FC236}">
                <a16:creationId xmlns:a16="http://schemas.microsoft.com/office/drawing/2014/main" id="{DF679BEC-0CFD-449F-B3E0-BB712F00052B}"/>
              </a:ext>
            </a:extLst>
          </p:cNvPr>
          <p:cNvSpPr>
            <a:spLocks noGrp="1"/>
          </p:cNvSpPr>
          <p:nvPr>
            <p:ph type="body" idx="52" hasCustomPrompt="1"/>
          </p:nvPr>
        </p:nvSpPr>
        <p:spPr>
          <a:xfrm>
            <a:off x="7761966" y="2723457"/>
            <a:ext cx="2295144"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38" name="Text Placeholder 2">
            <a:extLst>
              <a:ext uri="{FF2B5EF4-FFF2-40B4-BE49-F238E27FC236}">
                <a16:creationId xmlns:a16="http://schemas.microsoft.com/office/drawing/2014/main" id="{65220FFF-D7A7-4DFC-97E2-8D717A6B97FF}"/>
              </a:ext>
            </a:extLst>
          </p:cNvPr>
          <p:cNvSpPr>
            <a:spLocks noGrp="1"/>
          </p:cNvSpPr>
          <p:nvPr>
            <p:ph type="body" idx="53" hasCustomPrompt="1"/>
          </p:nvPr>
        </p:nvSpPr>
        <p:spPr>
          <a:xfrm>
            <a:off x="8038166" y="3716369"/>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9" name="Text Placeholder 2">
            <a:extLst>
              <a:ext uri="{FF2B5EF4-FFF2-40B4-BE49-F238E27FC236}">
                <a16:creationId xmlns:a16="http://schemas.microsoft.com/office/drawing/2014/main" id="{33C0B4F4-FAB3-45B3-A57B-B8A00F765A8C}"/>
              </a:ext>
            </a:extLst>
          </p:cNvPr>
          <p:cNvSpPr>
            <a:spLocks noGrp="1"/>
          </p:cNvSpPr>
          <p:nvPr>
            <p:ph type="body" idx="54" hasCustomPrompt="1"/>
          </p:nvPr>
        </p:nvSpPr>
        <p:spPr>
          <a:xfrm>
            <a:off x="4587884"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a16="http://schemas.microsoft.com/office/drawing/2014/main" id="{2710ED40-A455-4EEF-AAD2-1479EE311ABC}"/>
              </a:ext>
            </a:extLst>
          </p:cNvPr>
          <p:cNvSpPr>
            <a:spLocks noGrp="1"/>
          </p:cNvSpPr>
          <p:nvPr>
            <p:ph type="body" sz="quarter" idx="55"/>
          </p:nvPr>
        </p:nvSpPr>
        <p:spPr>
          <a:xfrm>
            <a:off x="4587884" y="5240927"/>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45" name="Text Placeholder 2">
            <a:extLst>
              <a:ext uri="{FF2B5EF4-FFF2-40B4-BE49-F238E27FC236}">
                <a16:creationId xmlns:a16="http://schemas.microsoft.com/office/drawing/2014/main" id="{A9FC0BF2-FC28-43C1-864A-CAB49C8381A2}"/>
              </a:ext>
            </a:extLst>
          </p:cNvPr>
          <p:cNvSpPr>
            <a:spLocks noGrp="1"/>
          </p:cNvSpPr>
          <p:nvPr>
            <p:ph type="body" idx="56" hasCustomPrompt="1"/>
          </p:nvPr>
        </p:nvSpPr>
        <p:spPr>
          <a:xfrm>
            <a:off x="7654886"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a16="http://schemas.microsoft.com/office/drawing/2014/main" id="{F4793ACF-6372-4346-9E08-F9E4D2584763}"/>
              </a:ext>
            </a:extLst>
          </p:cNvPr>
          <p:cNvSpPr>
            <a:spLocks noGrp="1"/>
          </p:cNvSpPr>
          <p:nvPr>
            <p:ph type="body" sz="quarter" idx="57"/>
          </p:nvPr>
        </p:nvSpPr>
        <p:spPr>
          <a:xfrm>
            <a:off x="7654886" y="5231802"/>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26" name="Picture Placeholder 11">
            <a:extLst>
              <a:ext uri="{FF2B5EF4-FFF2-40B4-BE49-F238E27FC236}">
                <a16:creationId xmlns:a16="http://schemas.microsoft.com/office/drawing/2014/main" id="{F3FD923B-7063-49D8-8286-0F8424648970}"/>
              </a:ext>
            </a:extLst>
          </p:cNvPr>
          <p:cNvSpPr>
            <a:spLocks noGrp="1"/>
          </p:cNvSpPr>
          <p:nvPr>
            <p:ph type="pic" sz="quarter" idx="58"/>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4707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2DA9D50-F092-4CE4-833F-A116EB21A237}"/>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990088"/>
            <a:ext cx="12192000" cy="38679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3340707"/>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2" y="3773923"/>
            <a:ext cx="5259387" cy="2087752"/>
          </a:xfrm>
        </p:spPr>
        <p:txBody>
          <a:bodyPr lIns="0" tIns="0" rIns="0" bIns="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25" name="Text Placeholder 2">
            <a:extLst>
              <a:ext uri="{FF2B5EF4-FFF2-40B4-BE49-F238E27FC236}">
                <a16:creationId xmlns:a16="http://schemas.microsoft.com/office/drawing/2014/main" id="{E3E44B3E-B67E-47BB-9B17-495800CC539C}"/>
              </a:ext>
            </a:extLst>
          </p:cNvPr>
          <p:cNvSpPr>
            <a:spLocks noGrp="1"/>
          </p:cNvSpPr>
          <p:nvPr>
            <p:ph type="body" idx="48" hasCustomPrompt="1"/>
          </p:nvPr>
        </p:nvSpPr>
        <p:spPr>
          <a:xfrm>
            <a:off x="6682936" y="3353508"/>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6" name="Text Placeholder 11">
            <a:extLst>
              <a:ext uri="{FF2B5EF4-FFF2-40B4-BE49-F238E27FC236}">
                <a16:creationId xmlns:a16="http://schemas.microsoft.com/office/drawing/2014/main" id="{3E6654E2-1600-436C-996F-AB13D779B069}"/>
              </a:ext>
            </a:extLst>
          </p:cNvPr>
          <p:cNvSpPr>
            <a:spLocks noGrp="1"/>
          </p:cNvSpPr>
          <p:nvPr>
            <p:ph type="body" sz="quarter" idx="49"/>
          </p:nvPr>
        </p:nvSpPr>
        <p:spPr>
          <a:xfrm>
            <a:off x="6466097" y="3786724"/>
            <a:ext cx="5068178" cy="2087752"/>
          </a:xfrm>
        </p:spPr>
        <p:txBody>
          <a:bodyPr lIns="0" tIns="0" rIns="0" bIns="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7" name="Picture Placeholder 11">
            <a:extLst>
              <a:ext uri="{FF2B5EF4-FFF2-40B4-BE49-F238E27FC236}">
                <a16:creationId xmlns:a16="http://schemas.microsoft.com/office/drawing/2014/main" id="{11B1F208-6C15-4A3F-B7B4-388A18DC2B14}"/>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002558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etition Content Layout">
    <p:bg>
      <p:bgPr>
        <a:blipFill>
          <a:blip r:embed="rId2"/>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32">
            <a:extLst>
              <a:ext uri="{FF2B5EF4-FFF2-40B4-BE49-F238E27FC236}">
                <a16:creationId xmlns:a16="http://schemas.microsoft.com/office/drawing/2014/main" id="{CCE7ADE7-21F0-4422-AD3C-0A7865E4FAB1}"/>
              </a:ext>
            </a:extLst>
          </p:cNvPr>
          <p:cNvSpPr/>
          <p:nvPr userDrawn="1"/>
        </p:nvSpPr>
        <p:spPr>
          <a:xfrm>
            <a:off x="0"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06F00F53-9697-4331-BE9F-B94FA62B0402}"/>
              </a:ext>
            </a:extLst>
          </p:cNvPr>
          <p:cNvSpPr/>
          <p:nvPr userDrawn="1"/>
        </p:nvSpPr>
        <p:spPr>
          <a:xfrm>
            <a:off x="0" y="1528174"/>
            <a:ext cx="12192000" cy="532982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7430939"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8965413" y="1975905"/>
            <a:ext cx="2386584" cy="484632"/>
          </a:xfrm>
          <a:prstGeom prst="roundRect">
            <a:avLst/>
          </a:prstGeom>
          <a:noFill/>
          <a:ln>
            <a:noFill/>
          </a:ln>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
        <p:nvSpPr>
          <p:cNvPr id="14" name="Picture Placeholder 11" descr="Competitors logos quadrant">
            <a:extLst>
              <a:ext uri="{FF2B5EF4-FFF2-40B4-BE49-F238E27FC236}">
                <a16:creationId xmlns:a16="http://schemas.microsoft.com/office/drawing/2014/main" id="{B02B30B1-85C9-4BFB-89EF-F61F699F9CB9}"/>
              </a:ext>
            </a:extLst>
          </p:cNvPr>
          <p:cNvSpPr>
            <a:spLocks noGrp="1"/>
          </p:cNvSpPr>
          <p:nvPr>
            <p:ph type="pic" sz="quarter" idx="39" hasCustomPrompt="1"/>
          </p:nvPr>
        </p:nvSpPr>
        <p:spPr>
          <a:xfrm>
            <a:off x="3479892" y="2503607"/>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2</a:t>
            </a:r>
          </a:p>
          <a:p>
            <a:r>
              <a:rPr lang="en-US" noProof="0" dirty="0"/>
              <a:t>Logo</a:t>
            </a:r>
          </a:p>
        </p:txBody>
      </p:sp>
      <p:sp>
        <p:nvSpPr>
          <p:cNvPr id="17" name="Picture Placeholder 11" descr="Competitors logos quadrant">
            <a:extLst>
              <a:ext uri="{FF2B5EF4-FFF2-40B4-BE49-F238E27FC236}">
                <a16:creationId xmlns:a16="http://schemas.microsoft.com/office/drawing/2014/main" id="{BB248D0D-569D-4CE5-B4A5-1CB766D4BC25}"/>
              </a:ext>
            </a:extLst>
          </p:cNvPr>
          <p:cNvSpPr>
            <a:spLocks noGrp="1"/>
          </p:cNvSpPr>
          <p:nvPr>
            <p:ph type="pic" sz="quarter" idx="40" hasCustomPrompt="1"/>
          </p:nvPr>
        </p:nvSpPr>
        <p:spPr>
          <a:xfrm>
            <a:off x="1341365" y="2069258"/>
            <a:ext cx="1655064"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1</a:t>
            </a:r>
          </a:p>
          <a:p>
            <a:r>
              <a:rPr lang="en-US" noProof="0" dirty="0"/>
              <a:t>Logo</a:t>
            </a:r>
          </a:p>
        </p:txBody>
      </p:sp>
      <p:sp>
        <p:nvSpPr>
          <p:cNvPr id="18" name="Picture Placeholder 11" descr="Competitors logos quadrant">
            <a:extLst>
              <a:ext uri="{FF2B5EF4-FFF2-40B4-BE49-F238E27FC236}">
                <a16:creationId xmlns:a16="http://schemas.microsoft.com/office/drawing/2014/main" id="{63441834-C0B7-467E-BB8A-077BFB4CC64D}"/>
              </a:ext>
            </a:extLst>
          </p:cNvPr>
          <p:cNvSpPr>
            <a:spLocks noGrp="1"/>
          </p:cNvSpPr>
          <p:nvPr>
            <p:ph type="pic" sz="quarter" idx="41" hasCustomPrompt="1"/>
          </p:nvPr>
        </p:nvSpPr>
        <p:spPr>
          <a:xfrm>
            <a:off x="2209800" y="4684388"/>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3</a:t>
            </a:r>
          </a:p>
          <a:p>
            <a:r>
              <a:rPr lang="en-US" noProof="0" dirty="0"/>
              <a:t>Logo</a:t>
            </a:r>
          </a:p>
        </p:txBody>
      </p:sp>
      <p:sp>
        <p:nvSpPr>
          <p:cNvPr id="20" name="Picture Placeholder 11" descr="Competitors logos quadrant">
            <a:extLst>
              <a:ext uri="{FF2B5EF4-FFF2-40B4-BE49-F238E27FC236}">
                <a16:creationId xmlns:a16="http://schemas.microsoft.com/office/drawing/2014/main" id="{4845EF5C-F9AE-4C81-B40A-0EF51B853911}"/>
              </a:ext>
            </a:extLst>
          </p:cNvPr>
          <p:cNvSpPr>
            <a:spLocks noGrp="1"/>
          </p:cNvSpPr>
          <p:nvPr>
            <p:ph type="pic" sz="quarter" idx="42" hasCustomPrompt="1"/>
          </p:nvPr>
        </p:nvSpPr>
        <p:spPr>
          <a:xfrm>
            <a:off x="6654710" y="2594867"/>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4</a:t>
            </a:r>
          </a:p>
          <a:p>
            <a:r>
              <a:rPr lang="en-US" noProof="0" dirty="0"/>
              <a:t>Logo</a:t>
            </a:r>
          </a:p>
        </p:txBody>
      </p:sp>
      <p:sp>
        <p:nvSpPr>
          <p:cNvPr id="21" name="Picture Placeholder 11" descr="Competitors logos quadrant">
            <a:extLst>
              <a:ext uri="{FF2B5EF4-FFF2-40B4-BE49-F238E27FC236}">
                <a16:creationId xmlns:a16="http://schemas.microsoft.com/office/drawing/2014/main" id="{75396269-14C7-4297-BE40-EB61A04CF4C8}"/>
              </a:ext>
            </a:extLst>
          </p:cNvPr>
          <p:cNvSpPr>
            <a:spLocks noGrp="1"/>
          </p:cNvSpPr>
          <p:nvPr>
            <p:ph type="pic" sz="quarter" idx="43" hasCustomPrompt="1"/>
          </p:nvPr>
        </p:nvSpPr>
        <p:spPr>
          <a:xfrm>
            <a:off x="6455537" y="4853700"/>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5</a:t>
            </a:r>
          </a:p>
          <a:p>
            <a:r>
              <a:rPr lang="en-US" noProof="0" dirty="0"/>
              <a:t>Logo</a:t>
            </a:r>
          </a:p>
        </p:txBody>
      </p:sp>
      <p:sp>
        <p:nvSpPr>
          <p:cNvPr id="22" name="Picture Placeholder 11" descr="Competitors logos quadrant">
            <a:extLst>
              <a:ext uri="{FF2B5EF4-FFF2-40B4-BE49-F238E27FC236}">
                <a16:creationId xmlns:a16="http://schemas.microsoft.com/office/drawing/2014/main" id="{A9EC32D0-3CC5-4D03-90E1-35DD544F353D}"/>
              </a:ext>
            </a:extLst>
          </p:cNvPr>
          <p:cNvSpPr>
            <a:spLocks noGrp="1"/>
          </p:cNvSpPr>
          <p:nvPr>
            <p:ph type="pic" sz="quarter" idx="44" hasCustomPrompt="1"/>
          </p:nvPr>
        </p:nvSpPr>
        <p:spPr>
          <a:xfrm>
            <a:off x="8965413" y="4121940"/>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6</a:t>
            </a:r>
          </a:p>
          <a:p>
            <a:r>
              <a:rPr lang="en-US" noProof="0" dirty="0"/>
              <a:t>Logo</a:t>
            </a:r>
          </a:p>
        </p:txBody>
      </p:sp>
      <p:sp>
        <p:nvSpPr>
          <p:cNvPr id="23" name="Text Placeholder 7">
            <a:extLst>
              <a:ext uri="{FF2B5EF4-FFF2-40B4-BE49-F238E27FC236}">
                <a16:creationId xmlns:a16="http://schemas.microsoft.com/office/drawing/2014/main" id="{C9793465-C4F7-40FC-AEF8-5F868E36ECA3}"/>
              </a:ext>
            </a:extLst>
          </p:cNvPr>
          <p:cNvSpPr>
            <a:spLocks noGrp="1"/>
          </p:cNvSpPr>
          <p:nvPr>
            <p:ph type="body" sz="quarter" idx="46" hasCustomPrompt="1"/>
          </p:nvPr>
        </p:nvSpPr>
        <p:spPr>
          <a:xfrm>
            <a:off x="788628" y="3574970"/>
            <a:ext cx="2741612" cy="248888"/>
          </a:xfrm>
        </p:spPr>
        <p:txBody>
          <a:bodyPr>
            <a:noAutofit/>
          </a:bodyPr>
          <a:lstStyle>
            <a:lvl1pPr marL="0" indent="0">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24" name="Text Placeholder 7">
            <a:extLst>
              <a:ext uri="{FF2B5EF4-FFF2-40B4-BE49-F238E27FC236}">
                <a16:creationId xmlns:a16="http://schemas.microsoft.com/office/drawing/2014/main" id="{9E34E738-15BA-4311-BA02-5FDA3723F49F}"/>
              </a:ext>
            </a:extLst>
          </p:cNvPr>
          <p:cNvSpPr>
            <a:spLocks noGrp="1"/>
          </p:cNvSpPr>
          <p:nvPr>
            <p:ph type="body" sz="quarter" idx="47" hasCustomPrompt="1"/>
          </p:nvPr>
        </p:nvSpPr>
        <p:spPr>
          <a:xfrm>
            <a:off x="8730592" y="3574970"/>
            <a:ext cx="2741612" cy="248888"/>
          </a:xfrm>
        </p:spPr>
        <p:txBody>
          <a:bodyPr>
            <a:noAutofit/>
          </a:bodyPr>
          <a:lstStyle>
            <a:lvl1pPr marL="0" indent="0" algn="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27" name="Text Placeholder 7">
            <a:extLst>
              <a:ext uri="{FF2B5EF4-FFF2-40B4-BE49-F238E27FC236}">
                <a16:creationId xmlns:a16="http://schemas.microsoft.com/office/drawing/2014/main" id="{43026573-79FA-414F-85CC-BB2AFC84C272}"/>
              </a:ext>
            </a:extLst>
          </p:cNvPr>
          <p:cNvSpPr>
            <a:spLocks noGrp="1"/>
          </p:cNvSpPr>
          <p:nvPr>
            <p:ph type="body" sz="quarter" idx="48" hasCustomPrompt="1"/>
          </p:nvPr>
        </p:nvSpPr>
        <p:spPr>
          <a:xfrm>
            <a:off x="4641450" y="6142762"/>
            <a:ext cx="2741612" cy="248888"/>
          </a:xfrm>
        </p:spPr>
        <p:txBody>
          <a:bodyPr>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28" name="Text Placeholder 7">
            <a:extLst>
              <a:ext uri="{FF2B5EF4-FFF2-40B4-BE49-F238E27FC236}">
                <a16:creationId xmlns:a16="http://schemas.microsoft.com/office/drawing/2014/main" id="{354AC58C-2EFE-42E3-B1C3-3A3F7161FC04}"/>
              </a:ext>
            </a:extLst>
          </p:cNvPr>
          <p:cNvSpPr>
            <a:spLocks noGrp="1"/>
          </p:cNvSpPr>
          <p:nvPr>
            <p:ph type="body" sz="quarter" idx="49" hasCustomPrompt="1"/>
          </p:nvPr>
        </p:nvSpPr>
        <p:spPr>
          <a:xfrm>
            <a:off x="4641450" y="1764281"/>
            <a:ext cx="2741612" cy="248888"/>
          </a:xfrm>
        </p:spPr>
        <p:txBody>
          <a:bodyPr>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cxnSp>
        <p:nvCxnSpPr>
          <p:cNvPr id="9" name="Straight Arrow Connector 8">
            <a:extLst>
              <a:ext uri="{FF2B5EF4-FFF2-40B4-BE49-F238E27FC236}">
                <a16:creationId xmlns:a16="http://schemas.microsoft.com/office/drawing/2014/main" id="{E3842B13-E900-4B2B-AB93-A64B64227466}"/>
              </a:ext>
            </a:extLst>
          </p:cNvPr>
          <p:cNvCxnSpPr/>
          <p:nvPr userDrawn="1"/>
        </p:nvCxnSpPr>
        <p:spPr>
          <a:xfrm>
            <a:off x="872933" y="3548268"/>
            <a:ext cx="1047037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F45D1A3-05DF-4B1E-9C02-6D8A69BE2011}"/>
              </a:ext>
            </a:extLst>
          </p:cNvPr>
          <p:cNvCxnSpPr>
            <a:cxnSpLocks/>
          </p:cNvCxnSpPr>
          <p:nvPr userDrawn="1"/>
        </p:nvCxnSpPr>
        <p:spPr>
          <a:xfrm rot="16200000">
            <a:off x="4098036" y="4142692"/>
            <a:ext cx="399592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Picture Placeholder 11">
            <a:extLst>
              <a:ext uri="{FF2B5EF4-FFF2-40B4-BE49-F238E27FC236}">
                <a16:creationId xmlns:a16="http://schemas.microsoft.com/office/drawing/2014/main" id="{CC01BAE8-6C4C-4DBC-AFB4-6B3BCF8D0714}"/>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8828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AF48E4FA-B29A-4342-834B-094336E65A24}"/>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044952"/>
            <a:ext cx="12192000" cy="381304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949850"/>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2435210"/>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053452" y="2784018"/>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536828"/>
            <a:ext cx="10515600" cy="750626"/>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8" name="Rectangle: Rounded Corners 7">
            <a:extLst>
              <a:ext uri="{FF2B5EF4-FFF2-40B4-BE49-F238E27FC236}">
                <a16:creationId xmlns:a16="http://schemas.microsoft.com/office/drawing/2014/main" id="{B8BEE5DC-84EC-43EB-9CD1-9837D8A4F67C}"/>
              </a:ext>
            </a:extLst>
          </p:cNvPr>
          <p:cNvSpPr/>
          <p:nvPr userDrawn="1"/>
        </p:nvSpPr>
        <p:spPr>
          <a:xfrm>
            <a:off x="834925"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11">
            <a:extLst>
              <a:ext uri="{FF2B5EF4-FFF2-40B4-BE49-F238E27FC236}">
                <a16:creationId xmlns:a16="http://schemas.microsoft.com/office/drawing/2014/main" id="{3B7E67C7-1C94-4372-81CF-D888A17E9E66}"/>
              </a:ext>
            </a:extLst>
          </p:cNvPr>
          <p:cNvSpPr>
            <a:spLocks noGrp="1"/>
          </p:cNvSpPr>
          <p:nvPr>
            <p:ph type="body" sz="quarter" idx="48"/>
          </p:nvPr>
        </p:nvSpPr>
        <p:spPr>
          <a:xfrm>
            <a:off x="1053452" y="3276621"/>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8" name="Text Placeholder 2">
            <a:extLst>
              <a:ext uri="{FF2B5EF4-FFF2-40B4-BE49-F238E27FC236}">
                <a16:creationId xmlns:a16="http://schemas.microsoft.com/office/drawing/2014/main" id="{E1FD2E8C-BDB7-4C4A-B56C-7F3091987DAE}"/>
              </a:ext>
            </a:extLst>
          </p:cNvPr>
          <p:cNvSpPr>
            <a:spLocks noGrp="1"/>
          </p:cNvSpPr>
          <p:nvPr>
            <p:ph type="body" idx="49" hasCustomPrompt="1"/>
          </p:nvPr>
        </p:nvSpPr>
        <p:spPr>
          <a:xfrm>
            <a:off x="8431250" y="2435210"/>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0" name="Text Placeholder 11">
            <a:extLst>
              <a:ext uri="{FF2B5EF4-FFF2-40B4-BE49-F238E27FC236}">
                <a16:creationId xmlns:a16="http://schemas.microsoft.com/office/drawing/2014/main" id="{04038B74-8E2F-43C0-914C-E2BF16883566}"/>
              </a:ext>
            </a:extLst>
          </p:cNvPr>
          <p:cNvSpPr>
            <a:spLocks noGrp="1"/>
          </p:cNvSpPr>
          <p:nvPr>
            <p:ph type="body" sz="quarter" idx="50"/>
          </p:nvPr>
        </p:nvSpPr>
        <p:spPr>
          <a:xfrm>
            <a:off x="8431250" y="2784018"/>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21" name="Rectangle: Rounded Corners 7">
            <a:extLst>
              <a:ext uri="{FF2B5EF4-FFF2-40B4-BE49-F238E27FC236}">
                <a16:creationId xmlns:a16="http://schemas.microsoft.com/office/drawing/2014/main" id="{50BFB1A6-61C6-40D0-A6EC-86ECD5632A5C}"/>
              </a:ext>
            </a:extLst>
          </p:cNvPr>
          <p:cNvSpPr/>
          <p:nvPr userDrawn="1"/>
        </p:nvSpPr>
        <p:spPr>
          <a:xfrm>
            <a:off x="8212723"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11">
            <a:extLst>
              <a:ext uri="{FF2B5EF4-FFF2-40B4-BE49-F238E27FC236}">
                <a16:creationId xmlns:a16="http://schemas.microsoft.com/office/drawing/2014/main" id="{AEDB747B-532C-44A9-AD7A-2352A1F089B8}"/>
              </a:ext>
            </a:extLst>
          </p:cNvPr>
          <p:cNvSpPr>
            <a:spLocks noGrp="1"/>
          </p:cNvSpPr>
          <p:nvPr>
            <p:ph type="body" sz="quarter" idx="51"/>
          </p:nvPr>
        </p:nvSpPr>
        <p:spPr>
          <a:xfrm>
            <a:off x="8431250" y="3276621"/>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42351" y="2431907"/>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42351" y="2780715"/>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27" name="Rectangle: Rounded Corners 7">
            <a:extLst>
              <a:ext uri="{FF2B5EF4-FFF2-40B4-BE49-F238E27FC236}">
                <a16:creationId xmlns:a16="http://schemas.microsoft.com/office/drawing/2014/main" id="{0FC703B8-4AAD-4000-8C02-C257F7016FFF}"/>
              </a:ext>
            </a:extLst>
          </p:cNvPr>
          <p:cNvSpPr/>
          <p:nvPr userDrawn="1"/>
        </p:nvSpPr>
        <p:spPr>
          <a:xfrm>
            <a:off x="4523824"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42351" y="3273318"/>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30" name="Picture Placeholder 11">
            <a:extLst>
              <a:ext uri="{FF2B5EF4-FFF2-40B4-BE49-F238E27FC236}">
                <a16:creationId xmlns:a16="http://schemas.microsoft.com/office/drawing/2014/main" id="{A174FF28-7765-4AA3-9FD4-CD935B4751C7}"/>
              </a:ext>
            </a:extLst>
          </p:cNvPr>
          <p:cNvSpPr>
            <a:spLocks noGrp="1"/>
          </p:cNvSpPr>
          <p:nvPr>
            <p:ph type="pic" sz="quarter" idx="55"/>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45068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0F0C2245-DE76-4D87-9695-FB48563BCAE4}"/>
              </a:ext>
            </a:extLst>
          </p:cNvPr>
          <p:cNvSpPr/>
          <p:nvPr userDrawn="1"/>
        </p:nvSpPr>
        <p:spPr>
          <a:xfrm>
            <a:off x="0" y="15802"/>
            <a:ext cx="12192000" cy="68421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414016"/>
            <a:ext cx="12192000" cy="444398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8199" y="1928770"/>
            <a:ext cx="276990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6402339" y="1925467"/>
            <a:ext cx="276990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8" y="2606834"/>
            <a:ext cx="4913312" cy="302260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Content Placeholder 10">
            <a:extLst>
              <a:ext uri="{FF2B5EF4-FFF2-40B4-BE49-F238E27FC236}">
                <a16:creationId xmlns:a16="http://schemas.microsoft.com/office/drawing/2014/main" id="{CB2E1E06-E22D-4555-9D15-BBCA0BE6F5F4}"/>
              </a:ext>
            </a:extLst>
          </p:cNvPr>
          <p:cNvSpPr>
            <a:spLocks noGrp="1"/>
          </p:cNvSpPr>
          <p:nvPr>
            <p:ph sz="quarter" idx="54"/>
          </p:nvPr>
        </p:nvSpPr>
        <p:spPr>
          <a:xfrm>
            <a:off x="6402339" y="2606834"/>
            <a:ext cx="4913312" cy="302260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Picture Placeholder 11">
            <a:extLst>
              <a:ext uri="{FF2B5EF4-FFF2-40B4-BE49-F238E27FC236}">
                <a16:creationId xmlns:a16="http://schemas.microsoft.com/office/drawing/2014/main" id="{BF4CB8DC-40CD-4909-8F71-4707DCC2606B}"/>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096525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Rectangle 48">
            <a:extLst>
              <a:ext uri="{FF2B5EF4-FFF2-40B4-BE49-F238E27FC236}">
                <a16:creationId xmlns:a16="http://schemas.microsoft.com/office/drawing/2014/main" id="{318B7734-2772-4C9A-BD61-B27A99E74C14}"/>
              </a:ext>
            </a:extLst>
          </p:cNvPr>
          <p:cNvSpPr/>
          <p:nvPr userDrawn="1"/>
        </p:nvSpPr>
        <p:spPr>
          <a:xfrm>
            <a:off x="-3560" y="18540"/>
            <a:ext cx="12192000" cy="68394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429000"/>
            <a:ext cx="12192000"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37A0267-8AC8-4915-9542-1B14DD87BB22}"/>
              </a:ext>
            </a:extLst>
          </p:cNvPr>
          <p:cNvCxnSpPr/>
          <p:nvPr userDrawn="1"/>
        </p:nvCxnSpPr>
        <p:spPr>
          <a:xfrm>
            <a:off x="1743456" y="3429000"/>
            <a:ext cx="8705088" cy="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711126"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711127"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8" name="Oval 7">
            <a:extLst>
              <a:ext uri="{FF2B5EF4-FFF2-40B4-BE49-F238E27FC236}">
                <a16:creationId xmlns:a16="http://schemas.microsoft.com/office/drawing/2014/main" id="{CD691C53-AE3E-4F20-95DD-9685FED4F5A1}"/>
              </a:ext>
            </a:extLst>
          </p:cNvPr>
          <p:cNvSpPr/>
          <p:nvPr userDrawn="1"/>
        </p:nvSpPr>
        <p:spPr>
          <a:xfrm>
            <a:off x="1053452"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C2CDE282-1A6F-4DBA-865E-1B11BA3ABC55}"/>
              </a:ext>
            </a:extLst>
          </p:cNvPr>
          <p:cNvSpPr/>
          <p:nvPr userDrawn="1"/>
        </p:nvSpPr>
        <p:spPr>
          <a:xfrm>
            <a:off x="9803524"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5EA74B15-692A-450D-B310-878022A27D88}"/>
              </a:ext>
            </a:extLst>
          </p:cNvPr>
          <p:cNvSpPr/>
          <p:nvPr userDrawn="1"/>
        </p:nvSpPr>
        <p:spPr>
          <a:xfrm>
            <a:off x="3240970"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6CE791CF-B7E8-4D71-8684-B32E8C8F4301}"/>
              </a:ext>
            </a:extLst>
          </p:cNvPr>
          <p:cNvSpPr/>
          <p:nvPr userDrawn="1"/>
        </p:nvSpPr>
        <p:spPr>
          <a:xfrm>
            <a:off x="5428488"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4AD3D6DD-0953-43C9-8188-184BE5DA2793}"/>
              </a:ext>
            </a:extLst>
          </p:cNvPr>
          <p:cNvSpPr/>
          <p:nvPr userDrawn="1"/>
        </p:nvSpPr>
        <p:spPr>
          <a:xfrm>
            <a:off x="7616006"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ext Placeholder 2">
            <a:extLst>
              <a:ext uri="{FF2B5EF4-FFF2-40B4-BE49-F238E27FC236}">
                <a16:creationId xmlns:a16="http://schemas.microsoft.com/office/drawing/2014/main" id="{27E8A912-57C4-484A-BC10-933FA672E854}"/>
              </a:ext>
            </a:extLst>
          </p:cNvPr>
          <p:cNvSpPr>
            <a:spLocks noGrp="1"/>
          </p:cNvSpPr>
          <p:nvPr>
            <p:ph type="body" idx="48" hasCustomPrompt="1"/>
          </p:nvPr>
        </p:nvSpPr>
        <p:spPr>
          <a:xfrm>
            <a:off x="9452932"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a16="http://schemas.microsoft.com/office/drawing/2014/main" id="{B7A3AAFE-6461-4AE9-B70B-74CB089850AE}"/>
              </a:ext>
            </a:extLst>
          </p:cNvPr>
          <p:cNvSpPr>
            <a:spLocks noGrp="1"/>
          </p:cNvSpPr>
          <p:nvPr>
            <p:ph type="body" sz="quarter" idx="49"/>
          </p:nvPr>
        </p:nvSpPr>
        <p:spPr>
          <a:xfrm>
            <a:off x="9452933"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28" name="Text Placeholder 2">
            <a:extLst>
              <a:ext uri="{FF2B5EF4-FFF2-40B4-BE49-F238E27FC236}">
                <a16:creationId xmlns:a16="http://schemas.microsoft.com/office/drawing/2014/main" id="{B3255040-19AE-4D3C-B7EB-0DFF91543E37}"/>
              </a:ext>
            </a:extLst>
          </p:cNvPr>
          <p:cNvSpPr>
            <a:spLocks noGrp="1"/>
          </p:cNvSpPr>
          <p:nvPr>
            <p:ph type="body" idx="50" hasCustomPrompt="1"/>
          </p:nvPr>
        </p:nvSpPr>
        <p:spPr>
          <a:xfrm>
            <a:off x="2896577"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9" name="Text Placeholder 11">
            <a:extLst>
              <a:ext uri="{FF2B5EF4-FFF2-40B4-BE49-F238E27FC236}">
                <a16:creationId xmlns:a16="http://schemas.microsoft.com/office/drawing/2014/main" id="{FBE4D9BD-0351-4B91-B0BC-1DC3E5348A99}"/>
              </a:ext>
            </a:extLst>
          </p:cNvPr>
          <p:cNvSpPr>
            <a:spLocks noGrp="1"/>
          </p:cNvSpPr>
          <p:nvPr>
            <p:ph type="body" sz="quarter" idx="51"/>
          </p:nvPr>
        </p:nvSpPr>
        <p:spPr>
          <a:xfrm>
            <a:off x="2896578"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30" name="Text Placeholder 2">
            <a:extLst>
              <a:ext uri="{FF2B5EF4-FFF2-40B4-BE49-F238E27FC236}">
                <a16:creationId xmlns:a16="http://schemas.microsoft.com/office/drawing/2014/main" id="{98AB56CF-F4C5-4F54-9C81-C6AF325445C4}"/>
              </a:ext>
            </a:extLst>
          </p:cNvPr>
          <p:cNvSpPr>
            <a:spLocks noGrp="1"/>
          </p:cNvSpPr>
          <p:nvPr>
            <p:ph type="body" idx="52" hasCustomPrompt="1"/>
          </p:nvPr>
        </p:nvSpPr>
        <p:spPr>
          <a:xfrm>
            <a:off x="5082028"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1" name="Text Placeholder 11">
            <a:extLst>
              <a:ext uri="{FF2B5EF4-FFF2-40B4-BE49-F238E27FC236}">
                <a16:creationId xmlns:a16="http://schemas.microsoft.com/office/drawing/2014/main" id="{EDAADAFF-CDF8-4B5A-B4AF-07A1E3BDCFFD}"/>
              </a:ext>
            </a:extLst>
          </p:cNvPr>
          <p:cNvSpPr>
            <a:spLocks noGrp="1"/>
          </p:cNvSpPr>
          <p:nvPr>
            <p:ph type="body" sz="quarter" idx="53"/>
          </p:nvPr>
        </p:nvSpPr>
        <p:spPr>
          <a:xfrm>
            <a:off x="5082029"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32" name="Text Placeholder 2">
            <a:extLst>
              <a:ext uri="{FF2B5EF4-FFF2-40B4-BE49-F238E27FC236}">
                <a16:creationId xmlns:a16="http://schemas.microsoft.com/office/drawing/2014/main" id="{455E4403-2A75-455B-8AB8-D9D2DEE6B4B8}"/>
              </a:ext>
            </a:extLst>
          </p:cNvPr>
          <p:cNvSpPr>
            <a:spLocks noGrp="1"/>
          </p:cNvSpPr>
          <p:nvPr>
            <p:ph type="body" idx="54" hasCustomPrompt="1"/>
          </p:nvPr>
        </p:nvSpPr>
        <p:spPr>
          <a:xfrm>
            <a:off x="7267480"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3" name="Text Placeholder 11">
            <a:extLst>
              <a:ext uri="{FF2B5EF4-FFF2-40B4-BE49-F238E27FC236}">
                <a16:creationId xmlns:a16="http://schemas.microsoft.com/office/drawing/2014/main" id="{72A71372-85B1-4BE9-AFC9-78A34420C192}"/>
              </a:ext>
            </a:extLst>
          </p:cNvPr>
          <p:cNvSpPr>
            <a:spLocks noGrp="1"/>
          </p:cNvSpPr>
          <p:nvPr>
            <p:ph type="body" sz="quarter" idx="55"/>
          </p:nvPr>
        </p:nvSpPr>
        <p:spPr>
          <a:xfrm>
            <a:off x="7267481"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39" name="Text Placeholder 2">
            <a:extLst>
              <a:ext uri="{FF2B5EF4-FFF2-40B4-BE49-F238E27FC236}">
                <a16:creationId xmlns:a16="http://schemas.microsoft.com/office/drawing/2014/main" id="{450A7337-3C0A-4855-BC87-AA251494827A}"/>
              </a:ext>
            </a:extLst>
          </p:cNvPr>
          <p:cNvSpPr>
            <a:spLocks noGrp="1"/>
          </p:cNvSpPr>
          <p:nvPr>
            <p:ph type="body" idx="56" hasCustomPrompt="1"/>
          </p:nvPr>
        </p:nvSpPr>
        <p:spPr>
          <a:xfrm>
            <a:off x="1053452" y="3074289"/>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0" name="Text Placeholder 2">
            <a:extLst>
              <a:ext uri="{FF2B5EF4-FFF2-40B4-BE49-F238E27FC236}">
                <a16:creationId xmlns:a16="http://schemas.microsoft.com/office/drawing/2014/main" id="{D7169E62-2B9B-4CF2-B2E2-3FD55EEEFF87}"/>
              </a:ext>
            </a:extLst>
          </p:cNvPr>
          <p:cNvSpPr>
            <a:spLocks noGrp="1"/>
          </p:cNvSpPr>
          <p:nvPr>
            <p:ph type="body" idx="57" hasCustomPrompt="1"/>
          </p:nvPr>
        </p:nvSpPr>
        <p:spPr>
          <a:xfrm>
            <a:off x="1053452" y="3471539"/>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1" name="Text Placeholder 2">
            <a:extLst>
              <a:ext uri="{FF2B5EF4-FFF2-40B4-BE49-F238E27FC236}">
                <a16:creationId xmlns:a16="http://schemas.microsoft.com/office/drawing/2014/main" id="{AC0575D2-AA1D-44C6-9FB3-21ADF8988B54}"/>
              </a:ext>
            </a:extLst>
          </p:cNvPr>
          <p:cNvSpPr>
            <a:spLocks noGrp="1"/>
          </p:cNvSpPr>
          <p:nvPr>
            <p:ph type="body" idx="58" hasCustomPrompt="1"/>
          </p:nvPr>
        </p:nvSpPr>
        <p:spPr>
          <a:xfrm>
            <a:off x="3240970" y="3068944"/>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2" name="Text Placeholder 2">
            <a:extLst>
              <a:ext uri="{FF2B5EF4-FFF2-40B4-BE49-F238E27FC236}">
                <a16:creationId xmlns:a16="http://schemas.microsoft.com/office/drawing/2014/main" id="{2BBDBCDC-6887-4C68-B9B1-5692A081F030}"/>
              </a:ext>
            </a:extLst>
          </p:cNvPr>
          <p:cNvSpPr>
            <a:spLocks noGrp="1"/>
          </p:cNvSpPr>
          <p:nvPr>
            <p:ph type="body" idx="59" hasCustomPrompt="1"/>
          </p:nvPr>
        </p:nvSpPr>
        <p:spPr>
          <a:xfrm>
            <a:off x="3240970" y="3466194"/>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a16="http://schemas.microsoft.com/office/drawing/2014/main" id="{6ABCAEE9-21FE-4449-83EB-FBEC4248EE5E}"/>
              </a:ext>
            </a:extLst>
          </p:cNvPr>
          <p:cNvSpPr>
            <a:spLocks noGrp="1"/>
          </p:cNvSpPr>
          <p:nvPr>
            <p:ph type="body" idx="60" hasCustomPrompt="1"/>
          </p:nvPr>
        </p:nvSpPr>
        <p:spPr>
          <a:xfrm>
            <a:off x="5428488" y="3077096"/>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4" name="Text Placeholder 2">
            <a:extLst>
              <a:ext uri="{FF2B5EF4-FFF2-40B4-BE49-F238E27FC236}">
                <a16:creationId xmlns:a16="http://schemas.microsoft.com/office/drawing/2014/main" id="{95136500-0830-4515-8356-C6B23041E5C7}"/>
              </a:ext>
            </a:extLst>
          </p:cNvPr>
          <p:cNvSpPr>
            <a:spLocks noGrp="1"/>
          </p:cNvSpPr>
          <p:nvPr>
            <p:ph type="body" idx="61" hasCustomPrompt="1"/>
          </p:nvPr>
        </p:nvSpPr>
        <p:spPr>
          <a:xfrm>
            <a:off x="5428488" y="3474346"/>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5" name="Text Placeholder 2">
            <a:extLst>
              <a:ext uri="{FF2B5EF4-FFF2-40B4-BE49-F238E27FC236}">
                <a16:creationId xmlns:a16="http://schemas.microsoft.com/office/drawing/2014/main" id="{CBD503F2-AFE4-4764-8A65-FCC3DF905012}"/>
              </a:ext>
            </a:extLst>
          </p:cNvPr>
          <p:cNvSpPr>
            <a:spLocks noGrp="1"/>
          </p:cNvSpPr>
          <p:nvPr>
            <p:ph type="body" idx="62" hasCustomPrompt="1"/>
          </p:nvPr>
        </p:nvSpPr>
        <p:spPr>
          <a:xfrm>
            <a:off x="7616006" y="3082825"/>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6" name="Text Placeholder 2">
            <a:extLst>
              <a:ext uri="{FF2B5EF4-FFF2-40B4-BE49-F238E27FC236}">
                <a16:creationId xmlns:a16="http://schemas.microsoft.com/office/drawing/2014/main" id="{7DC0A657-989F-4B29-8E27-DDC81B0140EE}"/>
              </a:ext>
            </a:extLst>
          </p:cNvPr>
          <p:cNvSpPr>
            <a:spLocks noGrp="1"/>
          </p:cNvSpPr>
          <p:nvPr>
            <p:ph type="body" idx="63" hasCustomPrompt="1"/>
          </p:nvPr>
        </p:nvSpPr>
        <p:spPr>
          <a:xfrm>
            <a:off x="7616006" y="3480075"/>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a16="http://schemas.microsoft.com/office/drawing/2014/main" id="{8437BAC6-4C02-46D8-AB5C-54416FDC4E11}"/>
              </a:ext>
            </a:extLst>
          </p:cNvPr>
          <p:cNvSpPr>
            <a:spLocks noGrp="1"/>
          </p:cNvSpPr>
          <p:nvPr>
            <p:ph type="body" idx="64" hasCustomPrompt="1"/>
          </p:nvPr>
        </p:nvSpPr>
        <p:spPr>
          <a:xfrm>
            <a:off x="9803524" y="3079749"/>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8" name="Text Placeholder 2">
            <a:extLst>
              <a:ext uri="{FF2B5EF4-FFF2-40B4-BE49-F238E27FC236}">
                <a16:creationId xmlns:a16="http://schemas.microsoft.com/office/drawing/2014/main" id="{E0840D65-23FD-4BDF-B966-5BF3BE32F620}"/>
              </a:ext>
            </a:extLst>
          </p:cNvPr>
          <p:cNvSpPr>
            <a:spLocks noGrp="1"/>
          </p:cNvSpPr>
          <p:nvPr>
            <p:ph type="body" idx="65" hasCustomPrompt="1"/>
          </p:nvPr>
        </p:nvSpPr>
        <p:spPr>
          <a:xfrm>
            <a:off x="9803524" y="3476999"/>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50" name="Picture Placeholder 11">
            <a:extLst>
              <a:ext uri="{FF2B5EF4-FFF2-40B4-BE49-F238E27FC236}">
                <a16:creationId xmlns:a16="http://schemas.microsoft.com/office/drawing/2014/main" id="{DBB3EB4E-1DA2-4278-B918-D5B7EDBD9B35}"/>
              </a:ext>
            </a:extLst>
          </p:cNvPr>
          <p:cNvSpPr>
            <a:spLocks noGrp="1"/>
          </p:cNvSpPr>
          <p:nvPr>
            <p:ph type="pic" sz="quarter" idx="66"/>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51071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and Logo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7" y="1943100"/>
            <a:ext cx="10512425" cy="3686334"/>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Picture Placeholder 11">
            <a:extLst>
              <a:ext uri="{FF2B5EF4-FFF2-40B4-BE49-F238E27FC236}">
                <a16:creationId xmlns:a16="http://schemas.microsoft.com/office/drawing/2014/main" id="{429030D9-F540-4B24-AA27-17B8726068F1}"/>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4127674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54680"/>
            <a:ext cx="12192000" cy="370332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88736"/>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11049" y="4355957"/>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11049" y="4736849"/>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11049" y="5004864"/>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1" name="Picture Placeholder 10">
            <a:extLst>
              <a:ext uri="{FF2B5EF4-FFF2-40B4-BE49-F238E27FC236}">
                <a16:creationId xmlns:a16="http://schemas.microsoft.com/office/drawing/2014/main" id="{FA998E5C-D637-4A1F-9056-73766B04FE2B}"/>
              </a:ext>
            </a:extLst>
          </p:cNvPr>
          <p:cNvSpPr>
            <a:spLocks noGrp="1"/>
          </p:cNvSpPr>
          <p:nvPr>
            <p:ph type="pic" sz="quarter" idx="55"/>
          </p:nvPr>
        </p:nvSpPr>
        <p:spPr>
          <a:xfrm>
            <a:off x="5145170"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F89779B3-74BD-410E-8DCD-302D161A4673}"/>
              </a:ext>
            </a:extLst>
          </p:cNvPr>
          <p:cNvSpPr>
            <a:spLocks noGrp="1"/>
          </p:cNvSpPr>
          <p:nvPr>
            <p:ph type="body" idx="56" hasCustomPrompt="1"/>
          </p:nvPr>
        </p:nvSpPr>
        <p:spPr>
          <a:xfrm>
            <a:off x="8147243" y="4357953"/>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6" name="Text Placeholder 11">
            <a:extLst>
              <a:ext uri="{FF2B5EF4-FFF2-40B4-BE49-F238E27FC236}">
                <a16:creationId xmlns:a16="http://schemas.microsoft.com/office/drawing/2014/main" id="{B367781E-9C82-4788-A807-0111EF793B63}"/>
              </a:ext>
            </a:extLst>
          </p:cNvPr>
          <p:cNvSpPr>
            <a:spLocks noGrp="1"/>
          </p:cNvSpPr>
          <p:nvPr>
            <p:ph type="body" sz="quarter" idx="57"/>
          </p:nvPr>
        </p:nvSpPr>
        <p:spPr>
          <a:xfrm>
            <a:off x="8147243" y="4738845"/>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29" name="Text Placeholder 11">
            <a:extLst>
              <a:ext uri="{FF2B5EF4-FFF2-40B4-BE49-F238E27FC236}">
                <a16:creationId xmlns:a16="http://schemas.microsoft.com/office/drawing/2014/main" id="{C5484CD3-57F0-46B6-96E6-54BDB7A030D4}"/>
              </a:ext>
            </a:extLst>
          </p:cNvPr>
          <p:cNvSpPr>
            <a:spLocks noGrp="1"/>
          </p:cNvSpPr>
          <p:nvPr>
            <p:ph type="body" sz="quarter" idx="58"/>
          </p:nvPr>
        </p:nvSpPr>
        <p:spPr>
          <a:xfrm>
            <a:off x="8147243" y="5006860"/>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30" name="Picture Placeholder 10">
            <a:extLst>
              <a:ext uri="{FF2B5EF4-FFF2-40B4-BE49-F238E27FC236}">
                <a16:creationId xmlns:a16="http://schemas.microsoft.com/office/drawing/2014/main" id="{383DFDF4-9A8E-4653-9207-FC82A7B603A9}"/>
              </a:ext>
            </a:extLst>
          </p:cNvPr>
          <p:cNvSpPr>
            <a:spLocks noGrp="1"/>
          </p:cNvSpPr>
          <p:nvPr>
            <p:ph type="pic" sz="quarter" idx="59"/>
          </p:nvPr>
        </p:nvSpPr>
        <p:spPr>
          <a:xfrm>
            <a:off x="8580060"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1272438" y="4372425"/>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1272438" y="4753317"/>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33" name="Text Placeholder 11">
            <a:extLst>
              <a:ext uri="{FF2B5EF4-FFF2-40B4-BE49-F238E27FC236}">
                <a16:creationId xmlns:a16="http://schemas.microsoft.com/office/drawing/2014/main" id="{A582499F-142E-436A-931B-C9E57565DF2F}"/>
              </a:ext>
            </a:extLst>
          </p:cNvPr>
          <p:cNvSpPr>
            <a:spLocks noGrp="1"/>
          </p:cNvSpPr>
          <p:nvPr>
            <p:ph type="body" sz="quarter" idx="62"/>
          </p:nvPr>
        </p:nvSpPr>
        <p:spPr>
          <a:xfrm>
            <a:off x="1272438" y="5021332"/>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710279"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11">
            <a:extLst>
              <a:ext uri="{FF2B5EF4-FFF2-40B4-BE49-F238E27FC236}">
                <a16:creationId xmlns:a16="http://schemas.microsoft.com/office/drawing/2014/main" id="{6CAD31EE-07E0-48DC-8A30-3C3AC6285B2A}"/>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403494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0" name="Rectangle 79">
            <a:extLst>
              <a:ext uri="{FF2B5EF4-FFF2-40B4-BE49-F238E27FC236}">
                <a16:creationId xmlns:a16="http://schemas.microsoft.com/office/drawing/2014/main" id="{067B149A-3C8A-48D5-A7CF-D900619C493B}"/>
              </a:ext>
            </a:extLst>
          </p:cNvPr>
          <p:cNvSpPr/>
          <p:nvPr userDrawn="1"/>
        </p:nvSpPr>
        <p:spPr>
          <a:xfrm>
            <a:off x="0" y="4749"/>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368296"/>
            <a:ext cx="12192000" cy="44897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52848"/>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53417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53417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20700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6072016"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6072016"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4744851"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51622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51622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52" name="Picture Placeholder 10">
            <a:extLst>
              <a:ext uri="{FF2B5EF4-FFF2-40B4-BE49-F238E27FC236}">
                <a16:creationId xmlns:a16="http://schemas.microsoft.com/office/drawing/2014/main" id="{6F69DD81-BD33-4878-BE6B-E6252B0E4610}"/>
              </a:ext>
            </a:extLst>
          </p:cNvPr>
          <p:cNvSpPr>
            <a:spLocks noGrp="1"/>
          </p:cNvSpPr>
          <p:nvPr>
            <p:ph type="pic" sz="quarter" idx="76"/>
          </p:nvPr>
        </p:nvSpPr>
        <p:spPr>
          <a:xfrm>
            <a:off x="818905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71" name="Text Placeholder 2">
            <a:extLst>
              <a:ext uri="{FF2B5EF4-FFF2-40B4-BE49-F238E27FC236}">
                <a16:creationId xmlns:a16="http://schemas.microsoft.com/office/drawing/2014/main" id="{F7F53399-AF88-4B19-8C26-1A63E023245D}"/>
              </a:ext>
            </a:extLst>
          </p:cNvPr>
          <p:cNvSpPr>
            <a:spLocks noGrp="1"/>
          </p:cNvSpPr>
          <p:nvPr>
            <p:ph type="body" idx="77" hasCustomPrompt="1"/>
          </p:nvPr>
        </p:nvSpPr>
        <p:spPr>
          <a:xfrm>
            <a:off x="253417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2" name="Text Placeholder 11">
            <a:extLst>
              <a:ext uri="{FF2B5EF4-FFF2-40B4-BE49-F238E27FC236}">
                <a16:creationId xmlns:a16="http://schemas.microsoft.com/office/drawing/2014/main" id="{CCEF4D60-F822-4C96-86FD-DE22EF496C76}"/>
              </a:ext>
            </a:extLst>
          </p:cNvPr>
          <p:cNvSpPr>
            <a:spLocks noGrp="1"/>
          </p:cNvSpPr>
          <p:nvPr>
            <p:ph type="body" sz="quarter" idx="78"/>
          </p:nvPr>
        </p:nvSpPr>
        <p:spPr>
          <a:xfrm>
            <a:off x="253417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73" name="Picture Placeholder 10">
            <a:extLst>
              <a:ext uri="{FF2B5EF4-FFF2-40B4-BE49-F238E27FC236}">
                <a16:creationId xmlns:a16="http://schemas.microsoft.com/office/drawing/2014/main" id="{B4A9AE49-2C61-49A9-BBAB-B10B7982EF05}"/>
              </a:ext>
            </a:extLst>
          </p:cNvPr>
          <p:cNvSpPr>
            <a:spLocks noGrp="1"/>
          </p:cNvSpPr>
          <p:nvPr>
            <p:ph type="pic" sz="quarter" idx="79"/>
          </p:nvPr>
        </p:nvSpPr>
        <p:spPr>
          <a:xfrm>
            <a:off x="120700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74" name="Text Placeholder 2">
            <a:extLst>
              <a:ext uri="{FF2B5EF4-FFF2-40B4-BE49-F238E27FC236}">
                <a16:creationId xmlns:a16="http://schemas.microsoft.com/office/drawing/2014/main" id="{59FC5F10-BCA0-4110-AEDF-4A9729F7FDF3}"/>
              </a:ext>
            </a:extLst>
          </p:cNvPr>
          <p:cNvSpPr>
            <a:spLocks noGrp="1"/>
          </p:cNvSpPr>
          <p:nvPr>
            <p:ph type="body" idx="80" hasCustomPrompt="1"/>
          </p:nvPr>
        </p:nvSpPr>
        <p:spPr>
          <a:xfrm>
            <a:off x="6072016"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5" name="Text Placeholder 11">
            <a:extLst>
              <a:ext uri="{FF2B5EF4-FFF2-40B4-BE49-F238E27FC236}">
                <a16:creationId xmlns:a16="http://schemas.microsoft.com/office/drawing/2014/main" id="{D74DE44D-21EB-4B7D-A729-0564A65C12D5}"/>
              </a:ext>
            </a:extLst>
          </p:cNvPr>
          <p:cNvSpPr>
            <a:spLocks noGrp="1"/>
          </p:cNvSpPr>
          <p:nvPr>
            <p:ph type="body" sz="quarter" idx="81"/>
          </p:nvPr>
        </p:nvSpPr>
        <p:spPr>
          <a:xfrm>
            <a:off x="6072016"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76" name="Picture Placeholder 10">
            <a:extLst>
              <a:ext uri="{FF2B5EF4-FFF2-40B4-BE49-F238E27FC236}">
                <a16:creationId xmlns:a16="http://schemas.microsoft.com/office/drawing/2014/main" id="{9F70A0CC-AF4B-47BB-A8FA-067E7844751E}"/>
              </a:ext>
            </a:extLst>
          </p:cNvPr>
          <p:cNvSpPr>
            <a:spLocks noGrp="1"/>
          </p:cNvSpPr>
          <p:nvPr>
            <p:ph type="pic" sz="quarter" idx="82"/>
          </p:nvPr>
        </p:nvSpPr>
        <p:spPr>
          <a:xfrm>
            <a:off x="4744851"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77" name="Text Placeholder 2">
            <a:extLst>
              <a:ext uri="{FF2B5EF4-FFF2-40B4-BE49-F238E27FC236}">
                <a16:creationId xmlns:a16="http://schemas.microsoft.com/office/drawing/2014/main" id="{9F607D0D-855E-4436-857B-20E66E881082}"/>
              </a:ext>
            </a:extLst>
          </p:cNvPr>
          <p:cNvSpPr>
            <a:spLocks noGrp="1"/>
          </p:cNvSpPr>
          <p:nvPr>
            <p:ph type="body" idx="83" hasCustomPrompt="1"/>
          </p:nvPr>
        </p:nvSpPr>
        <p:spPr>
          <a:xfrm>
            <a:off x="951622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8" name="Text Placeholder 11">
            <a:extLst>
              <a:ext uri="{FF2B5EF4-FFF2-40B4-BE49-F238E27FC236}">
                <a16:creationId xmlns:a16="http://schemas.microsoft.com/office/drawing/2014/main" id="{10099025-C128-45B2-90F6-5ABA8380C6C8}"/>
              </a:ext>
            </a:extLst>
          </p:cNvPr>
          <p:cNvSpPr>
            <a:spLocks noGrp="1"/>
          </p:cNvSpPr>
          <p:nvPr>
            <p:ph type="body" sz="quarter" idx="84"/>
          </p:nvPr>
        </p:nvSpPr>
        <p:spPr>
          <a:xfrm>
            <a:off x="951622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79" name="Picture Placeholder 10">
            <a:extLst>
              <a:ext uri="{FF2B5EF4-FFF2-40B4-BE49-F238E27FC236}">
                <a16:creationId xmlns:a16="http://schemas.microsoft.com/office/drawing/2014/main" id="{019F774E-7063-44F5-AE2D-146FCBD9B4C4}"/>
              </a:ext>
            </a:extLst>
          </p:cNvPr>
          <p:cNvSpPr>
            <a:spLocks noGrp="1"/>
          </p:cNvSpPr>
          <p:nvPr>
            <p:ph type="pic" sz="quarter" idx="85"/>
          </p:nvPr>
        </p:nvSpPr>
        <p:spPr>
          <a:xfrm>
            <a:off x="818905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81" name="Picture Placeholder 11">
            <a:extLst>
              <a:ext uri="{FF2B5EF4-FFF2-40B4-BE49-F238E27FC236}">
                <a16:creationId xmlns:a16="http://schemas.microsoft.com/office/drawing/2014/main" id="{FA89EF75-E798-40D3-897E-2FAC5108B5A5}"/>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09690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anchor="b" anchorCtr="0">
            <a:noAutofit/>
          </a:bodyPr>
          <a:lstStyle>
            <a:lvl1pPr algn="r">
              <a:defRPr sz="5500" b="1"/>
            </a:lvl1pPr>
          </a:lstStyle>
          <a:p>
            <a:r>
              <a:rPr lang="en-US" noProof="0"/>
              <a:t>Presentation Title</a:t>
            </a:r>
          </a:p>
        </p:txBody>
      </p:sp>
      <p:sp>
        <p:nvSpPr>
          <p:cNvPr id="10" name="Picture Placeholder 11">
            <a:extLst>
              <a:ext uri="{FF2B5EF4-FFF2-40B4-BE49-F238E27FC236}">
                <a16:creationId xmlns:a16="http://schemas.microsoft.com/office/drawing/2014/main" id="{2B65509E-400D-48FF-845C-D88E53CDAF9C}"/>
              </a:ext>
            </a:extLst>
          </p:cNvPr>
          <p:cNvSpPr>
            <a:spLocks noGrp="1"/>
          </p:cNvSpPr>
          <p:nvPr>
            <p:ph type="pic" sz="quarter" idx="13"/>
          </p:nvPr>
        </p:nvSpPr>
        <p:spPr>
          <a:xfrm>
            <a:off x="8965413" y="851603"/>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Here</a:t>
            </a:r>
          </a:p>
        </p:txBody>
      </p:sp>
    </p:spTree>
    <p:extLst>
      <p:ext uri="{BB962C8B-B14F-4D97-AF65-F5344CB8AC3E}">
        <p14:creationId xmlns:p14="http://schemas.microsoft.com/office/powerpoint/2010/main" val="3420951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3" name="Rectangle 42">
            <a:extLst>
              <a:ext uri="{FF2B5EF4-FFF2-40B4-BE49-F238E27FC236}">
                <a16:creationId xmlns:a16="http://schemas.microsoft.com/office/drawing/2014/main" id="{A4A87ED0-1555-4955-AB1F-016220F037D5}"/>
              </a:ext>
            </a:extLst>
          </p:cNvPr>
          <p:cNvSpPr/>
          <p:nvPr userDrawn="1"/>
        </p:nvSpPr>
        <p:spPr>
          <a:xfrm>
            <a:off x="0" y="-2497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660904"/>
            <a:ext cx="12192000" cy="419709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5389917"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5389917"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424934"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424934"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459951"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459951"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29" name="Text Placeholder 2">
            <a:extLst>
              <a:ext uri="{FF2B5EF4-FFF2-40B4-BE49-F238E27FC236}">
                <a16:creationId xmlns:a16="http://schemas.microsoft.com/office/drawing/2014/main" id="{4D76DCFE-3432-4A5F-955D-7561AB292330}"/>
              </a:ext>
            </a:extLst>
          </p:cNvPr>
          <p:cNvSpPr>
            <a:spLocks noGrp="1"/>
          </p:cNvSpPr>
          <p:nvPr>
            <p:ph type="body" idx="76" hasCustomPrompt="1"/>
          </p:nvPr>
        </p:nvSpPr>
        <p:spPr>
          <a:xfrm>
            <a:off x="5389917"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a16="http://schemas.microsoft.com/office/drawing/2014/main" id="{11F291FA-EABF-4C0D-AF94-B7A47A81ECED}"/>
              </a:ext>
            </a:extLst>
          </p:cNvPr>
          <p:cNvSpPr>
            <a:spLocks noGrp="1"/>
          </p:cNvSpPr>
          <p:nvPr>
            <p:ph type="body" sz="quarter" idx="77"/>
          </p:nvPr>
        </p:nvSpPr>
        <p:spPr>
          <a:xfrm>
            <a:off x="5389917"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33" name="Text Placeholder 2">
            <a:extLst>
              <a:ext uri="{FF2B5EF4-FFF2-40B4-BE49-F238E27FC236}">
                <a16:creationId xmlns:a16="http://schemas.microsoft.com/office/drawing/2014/main" id="{922A983C-97ED-4D4F-90B9-78A07353BC8F}"/>
              </a:ext>
            </a:extLst>
          </p:cNvPr>
          <p:cNvSpPr>
            <a:spLocks noGrp="1"/>
          </p:cNvSpPr>
          <p:nvPr>
            <p:ph type="body" idx="78" hasCustomPrompt="1"/>
          </p:nvPr>
        </p:nvSpPr>
        <p:spPr>
          <a:xfrm>
            <a:off x="7424934"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5" name="Text Placeholder 11">
            <a:extLst>
              <a:ext uri="{FF2B5EF4-FFF2-40B4-BE49-F238E27FC236}">
                <a16:creationId xmlns:a16="http://schemas.microsoft.com/office/drawing/2014/main" id="{FD1E7350-7D86-49FC-8701-EE982A922CD1}"/>
              </a:ext>
            </a:extLst>
          </p:cNvPr>
          <p:cNvSpPr>
            <a:spLocks noGrp="1"/>
          </p:cNvSpPr>
          <p:nvPr>
            <p:ph type="body" sz="quarter" idx="79"/>
          </p:nvPr>
        </p:nvSpPr>
        <p:spPr>
          <a:xfrm>
            <a:off x="7424934"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36" name="Text Placeholder 2">
            <a:extLst>
              <a:ext uri="{FF2B5EF4-FFF2-40B4-BE49-F238E27FC236}">
                <a16:creationId xmlns:a16="http://schemas.microsoft.com/office/drawing/2014/main" id="{BD11603C-59B8-4FC2-97A6-FA9D7C86E67F}"/>
              </a:ext>
            </a:extLst>
          </p:cNvPr>
          <p:cNvSpPr>
            <a:spLocks noGrp="1"/>
          </p:cNvSpPr>
          <p:nvPr>
            <p:ph type="body" idx="80" hasCustomPrompt="1"/>
          </p:nvPr>
        </p:nvSpPr>
        <p:spPr>
          <a:xfrm>
            <a:off x="9459951"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7" name="Text Placeholder 11">
            <a:extLst>
              <a:ext uri="{FF2B5EF4-FFF2-40B4-BE49-F238E27FC236}">
                <a16:creationId xmlns:a16="http://schemas.microsoft.com/office/drawing/2014/main" id="{6E490732-5FB8-4E3E-9D69-E5406F92F7FB}"/>
              </a:ext>
            </a:extLst>
          </p:cNvPr>
          <p:cNvSpPr>
            <a:spLocks noGrp="1"/>
          </p:cNvSpPr>
          <p:nvPr>
            <p:ph type="body" sz="quarter" idx="81"/>
          </p:nvPr>
        </p:nvSpPr>
        <p:spPr>
          <a:xfrm>
            <a:off x="9459951"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9" name="Rectangle 8">
            <a:extLst>
              <a:ext uri="{FF2B5EF4-FFF2-40B4-BE49-F238E27FC236}">
                <a16:creationId xmlns:a16="http://schemas.microsoft.com/office/drawing/2014/main" id="{E86A0EC4-BC37-4FC9-9F26-E3C1334A4C34}"/>
              </a:ext>
            </a:extLst>
          </p:cNvPr>
          <p:cNvSpPr/>
          <p:nvPr userDrawn="1"/>
        </p:nvSpPr>
        <p:spPr>
          <a:xfrm>
            <a:off x="5381032" y="3305997"/>
            <a:ext cx="265176" cy="266400"/>
          </a:xfrm>
          <a:prstGeom prst="rect">
            <a:avLst/>
          </a:prstGeom>
          <a:solidFill>
            <a:srgbClr val="2146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Rectangle 37">
            <a:extLst>
              <a:ext uri="{FF2B5EF4-FFF2-40B4-BE49-F238E27FC236}">
                <a16:creationId xmlns:a16="http://schemas.microsoft.com/office/drawing/2014/main" id="{81BD5238-9183-4891-90FE-BFADE39D52EE}"/>
              </a:ext>
            </a:extLst>
          </p:cNvPr>
          <p:cNvSpPr/>
          <p:nvPr userDrawn="1"/>
        </p:nvSpPr>
        <p:spPr>
          <a:xfrm>
            <a:off x="7416049" y="3305997"/>
            <a:ext cx="265176" cy="266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9" name="Rectangle 38">
            <a:extLst>
              <a:ext uri="{FF2B5EF4-FFF2-40B4-BE49-F238E27FC236}">
                <a16:creationId xmlns:a16="http://schemas.microsoft.com/office/drawing/2014/main" id="{92B2D4CE-3326-4F5C-847C-7ADD21460FA5}"/>
              </a:ext>
            </a:extLst>
          </p:cNvPr>
          <p:cNvSpPr/>
          <p:nvPr userDrawn="1"/>
        </p:nvSpPr>
        <p:spPr>
          <a:xfrm>
            <a:off x="9451066" y="3305997"/>
            <a:ext cx="265176" cy="26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0" name="Rectangle 39">
            <a:extLst>
              <a:ext uri="{FF2B5EF4-FFF2-40B4-BE49-F238E27FC236}">
                <a16:creationId xmlns:a16="http://schemas.microsoft.com/office/drawing/2014/main" id="{CBFBD00C-155A-4E35-84F8-6154CA214B93}"/>
              </a:ext>
            </a:extLst>
          </p:cNvPr>
          <p:cNvSpPr/>
          <p:nvPr userDrawn="1"/>
        </p:nvSpPr>
        <p:spPr>
          <a:xfrm>
            <a:off x="5381032" y="4401622"/>
            <a:ext cx="2651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1" name="Rectangle 40">
            <a:extLst>
              <a:ext uri="{FF2B5EF4-FFF2-40B4-BE49-F238E27FC236}">
                <a16:creationId xmlns:a16="http://schemas.microsoft.com/office/drawing/2014/main" id="{B80A9D06-023A-4BEC-A29D-DB94D1C5D09B}"/>
              </a:ext>
            </a:extLst>
          </p:cNvPr>
          <p:cNvSpPr/>
          <p:nvPr userDrawn="1"/>
        </p:nvSpPr>
        <p:spPr>
          <a:xfrm>
            <a:off x="7416049" y="4401622"/>
            <a:ext cx="265176" cy="26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2" name="Rectangle 41">
            <a:extLst>
              <a:ext uri="{FF2B5EF4-FFF2-40B4-BE49-F238E27FC236}">
                <a16:creationId xmlns:a16="http://schemas.microsoft.com/office/drawing/2014/main" id="{B7783EDA-47B1-4EE9-9DF1-72DA4FBB6EBB}"/>
              </a:ext>
            </a:extLst>
          </p:cNvPr>
          <p:cNvSpPr/>
          <p:nvPr userDrawn="1"/>
        </p:nvSpPr>
        <p:spPr>
          <a:xfrm>
            <a:off x="9451066" y="4401622"/>
            <a:ext cx="265176" cy="266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0A6297C2-03D3-4827-8174-BFCF830BF105}"/>
              </a:ext>
            </a:extLst>
          </p:cNvPr>
          <p:cNvSpPr>
            <a:spLocks noGrp="1"/>
          </p:cNvSpPr>
          <p:nvPr>
            <p:ph type="chart" sz="quarter" idx="82"/>
          </p:nvPr>
        </p:nvSpPr>
        <p:spPr>
          <a:xfrm>
            <a:off x="839788" y="2039527"/>
            <a:ext cx="4110037" cy="3284948"/>
          </a:xfrm>
        </p:spPr>
        <p:txBody>
          <a:bodyPr anchor="ctr" anchorCtr="0">
            <a:normAutofit/>
          </a:bodyPr>
          <a:lstStyle>
            <a:lvl1pPr marL="0" indent="0" algn="ctr">
              <a:buNone/>
              <a:defRPr sz="1400"/>
            </a:lvl1pPr>
          </a:lstStyle>
          <a:p>
            <a:r>
              <a:rPr lang="en-US" noProof="0"/>
              <a:t>Click icon to add chart</a:t>
            </a:r>
            <a:endParaRPr lang="en-US" noProof="0" dirty="0"/>
          </a:p>
        </p:txBody>
      </p:sp>
      <p:sp>
        <p:nvSpPr>
          <p:cNvPr id="47" name="Picture Placeholder 11">
            <a:extLst>
              <a:ext uri="{FF2B5EF4-FFF2-40B4-BE49-F238E27FC236}">
                <a16:creationId xmlns:a16="http://schemas.microsoft.com/office/drawing/2014/main" id="{99F0FD6D-EAFC-4719-A178-145AF6E9077F}"/>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468315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Text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3B142097-9D10-4804-A189-9D860F05AC59}"/>
              </a:ext>
            </a:extLst>
          </p:cNvPr>
          <p:cNvSpPr/>
          <p:nvPr userDrawn="1"/>
        </p:nvSpPr>
        <p:spPr>
          <a:xfrm>
            <a:off x="0" y="2807208"/>
            <a:ext cx="12192000" cy="405079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9/10/2023</a:t>
            </a:fld>
            <a:endParaRPr lang="en-US"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0" name="Text Placeholder 2">
            <a:extLst>
              <a:ext uri="{FF2B5EF4-FFF2-40B4-BE49-F238E27FC236}">
                <a16:creationId xmlns:a16="http://schemas.microsoft.com/office/drawing/2014/main" id="{697FFDD0-A08E-4CF1-A48B-295DE8087177}"/>
              </a:ext>
            </a:extLst>
          </p:cNvPr>
          <p:cNvSpPr>
            <a:spLocks noGrp="1"/>
          </p:cNvSpPr>
          <p:nvPr>
            <p:ph type="body" idx="1"/>
          </p:nvPr>
        </p:nvSpPr>
        <p:spPr>
          <a:xfrm>
            <a:off x="831850" y="4096261"/>
            <a:ext cx="4927266" cy="1654052"/>
          </a:xfrm>
        </p:spPr>
        <p:txBody>
          <a:bodyPr lIns="0" tIns="0" rIns="0" bIns="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1" name="Title 1">
            <a:extLst>
              <a:ext uri="{FF2B5EF4-FFF2-40B4-BE49-F238E27FC236}">
                <a16:creationId xmlns:a16="http://schemas.microsoft.com/office/drawing/2014/main" id="{ED7430E2-DDF4-4D72-AF97-86B66F119B62}"/>
              </a:ext>
            </a:extLst>
          </p:cNvPr>
          <p:cNvSpPr>
            <a:spLocks noGrp="1"/>
          </p:cNvSpPr>
          <p:nvPr>
            <p:ph type="title"/>
          </p:nvPr>
        </p:nvSpPr>
        <p:spPr>
          <a:xfrm>
            <a:off x="838200" y="3324399"/>
            <a:ext cx="10515600" cy="636340"/>
          </a:xfrm>
        </p:spPr>
        <p:txBody>
          <a:bodyPr lIns="0" tIns="0" rIns="0" bIns="0"/>
          <a:lstStyle>
            <a:lvl1pPr>
              <a:defRPr b="1"/>
            </a:lvl1pPr>
          </a:lstStyle>
          <a:p>
            <a:r>
              <a:rPr lang="en-US" noProof="0"/>
              <a:t>Click to edit Master title style</a:t>
            </a:r>
          </a:p>
        </p:txBody>
      </p:sp>
      <p:sp>
        <p:nvSpPr>
          <p:cNvPr id="14" name="Text Placeholder 2">
            <a:extLst>
              <a:ext uri="{FF2B5EF4-FFF2-40B4-BE49-F238E27FC236}">
                <a16:creationId xmlns:a16="http://schemas.microsoft.com/office/drawing/2014/main" id="{A46E1E0F-4E59-4E81-9D45-686A3E2B32EC}"/>
              </a:ext>
            </a:extLst>
          </p:cNvPr>
          <p:cNvSpPr>
            <a:spLocks noGrp="1"/>
          </p:cNvSpPr>
          <p:nvPr>
            <p:ph type="body" idx="14"/>
          </p:nvPr>
        </p:nvSpPr>
        <p:spPr>
          <a:xfrm>
            <a:off x="6424947" y="4096261"/>
            <a:ext cx="4927266" cy="1654052"/>
          </a:xfrm>
        </p:spPr>
        <p:txBody>
          <a:bodyPr lIns="0" tIns="0" rIns="0" bIns="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5" name="Picture Placeholder 11">
            <a:extLst>
              <a:ext uri="{FF2B5EF4-FFF2-40B4-BE49-F238E27FC236}">
                <a16:creationId xmlns:a16="http://schemas.microsoft.com/office/drawing/2014/main" id="{1C431EA9-1FA6-4AB8-B683-837876623C19}"/>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388714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hasCustomPrompt="1"/>
          </p:nvPr>
        </p:nvSpPr>
        <p:spPr>
          <a:xfrm>
            <a:off x="825458" y="1514007"/>
            <a:ext cx="4585780" cy="1091078"/>
          </a:xfrm>
        </p:spPr>
        <p:txBody>
          <a:bodyPr lIns="0" tIns="0" rIns="0" bIns="0" anchor="b" anchorCtr="0">
            <a:noAutofit/>
          </a:bodyPr>
          <a:lstStyle>
            <a:lvl1pPr>
              <a:defRPr sz="5500"/>
            </a:lvl1pPr>
          </a:lstStyle>
          <a:p>
            <a:r>
              <a:rPr lang="en-US" noProof="0"/>
              <a:t>Thank You!</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9/10/2023</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Picture Placeholder 11">
            <a:extLst>
              <a:ext uri="{FF2B5EF4-FFF2-40B4-BE49-F238E27FC236}">
                <a16:creationId xmlns:a16="http://schemas.microsoft.com/office/drawing/2014/main" id="{3A35B9E4-40D9-41FE-A3DD-5A314E6E0B1C}"/>
              </a:ext>
            </a:extLst>
          </p:cNvPr>
          <p:cNvSpPr>
            <a:spLocks noGrp="1"/>
          </p:cNvSpPr>
          <p:nvPr>
            <p:ph type="pic" sz="quarter" idx="14"/>
          </p:nvPr>
        </p:nvSpPr>
        <p:spPr>
          <a:xfrm>
            <a:off x="831850" y="851603"/>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
        <p:nvSpPr>
          <p:cNvPr id="12" name="Text Placeholder 3">
            <a:extLst>
              <a:ext uri="{FF2B5EF4-FFF2-40B4-BE49-F238E27FC236}">
                <a16:creationId xmlns:a16="http://schemas.microsoft.com/office/drawing/2014/main" id="{F1815864-FC8F-40F2-AB2F-2E8B29A59E1C}"/>
              </a:ext>
            </a:extLst>
          </p:cNvPr>
          <p:cNvSpPr>
            <a:spLocks noGrp="1"/>
          </p:cNvSpPr>
          <p:nvPr>
            <p:ph type="body" sz="quarter" idx="15" hasCustomPrompt="1"/>
          </p:nvPr>
        </p:nvSpPr>
        <p:spPr>
          <a:xfrm>
            <a:off x="825335" y="3132086"/>
            <a:ext cx="4586288" cy="509472"/>
          </a:xfrm>
        </p:spPr>
        <p:txBody>
          <a:bodyPr lIns="0" tIns="0" rIns="0" bIns="0">
            <a:noAutofit/>
          </a:bodyPr>
          <a:lstStyle>
            <a:lvl1pPr marL="0" indent="0">
              <a:buNone/>
              <a:defRPr sz="36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Allan Mattsson</a:t>
            </a:r>
          </a:p>
        </p:txBody>
      </p:sp>
      <p:sp>
        <p:nvSpPr>
          <p:cNvPr id="14" name="Text Placeholder 3">
            <a:extLst>
              <a:ext uri="{FF2B5EF4-FFF2-40B4-BE49-F238E27FC236}">
                <a16:creationId xmlns:a16="http://schemas.microsoft.com/office/drawing/2014/main" id="{EF892DC1-71DA-42B0-9222-A94944D56D86}"/>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15" name="Text Placeholder 3">
            <a:extLst>
              <a:ext uri="{FF2B5EF4-FFF2-40B4-BE49-F238E27FC236}">
                <a16:creationId xmlns:a16="http://schemas.microsoft.com/office/drawing/2014/main" id="{0717FFFD-9D64-40AB-9C05-B5348E9B83FE}"/>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208-555-0183</a:t>
            </a:r>
          </a:p>
        </p:txBody>
      </p:sp>
      <p:sp>
        <p:nvSpPr>
          <p:cNvPr id="16" name="Text Placeholder 3">
            <a:extLst>
              <a:ext uri="{FF2B5EF4-FFF2-40B4-BE49-F238E27FC236}">
                <a16:creationId xmlns:a16="http://schemas.microsoft.com/office/drawing/2014/main" id="{FD85ADCA-D658-49E9-B312-5F5BFFDF252B}"/>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17" name="Text Placeholder 3">
            <a:extLst>
              <a:ext uri="{FF2B5EF4-FFF2-40B4-BE49-F238E27FC236}">
                <a16:creationId xmlns:a16="http://schemas.microsoft.com/office/drawing/2014/main" id="{D200E180-BBC5-45C4-B9FE-291D676739E2}"/>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alaan@fineartschool.net</a:t>
            </a:r>
          </a:p>
        </p:txBody>
      </p:sp>
      <p:sp>
        <p:nvSpPr>
          <p:cNvPr id="18" name="Text Placeholder 3">
            <a:extLst>
              <a:ext uri="{FF2B5EF4-FFF2-40B4-BE49-F238E27FC236}">
                <a16:creationId xmlns:a16="http://schemas.microsoft.com/office/drawing/2014/main" id="{5E52E9F4-4D2A-4D77-A34F-A611634DDD9F}"/>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Website:</a:t>
            </a:r>
          </a:p>
        </p:txBody>
      </p:sp>
      <p:sp>
        <p:nvSpPr>
          <p:cNvPr id="19" name="Text Placeholder 3">
            <a:extLst>
              <a:ext uri="{FF2B5EF4-FFF2-40B4-BE49-F238E27FC236}">
                <a16:creationId xmlns:a16="http://schemas.microsoft.com/office/drawing/2014/main" id="{A0CC1407-FB5D-49EA-B205-A8DD06DF0218}"/>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www.fineartschool.net</a:t>
            </a:r>
          </a:p>
        </p:txBody>
      </p:sp>
    </p:spTree>
    <p:extLst>
      <p:ext uri="{BB962C8B-B14F-4D97-AF65-F5344CB8AC3E}">
        <p14:creationId xmlns:p14="http://schemas.microsoft.com/office/powerpoint/2010/main" val="1026757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rcRect/>
            <a:stretch>
              <a:fillRect l="-1" r="-3288" b="-3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65E2087C-0B0E-4369-B682-3BD45618E7AC}"/>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5291317"/>
            <a:ext cx="10515600" cy="636340"/>
          </a:xfrm>
        </p:spPr>
        <p:txBody>
          <a:bodyPr lIns="0" tIns="0" rIns="0" bIns="0"/>
          <a:lstStyle>
            <a:lvl1pPr algn="ctr">
              <a:defRPr b="1"/>
            </a:lvl1pPr>
          </a:lstStyle>
          <a:p>
            <a:r>
              <a:rPr lang="en-US" noProof="0"/>
              <a:t>Click to edit Master title style</a:t>
            </a:r>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9/10/2023</a:t>
            </a:fld>
            <a:endParaRPr lang="en-US"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4" name="Picture Placeholder 11">
            <a:extLst>
              <a:ext uri="{FF2B5EF4-FFF2-40B4-BE49-F238E27FC236}">
                <a16:creationId xmlns:a16="http://schemas.microsoft.com/office/drawing/2014/main" id="{B21449DB-6E23-41CB-AD61-C3F2044E825A}"/>
              </a:ext>
            </a:extLst>
          </p:cNvPr>
          <p:cNvSpPr>
            <a:spLocks noGrp="1"/>
          </p:cNvSpPr>
          <p:nvPr>
            <p:ph type="pic" sz="quarter" idx="50"/>
          </p:nvPr>
        </p:nvSpPr>
        <p:spPr>
          <a:xfrm>
            <a:off x="5126736"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47706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32">
            <a:extLst>
              <a:ext uri="{FF2B5EF4-FFF2-40B4-BE49-F238E27FC236}">
                <a16:creationId xmlns:a16="http://schemas.microsoft.com/office/drawing/2014/main" id="{5160F428-57C5-4F3D-A940-BE104D4E7EB6}"/>
              </a:ext>
            </a:extLst>
          </p:cNvPr>
          <p:cNvSpPr/>
          <p:nvPr userDrawn="1"/>
        </p:nvSpPr>
        <p:spPr>
          <a:xfrm>
            <a:off x="0" y="0"/>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742719" y="2572232"/>
            <a:ext cx="1908000" cy="591259"/>
          </a:xfrm>
        </p:spPr>
        <p:txBody>
          <a:bodyPr lIns="0" tIns="0" rIns="0" bIns="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742719" y="320946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030546" y="2440194"/>
            <a:ext cx="1389888" cy="1389888"/>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916852" y="2572232"/>
            <a:ext cx="1908000" cy="591259"/>
          </a:xfrm>
        </p:spPr>
        <p:txBody>
          <a:bodyPr lIns="0" tIns="0" rIns="0" bIns="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916852" y="320946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6252805" y="2440194"/>
            <a:ext cx="1389888" cy="1389888"/>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2742719" y="3874620"/>
            <a:ext cx="3039906"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7916852" y="3874620"/>
            <a:ext cx="3039906"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35" name="Picture Placeholder 11">
            <a:extLst>
              <a:ext uri="{FF2B5EF4-FFF2-40B4-BE49-F238E27FC236}">
                <a16:creationId xmlns:a16="http://schemas.microsoft.com/office/drawing/2014/main" id="{6B1C1861-9B5E-4FAB-A6BD-7DB0815CBD78}"/>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788773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1B7F5A1-ACE9-48DF-BB64-61C809D3A883}"/>
              </a:ext>
            </a:extLst>
          </p:cNvPr>
          <p:cNvSpPr/>
          <p:nvPr userDrawn="1"/>
        </p:nvSpPr>
        <p:spPr>
          <a:xfrm>
            <a:off x="0" y="-14228"/>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839788" y="3938788"/>
            <a:ext cx="4942837"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6409377" y="3938788"/>
            <a:ext cx="4942836" cy="1874702"/>
          </a:xfrm>
        </p:spPr>
        <p:txBody>
          <a:bodyPr lIns="0" tIns="0" rIns="0" bIns="0">
            <a:normAutofit/>
          </a:bodyPr>
          <a:lstStyle>
            <a:lvl1pPr marL="216000" indent="-216000" algn="l">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87030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9" name="Picture Placeholder 11">
            <a:extLst>
              <a:ext uri="{FF2B5EF4-FFF2-40B4-BE49-F238E27FC236}">
                <a16:creationId xmlns:a16="http://schemas.microsoft.com/office/drawing/2014/main" id="{9112DCB4-4925-43FD-B9C6-F2236950857F}"/>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27926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DB6A5190-405E-4BAD-9D24-C60BCE1026AC}"/>
              </a:ext>
            </a:extLst>
          </p:cNvPr>
          <p:cNvSpPr/>
          <p:nvPr userDrawn="1"/>
        </p:nvSpPr>
        <p:spPr>
          <a:xfrm>
            <a:off x="0" y="-336"/>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050792"/>
            <a:ext cx="12192000" cy="280720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hasCustomPrompt="1"/>
          </p:nvPr>
        </p:nvSpPr>
        <p:spPr>
          <a:xfrm>
            <a:off x="839787" y="4512195"/>
            <a:ext cx="2176272" cy="300437"/>
          </a:xfrm>
        </p:spPr>
        <p:txBody>
          <a:bodyPr lIns="0" tIns="0" rIns="0" bIns="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Section Title</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828570" y="4850265"/>
            <a:ext cx="2176272" cy="93801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60024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2" name="Picture Placeholder 20">
            <a:extLst>
              <a:ext uri="{FF2B5EF4-FFF2-40B4-BE49-F238E27FC236}">
                <a16:creationId xmlns:a16="http://schemas.microsoft.com/office/drawing/2014/main" id="{BC5C1227-3435-44A2-A29B-3E34D7E6EDFA}"/>
              </a:ext>
            </a:extLst>
          </p:cNvPr>
          <p:cNvSpPr>
            <a:spLocks noGrp="1"/>
          </p:cNvSpPr>
          <p:nvPr>
            <p:ph type="pic" sz="quarter" idx="50"/>
          </p:nvPr>
        </p:nvSpPr>
        <p:spPr>
          <a:xfrm>
            <a:off x="828570" y="2880087"/>
            <a:ext cx="1069848" cy="795528"/>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13" name="Picture Placeholder 20">
            <a:extLst>
              <a:ext uri="{FF2B5EF4-FFF2-40B4-BE49-F238E27FC236}">
                <a16:creationId xmlns:a16="http://schemas.microsoft.com/office/drawing/2014/main" id="{84E6553B-BFD6-41B1-B2FB-B2FF92DCFFFB}"/>
              </a:ext>
            </a:extLst>
          </p:cNvPr>
          <p:cNvSpPr>
            <a:spLocks noGrp="1"/>
          </p:cNvSpPr>
          <p:nvPr>
            <p:ph type="pic" sz="quarter" idx="51"/>
          </p:nvPr>
        </p:nvSpPr>
        <p:spPr>
          <a:xfrm>
            <a:off x="3614288" y="2880087"/>
            <a:ext cx="1069848" cy="795528"/>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15" name="Text Placeholder 11">
            <a:extLst>
              <a:ext uri="{FF2B5EF4-FFF2-40B4-BE49-F238E27FC236}">
                <a16:creationId xmlns:a16="http://schemas.microsoft.com/office/drawing/2014/main" id="{D88F4128-E844-49D5-B896-F5B8360E0547}"/>
              </a:ext>
            </a:extLst>
          </p:cNvPr>
          <p:cNvSpPr>
            <a:spLocks noGrp="1"/>
          </p:cNvSpPr>
          <p:nvPr>
            <p:ph type="body" sz="quarter" idx="76" hasCustomPrompt="1"/>
          </p:nvPr>
        </p:nvSpPr>
        <p:spPr>
          <a:xfrm>
            <a:off x="3479372" y="4512195"/>
            <a:ext cx="2176272" cy="300437"/>
          </a:xfrm>
        </p:spPr>
        <p:txBody>
          <a:bodyPr lIns="0" tIns="0" rIns="0" bIns="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Section Title</a:t>
            </a:r>
          </a:p>
        </p:txBody>
      </p:sp>
      <p:sp>
        <p:nvSpPr>
          <p:cNvPr id="16" name="Text Placeholder 11">
            <a:extLst>
              <a:ext uri="{FF2B5EF4-FFF2-40B4-BE49-F238E27FC236}">
                <a16:creationId xmlns:a16="http://schemas.microsoft.com/office/drawing/2014/main" id="{A4D9A5A5-DC49-42A9-AF1C-03EE63FAC03F}"/>
              </a:ext>
            </a:extLst>
          </p:cNvPr>
          <p:cNvSpPr>
            <a:spLocks noGrp="1"/>
          </p:cNvSpPr>
          <p:nvPr>
            <p:ph type="body" sz="quarter" idx="77"/>
          </p:nvPr>
        </p:nvSpPr>
        <p:spPr>
          <a:xfrm>
            <a:off x="3468155" y="4850265"/>
            <a:ext cx="2176272" cy="93801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9" name="Rectangle 8">
            <a:extLst>
              <a:ext uri="{FF2B5EF4-FFF2-40B4-BE49-F238E27FC236}">
                <a16:creationId xmlns:a16="http://schemas.microsoft.com/office/drawing/2014/main" id="{7F48B1E6-F024-4B3C-B742-0BF9E09286E4}"/>
              </a:ext>
            </a:extLst>
          </p:cNvPr>
          <p:cNvSpPr/>
          <p:nvPr userDrawn="1"/>
        </p:nvSpPr>
        <p:spPr>
          <a:xfrm>
            <a:off x="6125937" y="2250550"/>
            <a:ext cx="2286000" cy="3657600"/>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Rectangle 20">
            <a:extLst>
              <a:ext uri="{FF2B5EF4-FFF2-40B4-BE49-F238E27FC236}">
                <a16:creationId xmlns:a16="http://schemas.microsoft.com/office/drawing/2014/main" id="{4C43F6EC-68DC-4837-BACC-5AD6767A59B3}"/>
              </a:ext>
            </a:extLst>
          </p:cNvPr>
          <p:cNvSpPr/>
          <p:nvPr userDrawn="1"/>
        </p:nvSpPr>
        <p:spPr>
          <a:xfrm rot="5400000">
            <a:off x="8598924" y="2762976"/>
            <a:ext cx="2286000" cy="2684355"/>
          </a:xfrm>
          <a:prstGeom prst="rect">
            <a:avLst/>
          </a:prstGeom>
          <a:blipFill>
            <a:blip r:embed="rId3">
              <a:extLst>
                <a:ext uri="{96DAC541-7B7A-43D3-8B79-37D633B846F1}">
                  <asvg:svgBlip xmlns:asvg="http://schemas.microsoft.com/office/drawing/2016/SVG/main" r:embed="rId4"/>
                </a:ext>
              </a:extLst>
            </a:blip>
            <a:stretch>
              <a:fillRect b="-362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Picture Placeholder 13">
            <a:extLst>
              <a:ext uri="{FF2B5EF4-FFF2-40B4-BE49-F238E27FC236}">
                <a16:creationId xmlns:a16="http://schemas.microsoft.com/office/drawing/2014/main" id="{4629E6EA-0F70-4614-B242-4AE3E4301398}"/>
              </a:ext>
            </a:extLst>
          </p:cNvPr>
          <p:cNvSpPr>
            <a:spLocks noGrp="1"/>
          </p:cNvSpPr>
          <p:nvPr>
            <p:ph type="pic" sz="quarter" idx="78"/>
          </p:nvPr>
        </p:nvSpPr>
        <p:spPr>
          <a:xfrm>
            <a:off x="6283325" y="2410395"/>
            <a:ext cx="1974850" cy="3047430"/>
          </a:xfrm>
          <a:ln w="25400">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3" name="Picture Placeholder 22">
            <a:extLst>
              <a:ext uri="{FF2B5EF4-FFF2-40B4-BE49-F238E27FC236}">
                <a16:creationId xmlns:a16="http://schemas.microsoft.com/office/drawing/2014/main" id="{32379FE9-C48F-4225-A40A-A3E6CAD4F51E}"/>
              </a:ext>
            </a:extLst>
          </p:cNvPr>
          <p:cNvSpPr>
            <a:spLocks noGrp="1"/>
          </p:cNvSpPr>
          <p:nvPr>
            <p:ph type="pic" sz="quarter" idx="79"/>
          </p:nvPr>
        </p:nvSpPr>
        <p:spPr>
          <a:xfrm>
            <a:off x="8412163" y="3124606"/>
            <a:ext cx="2511425" cy="1976400"/>
          </a:xfrm>
          <a:ln w="25400">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6" name="Picture Placeholder 11">
            <a:extLst>
              <a:ext uri="{FF2B5EF4-FFF2-40B4-BE49-F238E27FC236}">
                <a16:creationId xmlns:a16="http://schemas.microsoft.com/office/drawing/2014/main" id="{FFDA0C1B-4B80-4211-8E8D-A19CA0D2A593}"/>
              </a:ext>
            </a:extLst>
          </p:cNvPr>
          <p:cNvSpPr>
            <a:spLocks noGrp="1"/>
          </p:cNvSpPr>
          <p:nvPr>
            <p:ph type="pic" sz="quarter" idx="8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28921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anchor="b">
            <a:normAutofit/>
          </a:bodyPr>
          <a:lstStyle>
            <a:lvl1pPr algn="ctr">
              <a:lnSpc>
                <a:spcPct val="85000"/>
              </a:lnSpc>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473596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anchor="b" anchorCtr="0">
            <a:noAutofit/>
          </a:bodyPr>
          <a:lstStyle>
            <a:lvl1pPr algn="r">
              <a:defRPr sz="5500" b="1"/>
            </a:lvl1pPr>
          </a:lstStyle>
          <a:p>
            <a:r>
              <a:rPr lang="en-US" noProof="0"/>
              <a:t>Presentation Title</a:t>
            </a:r>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Here</a:t>
            </a:r>
          </a:p>
        </p:txBody>
      </p:sp>
    </p:spTree>
    <p:extLst>
      <p:ext uri="{BB962C8B-B14F-4D97-AF65-F5344CB8AC3E}">
        <p14:creationId xmlns:p14="http://schemas.microsoft.com/office/powerpoint/2010/main" val="2751761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Content Placeholder 2">
            <a:extLst>
              <a:ext uri="{FF2B5EF4-FFF2-40B4-BE49-F238E27FC236}">
                <a16:creationId xmlns:a16="http://schemas.microsoft.com/office/drawing/2014/main" id="{3462FAC8-55F2-4A8C-BD0D-938A725760C8}"/>
              </a:ext>
            </a:extLst>
          </p:cNvPr>
          <p:cNvSpPr>
            <a:spLocks noGrp="1"/>
          </p:cNvSpPr>
          <p:nvPr>
            <p:ph idx="1"/>
          </p:nvPr>
        </p:nvSpPr>
        <p:spPr>
          <a:xfrm>
            <a:off x="838200" y="2064470"/>
            <a:ext cx="10515600" cy="3604962"/>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9554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3429000"/>
            <a:ext cx="12192000" cy="3429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 Placeholder 2">
            <a:extLst>
              <a:ext uri="{FF2B5EF4-FFF2-40B4-BE49-F238E27FC236}">
                <a16:creationId xmlns:a16="http://schemas.microsoft.com/office/drawing/2014/main" id="{9741282D-68FE-4C49-8F91-14A2214B4CB9}"/>
              </a:ext>
            </a:extLst>
          </p:cNvPr>
          <p:cNvSpPr>
            <a:spLocks noGrp="1"/>
          </p:cNvSpPr>
          <p:nvPr>
            <p:ph type="body" idx="1"/>
          </p:nvPr>
        </p:nvSpPr>
        <p:spPr>
          <a:xfrm>
            <a:off x="831850" y="4721902"/>
            <a:ext cx="10680596" cy="1133423"/>
          </a:xfrm>
        </p:spPr>
        <p:txBody>
          <a:bodyPr lIns="0" tIns="0" rIns="0" bIns="0">
            <a:normAutofit/>
          </a:bodyPr>
          <a:lstStyle>
            <a:lvl1pPr marL="0" indent="0">
              <a:spcBef>
                <a:spcPts val="600"/>
              </a:spcBef>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4062334"/>
            <a:ext cx="10674246" cy="636340"/>
          </a:xfrm>
        </p:spPr>
        <p:txBody>
          <a:bodyPr lIns="0" tIns="0" rIns="0" bIns="0"/>
          <a:lstStyle>
            <a:lvl1pPr>
              <a:defRPr b="1"/>
            </a:lvl1pPr>
          </a:lstStyle>
          <a:p>
            <a:r>
              <a:rPr lang="en-US" noProof="0"/>
              <a:t>Click to edit Master title style</a:t>
            </a:r>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9/10/2023</a:t>
            </a:fld>
            <a:endParaRPr lang="en-US"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0" name="Picture Placeholder 11">
            <a:extLst>
              <a:ext uri="{FF2B5EF4-FFF2-40B4-BE49-F238E27FC236}">
                <a16:creationId xmlns:a16="http://schemas.microsoft.com/office/drawing/2014/main" id="{E22EDD9E-AEE4-4D2A-BD45-AABB792F68AF}"/>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452227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7314DC4-8C9E-4F01-A18F-43188041EB03}"/>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Content Placeholder 2">
            <a:extLst>
              <a:ext uri="{FF2B5EF4-FFF2-40B4-BE49-F238E27FC236}">
                <a16:creationId xmlns:a16="http://schemas.microsoft.com/office/drawing/2014/main" id="{27010291-978E-4CC6-876F-E22ADA4A322F}"/>
              </a:ext>
            </a:extLst>
          </p:cNvPr>
          <p:cNvSpPr>
            <a:spLocks noGrp="1"/>
          </p:cNvSpPr>
          <p:nvPr>
            <p:ph sz="half" idx="1"/>
          </p:nvPr>
        </p:nvSpPr>
        <p:spPr>
          <a:xfrm>
            <a:off x="838200" y="2049405"/>
            <a:ext cx="5181600" cy="3588615"/>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 name="Content Placeholder 3">
            <a:extLst>
              <a:ext uri="{FF2B5EF4-FFF2-40B4-BE49-F238E27FC236}">
                <a16:creationId xmlns:a16="http://schemas.microsoft.com/office/drawing/2014/main" id="{C0C7E056-802B-46B6-8017-5D7F87B41A5A}"/>
              </a:ext>
            </a:extLst>
          </p:cNvPr>
          <p:cNvSpPr>
            <a:spLocks noGrp="1"/>
          </p:cNvSpPr>
          <p:nvPr>
            <p:ph sz="half" idx="2"/>
          </p:nvPr>
        </p:nvSpPr>
        <p:spPr>
          <a:xfrm>
            <a:off x="6172200" y="2049405"/>
            <a:ext cx="5181600" cy="356897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a:lstStyle/>
          <a:p>
            <a:fld id="{DE8A4E7E-06A4-424E-83B2-0F5C45AFEB4E}" type="datetime1">
              <a:rPr lang="en-US" noProof="0" smtClean="0"/>
              <a:pPr/>
              <a:t>9/10/2023</a:t>
            </a:fld>
            <a:endParaRPr lang="en-US" noProof="0" dirty="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a:lstStyle/>
          <a:p>
            <a:r>
              <a:rPr lang="en-US" noProof="0" dirty="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a:lstStyle/>
          <a:p>
            <a:fld id="{4950F5D8-22E1-4015-8661-E5B1FD28C2DE}" type="slidenum">
              <a:rPr lang="en-US" noProof="0" smtClean="0"/>
              <a:pPr/>
              <a:t>‹#›</a:t>
            </a:fld>
            <a:endParaRPr lang="en-US" noProof="0" dirty="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Tree>
    <p:extLst>
      <p:ext uri="{BB962C8B-B14F-4D97-AF65-F5344CB8AC3E}">
        <p14:creationId xmlns:p14="http://schemas.microsoft.com/office/powerpoint/2010/main" val="1117116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7" name="Text Placeholder 2">
            <a:extLst>
              <a:ext uri="{FF2B5EF4-FFF2-40B4-BE49-F238E27FC236}">
                <a16:creationId xmlns:a16="http://schemas.microsoft.com/office/drawing/2014/main" id="{A0794048-CBDE-4DD8-B381-C7B3F8BC6BD1}"/>
              </a:ext>
            </a:extLst>
          </p:cNvPr>
          <p:cNvSpPr>
            <a:spLocks noGrp="1"/>
          </p:cNvSpPr>
          <p:nvPr>
            <p:ph type="body" idx="1"/>
          </p:nvPr>
        </p:nvSpPr>
        <p:spPr>
          <a:xfrm>
            <a:off x="839788" y="2049403"/>
            <a:ext cx="5157787" cy="45567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9" name="Text Placeholder 4">
            <a:extLst>
              <a:ext uri="{FF2B5EF4-FFF2-40B4-BE49-F238E27FC236}">
                <a16:creationId xmlns:a16="http://schemas.microsoft.com/office/drawing/2014/main" id="{8728F1E0-EBE6-4A1C-A9AD-A2F93B614002}"/>
              </a:ext>
            </a:extLst>
          </p:cNvPr>
          <p:cNvSpPr>
            <a:spLocks noGrp="1"/>
          </p:cNvSpPr>
          <p:nvPr>
            <p:ph type="body" sz="quarter" idx="3"/>
          </p:nvPr>
        </p:nvSpPr>
        <p:spPr>
          <a:xfrm>
            <a:off x="6172200" y="2049401"/>
            <a:ext cx="5183188" cy="455673"/>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5">
            <a:extLst>
              <a:ext uri="{FF2B5EF4-FFF2-40B4-BE49-F238E27FC236}">
                <a16:creationId xmlns:a16="http://schemas.microsoft.com/office/drawing/2014/main" id="{A0E71F33-4A3C-4FCB-968D-EDA3A37F0BCC}"/>
              </a:ext>
            </a:extLst>
          </p:cNvPr>
          <p:cNvSpPr>
            <a:spLocks noGrp="1"/>
          </p:cNvSpPr>
          <p:nvPr>
            <p:ph sz="quarter" idx="4"/>
          </p:nvPr>
        </p:nvSpPr>
        <p:spPr>
          <a:xfrm>
            <a:off x="6172200" y="2505075"/>
            <a:ext cx="5183188" cy="3132946"/>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FE2D98C8-5649-4EB0-A619-A662461EC9AA}"/>
              </a:ext>
            </a:extLst>
          </p:cNvPr>
          <p:cNvSpPr>
            <a:spLocks noGrp="1"/>
          </p:cNvSpPr>
          <p:nvPr>
            <p:ph sz="half" idx="2"/>
          </p:nvPr>
        </p:nvSpPr>
        <p:spPr>
          <a:xfrm>
            <a:off x="839788" y="2505075"/>
            <a:ext cx="5157787" cy="3132946"/>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699165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9/10/2023</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2" name="Title 1">
            <a:extLst>
              <a:ext uri="{FF2B5EF4-FFF2-40B4-BE49-F238E27FC236}">
                <a16:creationId xmlns:a16="http://schemas.microsoft.com/office/drawing/2014/main" id="{8F15BD07-216B-4BED-B02B-A824C3BFE4E0}"/>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4" name="Text Placeholder 3">
            <a:extLst>
              <a:ext uri="{FF2B5EF4-FFF2-40B4-BE49-F238E27FC236}">
                <a16:creationId xmlns:a16="http://schemas.microsoft.com/office/drawing/2014/main" id="{31CB25A8-485F-445D-B110-8C51B4D99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5" name="Content Placeholder 2">
            <a:extLst>
              <a:ext uri="{FF2B5EF4-FFF2-40B4-BE49-F238E27FC236}">
                <a16:creationId xmlns:a16="http://schemas.microsoft.com/office/drawing/2014/main" id="{0F6DD5FE-C12D-447A-88F9-437E12A22A4C}"/>
              </a:ext>
            </a:extLst>
          </p:cNvPr>
          <p:cNvSpPr>
            <a:spLocks noGrp="1"/>
          </p:cNvSpPr>
          <p:nvPr>
            <p:ph idx="1"/>
          </p:nvPr>
        </p:nvSpPr>
        <p:spPr>
          <a:xfrm>
            <a:off x="5183188" y="499123"/>
            <a:ext cx="6172200" cy="536192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45236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9/10/2023</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Title 1">
            <a:extLst>
              <a:ext uri="{FF2B5EF4-FFF2-40B4-BE49-F238E27FC236}">
                <a16:creationId xmlns:a16="http://schemas.microsoft.com/office/drawing/2014/main" id="{86152D61-B915-4FFA-BFAB-BE67BD9FEB74}"/>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4" name="Text Placeholder 3">
            <a:extLst>
              <a:ext uri="{FF2B5EF4-FFF2-40B4-BE49-F238E27FC236}">
                <a16:creationId xmlns:a16="http://schemas.microsoft.com/office/drawing/2014/main" id="{56B9FA21-7A71-4ACD-9725-F9C35C794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5" name="Picture Placeholder 2">
            <a:extLst>
              <a:ext uri="{FF2B5EF4-FFF2-40B4-BE49-F238E27FC236}">
                <a16:creationId xmlns:a16="http://schemas.microsoft.com/office/drawing/2014/main" id="{23F69D43-2C7D-427D-9395-81FD4D07F927}"/>
              </a:ext>
            </a:extLst>
          </p:cNvPr>
          <p:cNvSpPr>
            <a:spLocks noGrp="1"/>
          </p:cNvSpPr>
          <p:nvPr>
            <p:ph type="pic" idx="1"/>
          </p:nvPr>
        </p:nvSpPr>
        <p:spPr>
          <a:xfrm>
            <a:off x="5183188" y="457201"/>
            <a:ext cx="6172200"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73136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a:lstStyle/>
          <a:p>
            <a:fld id="{DE8A4E7E-06A4-424E-83B2-0F5C45AFEB4E}" type="datetime1">
              <a:rPr lang="en-US" noProof="0" smtClean="0"/>
              <a:pPr/>
              <a:t>9/10/2023</a:t>
            </a:fld>
            <a:endParaRPr lang="en-US" noProof="0" dirty="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a:lstStyle/>
          <a:p>
            <a:r>
              <a:rPr lang="en-US" noProof="0" dirty="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a:lstStyle/>
          <a:p>
            <a:fld id="{4950F5D8-22E1-4015-8661-E5B1FD28C2DE}" type="slidenum">
              <a:rPr lang="en-US" noProof="0" smtClean="0"/>
              <a:pPr/>
              <a:t>‹#›</a:t>
            </a:fld>
            <a:endParaRPr lang="en-US" noProof="0" dirty="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Tree>
    <p:extLst>
      <p:ext uri="{BB962C8B-B14F-4D97-AF65-F5344CB8AC3E}">
        <p14:creationId xmlns:p14="http://schemas.microsoft.com/office/powerpoint/2010/main" val="3496870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Tree>
    <p:extLst>
      <p:ext uri="{BB962C8B-B14F-4D97-AF65-F5344CB8AC3E}">
        <p14:creationId xmlns:p14="http://schemas.microsoft.com/office/powerpoint/2010/main" val="362289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no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ABCF6-9B78-49BE-A2AD-F0AA9C62F46C}"/>
              </a:ext>
            </a:extLst>
          </p:cNvPr>
          <p:cNvSpPr>
            <a:spLocks noGrp="1"/>
          </p:cNvSpPr>
          <p:nvPr>
            <p:ph type="dt" sz="half" idx="10"/>
          </p:nvPr>
        </p:nvSpPr>
        <p:spPr/>
        <p:txBody>
          <a:bodyPr/>
          <a:lstStyle/>
          <a:p>
            <a:fld id="{DBE42BFF-A7D8-4C29-89A0-BC16EA5EFCC1}" type="datetime1">
              <a:rPr lang="en-US" noProof="0" smtClean="0"/>
              <a:t>9/10/2023</a:t>
            </a:fld>
            <a:endParaRPr lang="en-US" noProof="0" dirty="0"/>
          </a:p>
        </p:txBody>
      </p:sp>
      <p:sp>
        <p:nvSpPr>
          <p:cNvPr id="3" name="Footer Placeholder 2">
            <a:extLst>
              <a:ext uri="{FF2B5EF4-FFF2-40B4-BE49-F238E27FC236}">
                <a16:creationId xmlns:a16="http://schemas.microsoft.com/office/drawing/2014/main" id="{E70934F3-5442-470C-BF40-00437371D7BD}"/>
              </a:ext>
            </a:extLst>
          </p:cNvPr>
          <p:cNvSpPr>
            <a:spLocks noGrp="1"/>
          </p:cNvSpPr>
          <p:nvPr>
            <p:ph type="ftr" sz="quarter" idx="11"/>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F4014656-DB95-4E7F-83A3-E5750E237879}"/>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Tree>
    <p:extLst>
      <p:ext uri="{BB962C8B-B14F-4D97-AF65-F5344CB8AC3E}">
        <p14:creationId xmlns:p14="http://schemas.microsoft.com/office/powerpoint/2010/main" val="3510828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3A9DA67-F108-42B4-9EB1-30A00E34C4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a:xfrm>
            <a:off x="838200" y="6155851"/>
            <a:ext cx="2743200" cy="184317"/>
          </a:xfrm>
        </p:spPr>
        <p:txBody>
          <a:bodyPr/>
          <a:lstStyle/>
          <a:p>
            <a:fld id="{D9BB3731-526F-4638-85F8-715D717FFC12}" type="slidenum">
              <a:rPr lang="en-US" noProof="0" smtClean="0"/>
              <a:t>‹#›</a:t>
            </a:fld>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519503"/>
          </a:xfrm>
        </p:spPr>
        <p:txBody>
          <a:bodyPr lIns="0" tIns="0" rIns="0" bIns="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1996465"/>
            <a:ext cx="2469965"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519503"/>
          </a:xfrm>
        </p:spPr>
        <p:txBody>
          <a:bodyPr lIns="0" tIns="0" rIns="0" bIns="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519503"/>
          </a:xfrm>
        </p:spPr>
        <p:txBody>
          <a:bodyPr lIns="0" tIns="0" rIns="0" bIns="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1996465"/>
            <a:ext cx="1622417"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677189"/>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519503"/>
          </a:xfrm>
        </p:spPr>
        <p:txBody>
          <a:bodyPr lIns="0" tIns="0" rIns="0" bIns="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1996465"/>
            <a:ext cx="1622417"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a16="http://schemas.microsoft.com/office/drawing/2014/main" id="{E930664F-8C64-4436-9DD1-1ECED305C6E1}"/>
              </a:ext>
            </a:extLst>
          </p:cNvPr>
          <p:cNvSpPr>
            <a:spLocks noGrp="1"/>
          </p:cNvSpPr>
          <p:nvPr>
            <p:ph type="pic" sz="quarter" idx="16"/>
          </p:nvPr>
        </p:nvSpPr>
        <p:spPr>
          <a:xfrm>
            <a:off x="7900319" y="3725315"/>
            <a:ext cx="2386800" cy="486000"/>
          </a:xfrm>
          <a:ln>
            <a:solidFill>
              <a:srgbClr val="000000">
                <a:alpha val="30196"/>
              </a:srgbClr>
            </a:solidFill>
          </a:ln>
        </p:spPr>
        <p:txBody>
          <a:bodyPr anchor="ctr" anchorCtr="0">
            <a:no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1012015"/>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bg1"/>
                </a:solidFill>
                <a:latin typeface="+mj-lt"/>
                <a:ea typeface="+mj-ea"/>
                <a:cs typeface="+mj-cs"/>
              </a:defRPr>
            </a:lvl1pPr>
          </a:lstStyle>
          <a:p>
            <a:r>
              <a:rPr lang="en-US" noProof="0"/>
              <a:t>CLICK TO EDIT</a:t>
            </a:r>
          </a:p>
        </p:txBody>
      </p:sp>
    </p:spTree>
    <p:extLst>
      <p:ext uri="{BB962C8B-B14F-4D97-AF65-F5344CB8AC3E}">
        <p14:creationId xmlns:p14="http://schemas.microsoft.com/office/powerpoint/2010/main" val="181692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Log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560832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6433778" y="1514007"/>
            <a:ext cx="4585780" cy="1091078"/>
          </a:xfrm>
        </p:spPr>
        <p:txBody>
          <a:bodyPr lIns="0" tIns="0" rIns="0" bIns="0" anchor="b" anchorCtr="0"/>
          <a:lstStyle/>
          <a:p>
            <a:r>
              <a:rPr lang="en-US" noProof="0"/>
              <a:t>Click to edit Master title style</a:t>
            </a:r>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6427532" y="2698955"/>
            <a:ext cx="4607015" cy="3136910"/>
          </a:xfrm>
        </p:spPr>
        <p:txBody>
          <a:bodyPr lIns="0" tIns="0" rIns="0" bIns="0">
            <a:normAutofit/>
          </a:bodyPr>
          <a:lstStyle>
            <a:lvl1pPr>
              <a:lnSpc>
                <a:spcPct val="85000"/>
              </a:lnSpc>
              <a:spcBef>
                <a:spcPts val="600"/>
              </a:spcBef>
              <a:buClr>
                <a:schemeClr val="bg1">
                  <a:lumMod val="50000"/>
                </a:schemeClr>
              </a:buClr>
              <a:defRPr sz="1800"/>
            </a:lvl1pPr>
            <a:lvl2pPr>
              <a:lnSpc>
                <a:spcPct val="100000"/>
              </a:lnSpc>
              <a:spcBef>
                <a:spcPts val="600"/>
              </a:spcBef>
              <a:buClr>
                <a:schemeClr val="bg1">
                  <a:lumMod val="50000"/>
                </a:schemeClr>
              </a:buClr>
              <a:defRPr sz="1800"/>
            </a:lvl2pPr>
            <a:lvl3pPr>
              <a:lnSpc>
                <a:spcPct val="100000"/>
              </a:lnSpc>
              <a:spcBef>
                <a:spcPts val="600"/>
              </a:spcBef>
              <a:buClr>
                <a:schemeClr val="bg1">
                  <a:lumMod val="50000"/>
                </a:schemeClr>
              </a:buClr>
              <a:defRPr sz="1800"/>
            </a:lvl3pPr>
            <a:lvl4pPr>
              <a:lnSpc>
                <a:spcPct val="100000"/>
              </a:lnSpc>
              <a:spcBef>
                <a:spcPts val="600"/>
              </a:spcBef>
              <a:buClr>
                <a:schemeClr val="bg1">
                  <a:lumMod val="50000"/>
                </a:schemeClr>
              </a:buClr>
              <a:defRPr sz="1800"/>
            </a:lvl4pPr>
            <a:lvl5pPr>
              <a:lnSpc>
                <a:spcPct val="100000"/>
              </a:lnSpc>
              <a:spcBef>
                <a:spcPts val="600"/>
              </a:spcBef>
              <a:buClr>
                <a:schemeClr val="bg1">
                  <a:lumMod val="50000"/>
                </a:schemeClr>
              </a:buClr>
              <a:defRPr sz="18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9/10/2023</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Picture Placeholder 11">
            <a:extLst>
              <a:ext uri="{FF2B5EF4-FFF2-40B4-BE49-F238E27FC236}">
                <a16:creationId xmlns:a16="http://schemas.microsoft.com/office/drawing/2014/main" id="{88687278-82AE-4E5D-96D6-672F8FAFC70B}"/>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7862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ption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841500" y="1514007"/>
            <a:ext cx="4585780" cy="1091078"/>
          </a:xfrm>
        </p:spPr>
        <p:txBody>
          <a:bodyPr lIns="0" tIns="0" rIns="0" bIns="0" anchor="b" anchorCtr="0"/>
          <a:lstStyle/>
          <a:p>
            <a:r>
              <a:rPr lang="en-US" noProof="0"/>
              <a:t>Click to edit Master title style</a:t>
            </a:r>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835254" y="2698955"/>
            <a:ext cx="4607015" cy="3136910"/>
          </a:xfrm>
        </p:spPr>
        <p:txBody>
          <a:bodyPr lIns="0" tIns="0" rIns="0" bIns="0">
            <a:normAutofit/>
          </a:bodyPr>
          <a:lstStyle>
            <a:lvl1pPr>
              <a:lnSpc>
                <a:spcPct val="85000"/>
              </a:lnSpc>
              <a:spcBef>
                <a:spcPts val="600"/>
              </a:spcBef>
              <a:buClr>
                <a:schemeClr val="bg1">
                  <a:lumMod val="50000"/>
                </a:schemeClr>
              </a:buClr>
              <a:defRPr sz="1800">
                <a:solidFill>
                  <a:schemeClr val="tx2"/>
                </a:solidFill>
              </a:defRPr>
            </a:lvl1pPr>
            <a:lvl2pPr>
              <a:lnSpc>
                <a:spcPct val="100000"/>
              </a:lnSpc>
              <a:spcBef>
                <a:spcPts val="600"/>
              </a:spcBef>
              <a:buClr>
                <a:schemeClr val="bg1">
                  <a:lumMod val="50000"/>
                </a:schemeClr>
              </a:buClr>
              <a:defRPr sz="1800">
                <a:solidFill>
                  <a:schemeClr val="tx2"/>
                </a:solidFill>
              </a:defRPr>
            </a:lvl2pPr>
            <a:lvl3pPr>
              <a:lnSpc>
                <a:spcPct val="100000"/>
              </a:lnSpc>
              <a:spcBef>
                <a:spcPts val="600"/>
              </a:spcBef>
              <a:buClr>
                <a:schemeClr val="bg1">
                  <a:lumMod val="50000"/>
                </a:schemeClr>
              </a:buClr>
              <a:defRPr sz="1800">
                <a:solidFill>
                  <a:schemeClr val="tx2"/>
                </a:solidFill>
              </a:defRPr>
            </a:lvl3pPr>
            <a:lvl4pPr>
              <a:lnSpc>
                <a:spcPct val="100000"/>
              </a:lnSpc>
              <a:spcBef>
                <a:spcPts val="600"/>
              </a:spcBef>
              <a:buClr>
                <a:schemeClr val="bg1">
                  <a:lumMod val="50000"/>
                </a:schemeClr>
              </a:buClr>
              <a:defRPr sz="1800">
                <a:solidFill>
                  <a:schemeClr val="tx2"/>
                </a:solidFill>
              </a:defRPr>
            </a:lvl4pPr>
            <a:lvl5pPr>
              <a:lnSpc>
                <a:spcPct val="100000"/>
              </a:lnSpc>
              <a:spcBef>
                <a:spcPts val="600"/>
              </a:spcBef>
              <a:buClr>
                <a:schemeClr val="bg1">
                  <a:lumMod val="50000"/>
                </a:schemeClr>
              </a:buClr>
              <a:defRPr sz="1800">
                <a:solidFill>
                  <a:schemeClr val="tx2"/>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9/10/2023</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2" name="Picture Placeholder 11">
            <a:extLst>
              <a:ext uri="{FF2B5EF4-FFF2-40B4-BE49-F238E27FC236}">
                <a16:creationId xmlns:a16="http://schemas.microsoft.com/office/drawing/2014/main" id="{A5EF6E06-1E31-4D29-80D8-1A734B231810}"/>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31933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C7A39C64-09F5-4EDF-B203-730A1BC0B4BB}"/>
              </a:ext>
            </a:extLst>
          </p:cNvPr>
          <p:cNvSpPr/>
          <p:nvPr userDrawn="1"/>
        </p:nvSpPr>
        <p:spPr>
          <a:xfrm>
            <a:off x="0" y="0"/>
            <a:ext cx="12192000" cy="35661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66160"/>
            <a:ext cx="12192000" cy="32918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8127212" cy="554400"/>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1" name="Text Placeholder 2">
            <a:extLst>
              <a:ext uri="{FF2B5EF4-FFF2-40B4-BE49-F238E27FC236}">
                <a16:creationId xmlns:a16="http://schemas.microsoft.com/office/drawing/2014/main" id="{3F720B3A-B1A7-4004-BD9A-BB135B2B9AE9}"/>
              </a:ext>
            </a:extLst>
          </p:cNvPr>
          <p:cNvSpPr>
            <a:spLocks noGrp="1"/>
          </p:cNvSpPr>
          <p:nvPr>
            <p:ph type="body" idx="1" hasCustomPrompt="1"/>
          </p:nvPr>
        </p:nvSpPr>
        <p:spPr>
          <a:xfrm>
            <a:off x="836614"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2" name="Text Placeholder 11">
            <a:extLst>
              <a:ext uri="{FF2B5EF4-FFF2-40B4-BE49-F238E27FC236}">
                <a16:creationId xmlns:a16="http://schemas.microsoft.com/office/drawing/2014/main" id="{122364AD-425B-49F5-828E-637D0183693D}"/>
              </a:ext>
            </a:extLst>
          </p:cNvPr>
          <p:cNvSpPr>
            <a:spLocks noGrp="1"/>
          </p:cNvSpPr>
          <p:nvPr>
            <p:ph type="body" sz="quarter" idx="14"/>
          </p:nvPr>
        </p:nvSpPr>
        <p:spPr>
          <a:xfrm>
            <a:off x="836614"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3" name="Text Placeholder 2">
            <a:extLst>
              <a:ext uri="{FF2B5EF4-FFF2-40B4-BE49-F238E27FC236}">
                <a16:creationId xmlns:a16="http://schemas.microsoft.com/office/drawing/2014/main" id="{1A086FCF-DB15-4696-80F9-5F48426CE837}"/>
              </a:ext>
            </a:extLst>
          </p:cNvPr>
          <p:cNvSpPr>
            <a:spLocks noGrp="1"/>
          </p:cNvSpPr>
          <p:nvPr>
            <p:ph type="body" idx="37" hasCustomPrompt="1"/>
          </p:nvPr>
        </p:nvSpPr>
        <p:spPr>
          <a:xfrm>
            <a:off x="3623390"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a16="http://schemas.microsoft.com/office/drawing/2014/main" id="{6DC38AB5-30F7-45B7-9FD0-AFBD09BA11DD}"/>
              </a:ext>
            </a:extLst>
          </p:cNvPr>
          <p:cNvSpPr>
            <a:spLocks noGrp="1"/>
          </p:cNvSpPr>
          <p:nvPr>
            <p:ph type="body" sz="quarter" idx="38"/>
          </p:nvPr>
        </p:nvSpPr>
        <p:spPr>
          <a:xfrm>
            <a:off x="3623390"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21" name="Picture Placeholder 20">
            <a:extLst>
              <a:ext uri="{FF2B5EF4-FFF2-40B4-BE49-F238E27FC236}">
                <a16:creationId xmlns:a16="http://schemas.microsoft.com/office/drawing/2014/main" id="{6D9E3969-277E-442F-A61A-B5F910626BF2}"/>
              </a:ext>
            </a:extLst>
          </p:cNvPr>
          <p:cNvSpPr>
            <a:spLocks noGrp="1"/>
          </p:cNvSpPr>
          <p:nvPr>
            <p:ph type="pic" sz="quarter" idx="48"/>
          </p:nvPr>
        </p:nvSpPr>
        <p:spPr>
          <a:xfrm>
            <a:off x="839788" y="2446953"/>
            <a:ext cx="1069848" cy="795528"/>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22" name="Picture Placeholder 20">
            <a:extLst>
              <a:ext uri="{FF2B5EF4-FFF2-40B4-BE49-F238E27FC236}">
                <a16:creationId xmlns:a16="http://schemas.microsoft.com/office/drawing/2014/main" id="{604A078C-C27C-43BF-AD80-27BC78DCBCCB}"/>
              </a:ext>
            </a:extLst>
          </p:cNvPr>
          <p:cNvSpPr>
            <a:spLocks noGrp="1"/>
          </p:cNvSpPr>
          <p:nvPr>
            <p:ph type="pic" sz="quarter" idx="49"/>
          </p:nvPr>
        </p:nvSpPr>
        <p:spPr>
          <a:xfrm>
            <a:off x="3625506" y="2446953"/>
            <a:ext cx="1069848" cy="795528"/>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23" name="Picture Placeholder 20">
            <a:extLst>
              <a:ext uri="{FF2B5EF4-FFF2-40B4-BE49-F238E27FC236}">
                <a16:creationId xmlns:a16="http://schemas.microsoft.com/office/drawing/2014/main" id="{3790D791-9C4C-4EAC-8EC6-2B8F7529A0A0}"/>
              </a:ext>
            </a:extLst>
          </p:cNvPr>
          <p:cNvSpPr>
            <a:spLocks noGrp="1"/>
          </p:cNvSpPr>
          <p:nvPr>
            <p:ph type="pic" sz="quarter" idx="50"/>
          </p:nvPr>
        </p:nvSpPr>
        <p:spPr>
          <a:xfrm>
            <a:off x="6411224" y="2446953"/>
            <a:ext cx="1069848" cy="795528"/>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24" name="Picture Placeholder 20">
            <a:extLst>
              <a:ext uri="{FF2B5EF4-FFF2-40B4-BE49-F238E27FC236}">
                <a16:creationId xmlns:a16="http://schemas.microsoft.com/office/drawing/2014/main" id="{04DD07A0-DC68-453E-B928-953969C06860}"/>
              </a:ext>
            </a:extLst>
          </p:cNvPr>
          <p:cNvSpPr>
            <a:spLocks noGrp="1"/>
          </p:cNvSpPr>
          <p:nvPr>
            <p:ph type="pic" sz="quarter" idx="51"/>
          </p:nvPr>
        </p:nvSpPr>
        <p:spPr>
          <a:xfrm>
            <a:off x="9196942" y="2446953"/>
            <a:ext cx="1069848" cy="795528"/>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26" name="Picture Placeholder 11">
            <a:extLst>
              <a:ext uri="{FF2B5EF4-FFF2-40B4-BE49-F238E27FC236}">
                <a16:creationId xmlns:a16="http://schemas.microsoft.com/office/drawing/2014/main" id="{0EE565DC-46C2-4F46-AFCF-D7D77AF99B04}"/>
              </a:ext>
            </a:extLst>
          </p:cNvPr>
          <p:cNvSpPr>
            <a:spLocks noGrp="1"/>
          </p:cNvSpPr>
          <p:nvPr>
            <p:ph type="pic" sz="quarter" idx="52"/>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25645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ror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D808BB97-79BE-43F2-AD10-528EEFEE61AB}"/>
              </a:ext>
            </a:extLst>
          </p:cNvPr>
          <p:cNvSpPr/>
          <p:nvPr userDrawn="1"/>
        </p:nvSpPr>
        <p:spPr>
          <a:xfrm>
            <a:off x="0" y="0"/>
            <a:ext cx="12192000" cy="37947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94760"/>
            <a:ext cx="12192000" cy="30632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41248" y="805472"/>
            <a:ext cx="8127212"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4162794"/>
            <a:ext cx="2286000"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596010"/>
            <a:ext cx="2286000" cy="1142011"/>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4162794"/>
            <a:ext cx="2286000"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596010"/>
            <a:ext cx="2286000" cy="1142011"/>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8" name="Rectangle 7">
            <a:extLst>
              <a:ext uri="{FF2B5EF4-FFF2-40B4-BE49-F238E27FC236}">
                <a16:creationId xmlns:a16="http://schemas.microsoft.com/office/drawing/2014/main" id="{FB10DA4B-80F1-44A9-8C5F-93B634E0D0F8}"/>
              </a:ext>
            </a:extLst>
          </p:cNvPr>
          <p:cNvSpPr/>
          <p:nvPr userDrawn="1"/>
        </p:nvSpPr>
        <p:spPr>
          <a:xfrm>
            <a:off x="839788" y="2174510"/>
            <a:ext cx="4946904" cy="4096512"/>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0">
            <a:extLst>
              <a:ext uri="{FF2B5EF4-FFF2-40B4-BE49-F238E27FC236}">
                <a16:creationId xmlns:a16="http://schemas.microsoft.com/office/drawing/2014/main" id="{9F34831C-234C-4CF5-969E-2D5618BDBB33}"/>
              </a:ext>
            </a:extLst>
          </p:cNvPr>
          <p:cNvSpPr>
            <a:spLocks noGrp="1"/>
          </p:cNvSpPr>
          <p:nvPr>
            <p:ph type="pic" sz="quarter" idx="50"/>
          </p:nvPr>
        </p:nvSpPr>
        <p:spPr>
          <a:xfrm>
            <a:off x="6411224" y="2623415"/>
            <a:ext cx="1069848" cy="795528"/>
          </a:xfrm>
        </p:spPr>
        <p:txBody>
          <a:bodyPr anchor="ctr" anchorCtr="0">
            <a:no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21" name="Picture Placeholder 20">
            <a:extLst>
              <a:ext uri="{FF2B5EF4-FFF2-40B4-BE49-F238E27FC236}">
                <a16:creationId xmlns:a16="http://schemas.microsoft.com/office/drawing/2014/main" id="{0F7D067F-9653-4BC2-A7E9-BE894EC5E2F6}"/>
              </a:ext>
            </a:extLst>
          </p:cNvPr>
          <p:cNvSpPr>
            <a:spLocks noGrp="1"/>
          </p:cNvSpPr>
          <p:nvPr>
            <p:ph type="pic" sz="quarter" idx="51"/>
          </p:nvPr>
        </p:nvSpPr>
        <p:spPr>
          <a:xfrm>
            <a:off x="9196942" y="2623415"/>
            <a:ext cx="1069848" cy="795528"/>
          </a:xfrm>
        </p:spPr>
        <p:txBody>
          <a:bodyPr anchor="ctr" anchorCtr="0">
            <a:no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11" name="Picture Placeholder 10">
            <a:extLst>
              <a:ext uri="{FF2B5EF4-FFF2-40B4-BE49-F238E27FC236}">
                <a16:creationId xmlns:a16="http://schemas.microsoft.com/office/drawing/2014/main" id="{E3C97C3B-5FB4-4D00-93DA-BCD15F899061}"/>
              </a:ext>
            </a:extLst>
          </p:cNvPr>
          <p:cNvSpPr>
            <a:spLocks noGrp="1"/>
          </p:cNvSpPr>
          <p:nvPr>
            <p:ph type="pic" sz="quarter" idx="52"/>
          </p:nvPr>
        </p:nvSpPr>
        <p:spPr>
          <a:xfrm>
            <a:off x="976313" y="2359025"/>
            <a:ext cx="4648200" cy="2873375"/>
          </a:xfrm>
          <a:ln w="25400">
            <a:solidFill>
              <a:schemeClr val="tx2"/>
            </a:solidFill>
          </a:ln>
        </p:spPr>
        <p:txBody>
          <a:bodyPr anchor="ctr" anchorCtr="0">
            <a:normAutofit/>
          </a:bodyPr>
          <a:lstStyle>
            <a:lvl1pPr marL="0" indent="0" algn="ctr">
              <a:buNone/>
              <a:defRPr sz="1400">
                <a:solidFill>
                  <a:schemeClr val="tx2"/>
                </a:solidFill>
              </a:defRPr>
            </a:lvl1pPr>
          </a:lstStyle>
          <a:p>
            <a:r>
              <a:rPr lang="en-US" noProof="0"/>
              <a:t>Click icon to add picture</a:t>
            </a:r>
            <a:endParaRPr lang="en-US" noProof="0" dirty="0"/>
          </a:p>
        </p:txBody>
      </p:sp>
      <p:sp>
        <p:nvSpPr>
          <p:cNvPr id="23" name="Picture Placeholder 11">
            <a:extLst>
              <a:ext uri="{FF2B5EF4-FFF2-40B4-BE49-F238E27FC236}">
                <a16:creationId xmlns:a16="http://schemas.microsoft.com/office/drawing/2014/main" id="{7EF3BAF8-222C-4E67-B4CF-081E9C0720A7}"/>
              </a:ext>
            </a:extLst>
          </p:cNvPr>
          <p:cNvSpPr>
            <a:spLocks noGrp="1"/>
          </p:cNvSpPr>
          <p:nvPr>
            <p:ph type="pic" sz="quarter" idx="53"/>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15303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6CD9829-C7D8-4164-BF7D-FD4B38C747F5}"/>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3467100" y="5349048"/>
            <a:ext cx="5257800" cy="552848"/>
          </a:xfrm>
        </p:spPr>
        <p:txBody>
          <a:bodyPr lIns="0" tIns="0" rIns="0" bIns="0" anchor="b" anchorCtr="0"/>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4902600" y="868645"/>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51789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2F7D7942-83AE-46FF-83B1-84835F486286}"/>
              </a:ext>
            </a:extLst>
          </p:cNvPr>
          <p:cNvSpPr/>
          <p:nvPr userDrawn="1"/>
        </p:nvSpPr>
        <p:spPr>
          <a:xfrm>
            <a:off x="0" y="0"/>
            <a:ext cx="12192000" cy="317296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72968"/>
            <a:ext cx="12192000" cy="368503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599790"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9/10/2023</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6613"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3"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4637302"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4637302"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8128799" cy="1234205"/>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23" name="Text Placeholder 2">
            <a:extLst>
              <a:ext uri="{FF2B5EF4-FFF2-40B4-BE49-F238E27FC236}">
                <a16:creationId xmlns:a16="http://schemas.microsoft.com/office/drawing/2014/main" id="{04C738A8-00FA-480E-9730-8625B9F8CF66}"/>
              </a:ext>
            </a:extLst>
          </p:cNvPr>
          <p:cNvSpPr>
            <a:spLocks noGrp="1"/>
          </p:cNvSpPr>
          <p:nvPr>
            <p:ph type="body" idx="48" hasCustomPrompt="1"/>
          </p:nvPr>
        </p:nvSpPr>
        <p:spPr>
          <a:xfrm>
            <a:off x="8437990"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A7347BFF-8FB8-4EF0-81EE-3A9E7C6F236F}"/>
              </a:ext>
            </a:extLst>
          </p:cNvPr>
          <p:cNvSpPr>
            <a:spLocks noGrp="1"/>
          </p:cNvSpPr>
          <p:nvPr>
            <p:ph type="body" sz="quarter" idx="49"/>
          </p:nvPr>
        </p:nvSpPr>
        <p:spPr>
          <a:xfrm>
            <a:off x="8437990"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Edit Master text styles</a:t>
            </a:r>
          </a:p>
        </p:txBody>
      </p:sp>
      <p:sp>
        <p:nvSpPr>
          <p:cNvPr id="21" name="Picture Placeholder 11">
            <a:extLst>
              <a:ext uri="{FF2B5EF4-FFF2-40B4-BE49-F238E27FC236}">
                <a16:creationId xmlns:a16="http://schemas.microsoft.com/office/drawing/2014/main" id="{7555D5F3-897A-4180-AC97-B866E5BBB2EF}"/>
              </a:ext>
            </a:extLst>
          </p:cNvPr>
          <p:cNvSpPr>
            <a:spLocks noGrp="1"/>
          </p:cNvSpPr>
          <p:nvPr>
            <p:ph type="pic" sz="quarter" idx="50"/>
          </p:nvPr>
        </p:nvSpPr>
        <p:spPr>
          <a:xfrm>
            <a:off x="9441997"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41241999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B0C71E-9398-4660-B728-2C20DF0CB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02560D45-FD1B-48F7-BF6C-5EA65F9F42C7}"/>
              </a:ext>
            </a:extLst>
          </p:cNvPr>
          <p:cNvSpPr>
            <a:spLocks noGrp="1"/>
          </p:cNvSpPr>
          <p:nvPr>
            <p:ph type="body" idx="1"/>
          </p:nvPr>
        </p:nvSpPr>
        <p:spPr>
          <a:xfrm>
            <a:off x="838200" y="1825625"/>
            <a:ext cx="10515600" cy="397556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8D7305D-6746-4346-B610-8CE28B825AF9}"/>
              </a:ext>
            </a:extLst>
          </p:cNvPr>
          <p:cNvSpPr>
            <a:spLocks noGrp="1"/>
          </p:cNvSpPr>
          <p:nvPr>
            <p:ph type="dt" sz="half" idx="2"/>
          </p:nvPr>
        </p:nvSpPr>
        <p:spPr>
          <a:xfrm>
            <a:off x="8609013" y="5998474"/>
            <a:ext cx="2743200" cy="143149"/>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fld id="{DE8A4E7E-06A4-424E-83B2-0F5C45AFEB4E}" type="datetime1">
              <a:rPr lang="en-US" noProof="0" smtClean="0"/>
              <a:pPr/>
              <a:t>9/10/2023</a:t>
            </a:fld>
            <a:endParaRPr lang="en-US" noProof="0" dirty="0"/>
          </a:p>
        </p:txBody>
      </p:sp>
      <p:sp>
        <p:nvSpPr>
          <p:cNvPr id="5" name="Footer Placeholder 4">
            <a:extLst>
              <a:ext uri="{FF2B5EF4-FFF2-40B4-BE49-F238E27FC236}">
                <a16:creationId xmlns:a16="http://schemas.microsoft.com/office/drawing/2014/main" id="{DA1B3F55-6374-4C74-96AC-1EC34CFAA8B7}"/>
              </a:ext>
            </a:extLst>
          </p:cNvPr>
          <p:cNvSpPr>
            <a:spLocks noGrp="1"/>
          </p:cNvSpPr>
          <p:nvPr>
            <p:ph type="ftr" sz="quarter" idx="3"/>
          </p:nvPr>
        </p:nvSpPr>
        <p:spPr>
          <a:xfrm>
            <a:off x="7237413" y="6168551"/>
            <a:ext cx="4114800" cy="190327"/>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869E6012-FDCC-451A-96F6-5645ABEB8D87}"/>
              </a:ext>
            </a:extLst>
          </p:cNvPr>
          <p:cNvSpPr>
            <a:spLocks noGrp="1"/>
          </p:cNvSpPr>
          <p:nvPr>
            <p:ph type="sldNum" sz="quarter" idx="4"/>
          </p:nvPr>
        </p:nvSpPr>
        <p:spPr>
          <a:xfrm>
            <a:off x="838200" y="6155851"/>
            <a:ext cx="457200" cy="184317"/>
          </a:xfrm>
          <a:prstGeom prst="rect">
            <a:avLst/>
          </a:prstGeom>
        </p:spPr>
        <p:txBody>
          <a:bodyPr vert="horz" lIns="0" tIns="0" rIns="0" bIns="0" rtlCol="0" anchor="b" anchorCtr="0"/>
          <a:lstStyle>
            <a:lvl1pPr algn="l">
              <a:defRPr sz="1000">
                <a:solidFill>
                  <a:schemeClr val="bg1">
                    <a:lumMod val="85000"/>
                    <a:alpha val="60000"/>
                  </a:schemeClr>
                </a:solidFill>
              </a:defRPr>
            </a:lvl1pPr>
          </a:lstStyle>
          <a:p>
            <a:fld id="{4950F5D8-22E1-4015-8661-E5B1FD28C2DE}" type="slidenum">
              <a:rPr lang="en-US" noProof="0" smtClean="0"/>
              <a:pPr/>
              <a:t>‹#›</a:t>
            </a:fld>
            <a:endParaRPr lang="en-US" noProof="0" dirty="0"/>
          </a:p>
        </p:txBody>
      </p:sp>
    </p:spTree>
    <p:extLst>
      <p:ext uri="{BB962C8B-B14F-4D97-AF65-F5344CB8AC3E}">
        <p14:creationId xmlns:p14="http://schemas.microsoft.com/office/powerpoint/2010/main" val="1640454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0" r:id="rId5"/>
    <p:sldLayoutId id="2147483654" r:id="rId6"/>
    <p:sldLayoutId id="2147483661" r:id="rId7"/>
    <p:sldLayoutId id="2147483662" r:id="rId8"/>
    <p:sldLayoutId id="2147483663" r:id="rId9"/>
    <p:sldLayoutId id="2147483664" r:id="rId10"/>
    <p:sldLayoutId id="2147483665" r:id="rId11"/>
    <p:sldLayoutId id="2147483667" r:id="rId12"/>
    <p:sldLayoutId id="2147483666" r:id="rId13"/>
    <p:sldLayoutId id="2147483668" r:id="rId14"/>
    <p:sldLayoutId id="2147483669" r:id="rId15"/>
    <p:sldLayoutId id="2147483670" r:id="rId16"/>
    <p:sldLayoutId id="2147483671" r:id="rId17"/>
    <p:sldLayoutId id="2147483672" r:id="rId18"/>
    <p:sldLayoutId id="2147483673" r:id="rId19"/>
    <p:sldLayoutId id="2147483674" r:id="rId20"/>
    <p:sldLayoutId id="2147483677" r:id="rId21"/>
    <p:sldLayoutId id="2147483676" r:id="rId22"/>
    <p:sldLayoutId id="2147483678" r:id="rId23"/>
    <p:sldLayoutId id="2147483679" r:id="rId24"/>
    <p:sldLayoutId id="2147483680" r:id="rId25"/>
    <p:sldLayoutId id="2147483681" r:id="rId26"/>
    <p:sldLayoutId id="2147483684" r:id="rId27"/>
    <p:sldLayoutId id="2147483685" r:id="rId28"/>
    <p:sldLayoutId id="2147483686" r:id="rId29"/>
    <p:sldLayoutId id="2147483687" r:id="rId30"/>
    <p:sldLayoutId id="2147483688" r:id="rId31"/>
    <p:sldLayoutId id="2147483691" r:id="rId32"/>
    <p:sldLayoutId id="2147483692" r:id="rId33"/>
    <p:sldLayoutId id="2147483689" r:id="rId34"/>
    <p:sldLayoutId id="2147483690" r:id="rId35"/>
    <p:sldLayoutId id="2147483655" r:id="rId36"/>
    <p:sldLayoutId id="2147483683" r:id="rId37"/>
  </p:sldLayoutIdLst>
  <p:hf hdr="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51" userDrawn="1">
          <p15:clr>
            <a:srgbClr val="F26B43"/>
          </p15:clr>
        </p15:guide>
        <p15:guide id="3" pos="529"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950F5D8-22E1-4015-8661-E5B1FD28C2DE}" type="slidenum">
              <a:rPr lang="en-US" noProof="0" smtClean="0"/>
              <a:t>1</a:t>
            </a:fld>
            <a:endParaRPr lang="en-US" noProof="0" dirty="0"/>
          </a:p>
        </p:txBody>
      </p:sp>
      <p:sp>
        <p:nvSpPr>
          <p:cNvPr id="5" name="Title 4"/>
          <p:cNvSpPr>
            <a:spLocks noGrp="1"/>
          </p:cNvSpPr>
          <p:nvPr>
            <p:ph type="title"/>
          </p:nvPr>
        </p:nvSpPr>
        <p:spPr/>
        <p:txBody>
          <a:bodyPr/>
          <a:lstStyle/>
          <a:p>
            <a:r>
              <a:rPr lang="en-US" b="0" dirty="0"/>
              <a:t>Amazon Web Services</a:t>
            </a:r>
            <a:endParaRPr lang="en-US" dirty="0"/>
          </a:p>
        </p:txBody>
      </p:sp>
      <p:sp>
        <p:nvSpPr>
          <p:cNvPr id="6" name="Text Placeholder 5"/>
          <p:cNvSpPr>
            <a:spLocks noGrp="1"/>
          </p:cNvSpPr>
          <p:nvPr>
            <p:ph type="body" sz="half" idx="2"/>
          </p:nvPr>
        </p:nvSpPr>
        <p:spPr/>
        <p:txBody>
          <a:bodyPr/>
          <a:lstStyle/>
          <a:p>
            <a:r>
              <a:rPr lang="en-US" dirty="0"/>
              <a:t>AWS, which stands for Amazon Web Services, is a comprehensive cloud computing platform offered by Amazon.com. It provides a wide range of cloud services, including computing power, storage, databases, networking, machine learning, analytics, security, and more. AWS allows individuals, businesses, and organizations to access and utilize these services on a pay-as-you-go basis, without the need to invest in and manage their own physical infrastructure.</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75944" y="1670859"/>
            <a:ext cx="5266138" cy="2962202"/>
          </a:xfrm>
        </p:spPr>
      </p:pic>
    </p:spTree>
    <p:extLst>
      <p:ext uri="{BB962C8B-B14F-4D97-AF65-F5344CB8AC3E}">
        <p14:creationId xmlns:p14="http://schemas.microsoft.com/office/powerpoint/2010/main" val="38584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EC2</a:t>
            </a:r>
          </a:p>
        </p:txBody>
      </p:sp>
      <p:sp>
        <p:nvSpPr>
          <p:cNvPr id="5" name="Slide Number Placeholder 4"/>
          <p:cNvSpPr>
            <a:spLocks noGrp="1"/>
          </p:cNvSpPr>
          <p:nvPr>
            <p:ph type="sldNum" sz="quarter" idx="12"/>
          </p:nvPr>
        </p:nvSpPr>
        <p:spPr/>
        <p:txBody>
          <a:bodyPr/>
          <a:lstStyle/>
          <a:p>
            <a:fld id="{4950F5D8-22E1-4015-8661-E5B1FD28C2DE}" type="slidenum">
              <a:rPr lang="en-US" noProof="0" smtClean="0"/>
              <a:t>2</a:t>
            </a:fld>
            <a:endParaRPr lang="en-US" noProof="0" dirty="0"/>
          </a:p>
        </p:txBody>
      </p:sp>
      <p:sp>
        <p:nvSpPr>
          <p:cNvPr id="6" name="Content Placeholder 5"/>
          <p:cNvSpPr>
            <a:spLocks noGrp="1"/>
          </p:cNvSpPr>
          <p:nvPr>
            <p:ph idx="1"/>
          </p:nvPr>
        </p:nvSpPr>
        <p:spPr/>
        <p:txBody>
          <a:bodyPr/>
          <a:lstStyle/>
          <a:p>
            <a:pPr marL="0" indent="0">
              <a:buNone/>
            </a:pPr>
            <a:r>
              <a:rPr lang="en-US" dirty="0"/>
              <a:t>Amazon EC2 (Elastic Compute Cloud) is a web service provided by Amazon Web Services (AWS) that allows users to rent virtual servers, known as instances, on which they can run applications and workloads. EC2 offers a scalable and flexible computing environment in the cloud. Users can choose from various instance types, each with different amounts of CPU, memory, storage, and networking capacity to meet specific application requirements.</a:t>
            </a:r>
          </a:p>
        </p:txBody>
      </p:sp>
    </p:spTree>
    <p:extLst>
      <p:ext uri="{BB962C8B-B14F-4D97-AF65-F5344CB8AC3E}">
        <p14:creationId xmlns:p14="http://schemas.microsoft.com/office/powerpoint/2010/main" val="3789131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AWS </a:t>
            </a:r>
            <a:r>
              <a:rPr lang="en-US" b="0" dirty="0"/>
              <a:t>Load Balancers</a:t>
            </a:r>
            <a:endParaRPr lang="en-US" dirty="0"/>
          </a:p>
        </p:txBody>
      </p:sp>
      <p:sp>
        <p:nvSpPr>
          <p:cNvPr id="5" name="Slide Number Placeholder 4"/>
          <p:cNvSpPr>
            <a:spLocks noGrp="1"/>
          </p:cNvSpPr>
          <p:nvPr>
            <p:ph type="sldNum" sz="quarter" idx="12"/>
          </p:nvPr>
        </p:nvSpPr>
        <p:spPr/>
        <p:txBody>
          <a:bodyPr/>
          <a:lstStyle/>
          <a:p>
            <a:fld id="{4950F5D8-22E1-4015-8661-E5B1FD28C2DE}" type="slidenum">
              <a:rPr lang="en-US" noProof="0" smtClean="0"/>
              <a:t>3</a:t>
            </a:fld>
            <a:endParaRPr lang="en-US" noProof="0" dirty="0"/>
          </a:p>
        </p:txBody>
      </p:sp>
      <p:sp>
        <p:nvSpPr>
          <p:cNvPr id="6" name="Content Placeholder 5"/>
          <p:cNvSpPr>
            <a:spLocks noGrp="1"/>
          </p:cNvSpPr>
          <p:nvPr>
            <p:ph sz="quarter" idx="53"/>
          </p:nvPr>
        </p:nvSpPr>
        <p:spPr/>
        <p:txBody>
          <a:bodyPr/>
          <a:lstStyle/>
          <a:p>
            <a:pPr marL="0" indent="0">
              <a:buNone/>
            </a:pPr>
            <a:r>
              <a:rPr lang="en-US" dirty="0"/>
              <a:t>An AWS Load Balancer is a service provided by Amazon Web Services (AWS) that distributes incoming network traffic across multiple targets to ensure high availability, fault tolerance, and optimal performance for applications and services hosted in the AWS cloud. </a:t>
            </a:r>
          </a:p>
          <a:p>
            <a:pPr marL="0" indent="0">
              <a:buNone/>
            </a:pPr>
            <a:endParaRPr lang="en-US" dirty="0"/>
          </a:p>
          <a:p>
            <a:pPr marL="0" indent="0">
              <a:buNone/>
            </a:pPr>
            <a:r>
              <a:rPr lang="en-US" dirty="0"/>
              <a:t>Load balancers act as intermediaries between clients (users, devices, or other services) and a group of backend instances (such as Amazon EC2 instances, IP addresses, containers, or Lambda functions), distributing traffic in a balanced and efficient manner.</a:t>
            </a:r>
          </a:p>
        </p:txBody>
      </p:sp>
    </p:spTree>
    <p:extLst>
      <p:ext uri="{BB962C8B-B14F-4D97-AF65-F5344CB8AC3E}">
        <p14:creationId xmlns:p14="http://schemas.microsoft.com/office/powerpoint/2010/main" val="215253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2386806"/>
            <a:ext cx="5181600" cy="2914650"/>
          </a:xfrm>
        </p:spPr>
      </p:pic>
      <p:pic>
        <p:nvPicPr>
          <p:cNvPr id="9" name="Content Placeholder 8"/>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376488"/>
            <a:ext cx="5181600" cy="2914650"/>
          </a:xfrm>
        </p:spPr>
      </p:pic>
      <p:sp>
        <p:nvSpPr>
          <p:cNvPr id="6" name="Slide Number Placeholder 5"/>
          <p:cNvSpPr>
            <a:spLocks noGrp="1"/>
          </p:cNvSpPr>
          <p:nvPr>
            <p:ph type="sldNum" sz="quarter" idx="12"/>
          </p:nvPr>
        </p:nvSpPr>
        <p:spPr/>
        <p:txBody>
          <a:bodyPr/>
          <a:lstStyle/>
          <a:p>
            <a:fld id="{4950F5D8-22E1-4015-8661-E5B1FD28C2DE}" type="slidenum">
              <a:rPr lang="en-US" noProof="0" smtClean="0"/>
              <a:pPr/>
              <a:t>4</a:t>
            </a:fld>
            <a:endParaRPr lang="en-US" noProof="0" dirty="0"/>
          </a:p>
        </p:txBody>
      </p:sp>
      <p:sp>
        <p:nvSpPr>
          <p:cNvPr id="7" name="Title 6"/>
          <p:cNvSpPr>
            <a:spLocks noGrp="1"/>
          </p:cNvSpPr>
          <p:nvPr>
            <p:ph type="title"/>
          </p:nvPr>
        </p:nvSpPr>
        <p:spPr/>
        <p:txBody>
          <a:bodyPr/>
          <a:lstStyle/>
          <a:p>
            <a:r>
              <a:rPr lang="en-US" dirty="0"/>
              <a:t>Instances Hand on</a:t>
            </a:r>
          </a:p>
        </p:txBody>
      </p:sp>
      <p:sp>
        <p:nvSpPr>
          <p:cNvPr id="10" name="TextBox 9"/>
          <p:cNvSpPr txBox="1"/>
          <p:nvPr/>
        </p:nvSpPr>
        <p:spPr>
          <a:xfrm>
            <a:off x="3167486" y="5301456"/>
            <a:ext cx="523028" cy="307777"/>
          </a:xfrm>
          <a:prstGeom prst="rect">
            <a:avLst/>
          </a:prstGeom>
          <a:noFill/>
        </p:spPr>
        <p:txBody>
          <a:bodyPr wrap="none" rtlCol="0">
            <a:spAutoFit/>
          </a:bodyPr>
          <a:lstStyle/>
          <a:p>
            <a:r>
              <a:rPr lang="en-US" sz="1400" u="sng" dirty="0">
                <a:solidFill>
                  <a:schemeClr val="bg1"/>
                </a:solidFill>
              </a:rPr>
              <a:t>AWS</a:t>
            </a:r>
          </a:p>
        </p:txBody>
      </p:sp>
      <p:sp>
        <p:nvSpPr>
          <p:cNvPr id="11" name="TextBox 10"/>
          <p:cNvSpPr txBox="1"/>
          <p:nvPr/>
        </p:nvSpPr>
        <p:spPr>
          <a:xfrm>
            <a:off x="8394149" y="5251990"/>
            <a:ext cx="737702" cy="307777"/>
          </a:xfrm>
          <a:prstGeom prst="rect">
            <a:avLst/>
          </a:prstGeom>
          <a:noFill/>
        </p:spPr>
        <p:txBody>
          <a:bodyPr wrap="none" rtlCol="0">
            <a:spAutoFit/>
          </a:bodyPr>
          <a:lstStyle/>
          <a:p>
            <a:r>
              <a:rPr lang="en-US" sz="1400" u="sng" dirty="0">
                <a:solidFill>
                  <a:schemeClr val="bg1"/>
                </a:solidFill>
              </a:rPr>
              <a:t>Ubuntu</a:t>
            </a:r>
          </a:p>
        </p:txBody>
      </p:sp>
    </p:spTree>
    <p:extLst>
      <p:ext uri="{BB962C8B-B14F-4D97-AF65-F5344CB8AC3E}">
        <p14:creationId xmlns:p14="http://schemas.microsoft.com/office/powerpoint/2010/main" val="2964534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 Balancer Hands on</a:t>
            </a:r>
          </a:p>
        </p:txBody>
      </p:sp>
      <p:sp>
        <p:nvSpPr>
          <p:cNvPr id="5" name="Slide Number Placeholder 4"/>
          <p:cNvSpPr>
            <a:spLocks noGrp="1"/>
          </p:cNvSpPr>
          <p:nvPr>
            <p:ph type="sldNum" sz="quarter" idx="12"/>
          </p:nvPr>
        </p:nvSpPr>
        <p:spPr/>
        <p:txBody>
          <a:bodyPr/>
          <a:lstStyle/>
          <a:p>
            <a:fld id="{4950F5D8-22E1-4015-8661-E5B1FD28C2DE}" type="slidenum">
              <a:rPr lang="en-US" noProof="0" smtClean="0"/>
              <a:t>5</a:t>
            </a:fld>
            <a:endParaRPr lang="en-US" noProof="0"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8925" y="1438002"/>
            <a:ext cx="8714962" cy="4902166"/>
          </a:xfrm>
        </p:spPr>
      </p:pic>
    </p:spTree>
    <p:extLst>
      <p:ext uri="{BB962C8B-B14F-4D97-AF65-F5344CB8AC3E}">
        <p14:creationId xmlns:p14="http://schemas.microsoft.com/office/powerpoint/2010/main" val="245730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950F5D8-22E1-4015-8661-E5B1FD28C2DE}" type="slidenum">
              <a:rPr lang="en-US" noProof="0" smtClean="0"/>
              <a:t>6</a:t>
            </a:fld>
            <a:endParaRPr lang="en-US" noProof="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0624"/>
            <a:ext cx="10058400" cy="5657850"/>
          </a:xfrm>
          <a:prstGeom prst="rect">
            <a:avLst/>
          </a:prstGeom>
        </p:spPr>
      </p:pic>
    </p:spTree>
    <p:extLst>
      <p:ext uri="{BB962C8B-B14F-4D97-AF65-F5344CB8AC3E}">
        <p14:creationId xmlns:p14="http://schemas.microsoft.com/office/powerpoint/2010/main" val="317662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sp>
        <p:nvSpPr>
          <p:cNvPr id="5" name="Slide Number Placeholder 4"/>
          <p:cNvSpPr>
            <a:spLocks noGrp="1"/>
          </p:cNvSpPr>
          <p:nvPr>
            <p:ph type="sldNum" sz="quarter" idx="12"/>
          </p:nvPr>
        </p:nvSpPr>
        <p:spPr/>
        <p:txBody>
          <a:bodyPr/>
          <a:lstStyle/>
          <a:p>
            <a:fld id="{4950F5D8-22E1-4015-8661-E5B1FD28C2DE}" type="slidenum">
              <a:rPr lang="en-US" noProof="0" smtClean="0"/>
              <a:t>7</a:t>
            </a:fld>
            <a:endParaRPr lang="en-US" noProof="0" dirty="0"/>
          </a:p>
        </p:txBody>
      </p:sp>
    </p:spTree>
    <p:extLst>
      <p:ext uri="{BB962C8B-B14F-4D97-AF65-F5344CB8AC3E}">
        <p14:creationId xmlns:p14="http://schemas.microsoft.com/office/powerpoint/2010/main" val="2660164039"/>
      </p:ext>
    </p:extLst>
  </p:cSld>
  <p:clrMapOvr>
    <a:masterClrMapping/>
  </p:clrMapOvr>
</p:sld>
</file>

<file path=ppt/theme/theme1.xml><?xml version="1.0" encoding="utf-8"?>
<a:theme xmlns:a="http://schemas.openxmlformats.org/drawingml/2006/main" name="Office Theme">
  <a:themeElements>
    <a:clrScheme name="Custom 11">
      <a:dk1>
        <a:sysClr val="windowText" lastClr="000000"/>
      </a:dk1>
      <a:lt1>
        <a:srgbClr val="FFFFFF"/>
      </a:lt1>
      <a:dk2>
        <a:srgbClr val="00BBFF"/>
      </a:dk2>
      <a:lt2>
        <a:srgbClr val="FFAA27"/>
      </a:lt2>
      <a:accent1>
        <a:srgbClr val="001431"/>
      </a:accent1>
      <a:accent2>
        <a:srgbClr val="D14C00"/>
      </a:accent2>
      <a:accent3>
        <a:srgbClr val="142F5C"/>
      </a:accent3>
      <a:accent4>
        <a:srgbClr val="FFC000"/>
      </a:accent4>
      <a:accent5>
        <a:srgbClr val="5E441C"/>
      </a:accent5>
      <a:accent6>
        <a:srgbClr val="149F2F"/>
      </a:accent6>
      <a:hlink>
        <a:srgbClr val="00BBFF"/>
      </a:hlink>
      <a:folHlink>
        <a:srgbClr val="00BBFF"/>
      </a:folHlink>
    </a:clrScheme>
    <a:fontScheme name="Custom 12">
      <a:majorFont>
        <a:latin typeface="Book Antiqua"/>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33968143_Colorful abstract pitch deck_SL_V1.potx" id="{82DEFF5A-EF7C-4DEA-909F-5E1EA892F8BB}" vid="{E161E2B0-1454-45FC-8BCB-8D4146D2D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8EA396-5485-4BE7-B653-403710320F63}">
  <ds:schemaRefs>
    <ds:schemaRef ds:uri="http://schemas.microsoft.com/sharepoint/v3/contenttype/forms"/>
  </ds:schemaRefs>
</ds:datastoreItem>
</file>

<file path=customXml/itemProps2.xml><?xml version="1.0" encoding="utf-8"?>
<ds:datastoreItem xmlns:ds="http://schemas.openxmlformats.org/officeDocument/2006/customXml" ds:itemID="{C42A88D8-11C9-4E54-8CC3-A25581E9EC4F}">
  <ds:schemaRefs>
    <ds:schemaRef ds:uri="71af3243-3dd4-4a8d-8c0d-dd76da1f02a5"/>
    <ds:schemaRef ds:uri="http://schemas.openxmlformats.org/package/2006/metadata/core-properties"/>
    <ds:schemaRef ds:uri="http://schemas.microsoft.com/office/2006/documentManagement/types"/>
    <ds:schemaRef ds:uri="http://purl.org/dc/terms/"/>
    <ds:schemaRef ds:uri="http://purl.org/dc/dcmitype/"/>
    <ds:schemaRef ds:uri="http://www.w3.org/XML/1998/namespace"/>
    <ds:schemaRef ds:uri="http://purl.org/dc/elements/1.1/"/>
    <ds:schemaRef ds:uri="http://schemas.microsoft.com/office/2006/metadata/properties"/>
    <ds:schemaRef ds:uri="http://schemas.microsoft.com/office/infopath/2007/PartnerControls"/>
    <ds:schemaRef ds:uri="16c05727-aa75-4e4a-9b5f-8a80a1165891"/>
  </ds:schemaRefs>
</ds:datastoreItem>
</file>

<file path=customXml/itemProps3.xml><?xml version="1.0" encoding="utf-8"?>
<ds:datastoreItem xmlns:ds="http://schemas.openxmlformats.org/officeDocument/2006/customXml" ds:itemID="{C0C431E4-CEEE-4471-A938-06556DE848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0</TotalTime>
  <Words>293</Words>
  <Application>Microsoft Office PowerPoint</Application>
  <PresentationFormat>Widescreen</PresentationFormat>
  <Paragraphs>25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Amazon Web Services</vt:lpstr>
      <vt:lpstr>Amazon EC2</vt:lpstr>
      <vt:lpstr>AWS Load Balancers</vt:lpstr>
      <vt:lpstr>Instances Hand on</vt:lpstr>
      <vt:lpstr>Load Balancer Hands 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dc:title>
  <dc:creator/>
  <cp:lastModifiedBy/>
  <cp:revision>3</cp:revision>
  <dcterms:created xsi:type="dcterms:W3CDTF">2023-08-14T06:51:54Z</dcterms:created>
  <dcterms:modified xsi:type="dcterms:W3CDTF">2023-09-10T17:56:42Z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