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1A0035-EFF4-4384-B15C-5D85B768F5BB}" v="142" dt="2023-09-10T17:28:40.5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9/10/2023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9/10/2023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9/10/2023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Major Project</a:t>
            </a:r>
          </a:p>
        </p:txBody>
      </p:sp>
      <p:sp>
        <p:nvSpPr>
          <p:cNvPr id="3" name="Subtitle 2"/>
          <p:cNvSpPr>
            <a:spLocks noGrp="1"/>
          </p:cNvSpPr>
          <p:nvPr>
            <p:ph type="subTitle" idx="1"/>
          </p:nvPr>
        </p:nvSpPr>
        <p:spPr/>
        <p:txBody>
          <a:bodyPr/>
          <a:lstStyle/>
          <a:p>
            <a:r>
              <a:rPr lang="en-US" dirty="0"/>
              <a:t>Submitted by: </a:t>
            </a:r>
            <a:r>
              <a:rPr lang="en-US" dirty="0" err="1"/>
              <a:t>Pranzal</a:t>
            </a:r>
            <a:r>
              <a:rPr lang="en-US" dirty="0"/>
              <a:t> </a:t>
            </a:r>
            <a:r>
              <a:rPr lang="en-US" dirty="0" err="1"/>
              <a:t>sharma</a:t>
            </a:r>
            <a:r>
              <a:rPr lang="en-US" dirty="0"/>
              <a:t> (PIET20CS137)</a:t>
            </a:r>
          </a:p>
        </p:txBody>
      </p:sp>
    </p:spTree>
    <p:extLst>
      <p:ext uri="{BB962C8B-B14F-4D97-AF65-F5344CB8AC3E}">
        <p14:creationId xmlns:p14="http://schemas.microsoft.com/office/powerpoint/2010/main" val="356326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C7B6F-241A-40DA-8093-F369F9889540}"/>
              </a:ext>
            </a:extLst>
          </p:cNvPr>
          <p:cNvSpPr>
            <a:spLocks noGrp="1"/>
          </p:cNvSpPr>
          <p:nvPr>
            <p:ph type="title"/>
          </p:nvPr>
        </p:nvSpPr>
        <p:spPr/>
        <p:txBody>
          <a:bodyPr/>
          <a:lstStyle/>
          <a:p>
            <a:r>
              <a:rPr lang="en-US" dirty="0"/>
              <a:t>What is a Blog</a:t>
            </a:r>
          </a:p>
        </p:txBody>
      </p:sp>
      <p:sp>
        <p:nvSpPr>
          <p:cNvPr id="3" name="Content Placeholder 2">
            <a:extLst>
              <a:ext uri="{FF2B5EF4-FFF2-40B4-BE49-F238E27FC236}">
                <a16:creationId xmlns:a16="http://schemas.microsoft.com/office/drawing/2014/main" id="{F8254CC2-0C99-4686-A33A-EB18658A2547}"/>
              </a:ext>
            </a:extLst>
          </p:cNvPr>
          <p:cNvSpPr>
            <a:spLocks noGrp="1"/>
          </p:cNvSpPr>
          <p:nvPr>
            <p:ph idx="1"/>
          </p:nvPr>
        </p:nvSpPr>
        <p:spPr>
          <a:xfrm>
            <a:off x="1154954" y="2603500"/>
            <a:ext cx="4994195" cy="3416300"/>
          </a:xfrm>
        </p:spPr>
        <p:txBody>
          <a:bodyPr vert="horz" lIns="91440" tIns="45720" rIns="91440" bIns="45720" rtlCol="0" anchor="t">
            <a:normAutofit/>
          </a:bodyPr>
          <a:lstStyle/>
          <a:p>
            <a:pPr marL="0" indent="0">
              <a:buNone/>
            </a:pPr>
            <a:r>
              <a:rPr lang="en-US" sz="1600" dirty="0">
                <a:solidFill>
                  <a:schemeClr val="tx1"/>
                </a:solidFill>
                <a:ea typeface="+mn-lt"/>
                <a:cs typeface="+mn-lt"/>
              </a:rPr>
              <a:t>A blog, short for "weblog," is a type of website or online platform where individuals or organizations regularly publish written content, often in a journal-style format, on various topics. Blogs serve as a platform for sharing information, expressing opinions, telling stories, and engaging with a target audience.</a:t>
            </a:r>
            <a:endParaRPr lang="en-US" sz="1600">
              <a:solidFill>
                <a:schemeClr val="tx1"/>
              </a:solidFill>
            </a:endParaRPr>
          </a:p>
        </p:txBody>
      </p:sp>
    </p:spTree>
    <p:extLst>
      <p:ext uri="{BB962C8B-B14F-4D97-AF65-F5344CB8AC3E}">
        <p14:creationId xmlns:p14="http://schemas.microsoft.com/office/powerpoint/2010/main" val="2299067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18F4-DFB7-E4FE-D353-820066623AE5}"/>
              </a:ext>
            </a:extLst>
          </p:cNvPr>
          <p:cNvSpPr>
            <a:spLocks noGrp="1"/>
          </p:cNvSpPr>
          <p:nvPr>
            <p:ph type="title"/>
          </p:nvPr>
        </p:nvSpPr>
        <p:spPr/>
        <p:txBody>
          <a:bodyPr/>
          <a:lstStyle/>
          <a:p>
            <a:r>
              <a:rPr lang="en-US" dirty="0"/>
              <a:t>WordPress Blog Website</a:t>
            </a:r>
          </a:p>
        </p:txBody>
      </p:sp>
      <p:sp>
        <p:nvSpPr>
          <p:cNvPr id="3" name="Content Placeholder 2">
            <a:extLst>
              <a:ext uri="{FF2B5EF4-FFF2-40B4-BE49-F238E27FC236}">
                <a16:creationId xmlns:a16="http://schemas.microsoft.com/office/drawing/2014/main" id="{88D09E65-4605-D5D3-02C0-275C15C5F733}"/>
              </a:ext>
            </a:extLst>
          </p:cNvPr>
          <p:cNvSpPr>
            <a:spLocks noGrp="1"/>
          </p:cNvSpPr>
          <p:nvPr>
            <p:ph idx="1"/>
          </p:nvPr>
        </p:nvSpPr>
        <p:spPr/>
        <p:txBody>
          <a:bodyPr vert="horz" lIns="91440" tIns="45720" rIns="91440" bIns="45720" rtlCol="0" anchor="t">
            <a:normAutofit/>
          </a:bodyPr>
          <a:lstStyle/>
          <a:p>
            <a:r>
              <a:rPr lang="en-US" sz="1600" dirty="0">
                <a:solidFill>
                  <a:schemeClr val="tx1"/>
                </a:solidFill>
                <a:ea typeface="+mn-lt"/>
                <a:cs typeface="+mn-lt"/>
              </a:rPr>
              <a:t>WordPress is a versatile and widely-used content management system (CMS) that empowers bloggers to create, manage, and customize their websites with ease. It's particularly renowned for its blog-centric capabilities.</a:t>
            </a:r>
          </a:p>
          <a:p>
            <a:r>
              <a:rPr lang="en-US" sz="1600" dirty="0">
                <a:solidFill>
                  <a:schemeClr val="tx1"/>
                </a:solidFill>
                <a:ea typeface="+mn-lt"/>
                <a:cs typeface="+mn-lt"/>
              </a:rPr>
              <a:t>With a user-friendly interface, bloggers can effortlessly compose, edit, and categorize their posts, while the vast library of themes and plugins offers ample room for customization, ensuring that your blog reflects your unique style and branding.</a:t>
            </a:r>
          </a:p>
          <a:p>
            <a:r>
              <a:rPr lang="en-US" sz="1600" dirty="0">
                <a:solidFill>
                  <a:schemeClr val="tx1"/>
                </a:solidFill>
                <a:ea typeface="+mn-lt"/>
                <a:cs typeface="+mn-lt"/>
              </a:rPr>
              <a:t>WordPress's SEO-friendly architecture aids in optimizing content for search engines, and its responsive design ensures that your blog looks great on any device. From handling media files to engaging with your audience through comments and social media integration, WordPress provides a comprehensive suite of tools. Furthermore, it adapts to the blogger's growth, supporting everything from small personal blogs to large news websites and online stores.</a:t>
            </a:r>
            <a:endParaRPr lang="en-US" sz="1600">
              <a:solidFill>
                <a:schemeClr val="tx1"/>
              </a:solidFill>
            </a:endParaRPr>
          </a:p>
        </p:txBody>
      </p:sp>
    </p:spTree>
    <p:extLst>
      <p:ext uri="{BB962C8B-B14F-4D97-AF65-F5344CB8AC3E}">
        <p14:creationId xmlns:p14="http://schemas.microsoft.com/office/powerpoint/2010/main" val="2935646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FEE3F-58F5-7E6A-C06A-294068AC9CF7}"/>
              </a:ext>
            </a:extLst>
          </p:cNvPr>
          <p:cNvSpPr>
            <a:spLocks noGrp="1"/>
          </p:cNvSpPr>
          <p:nvPr>
            <p:ph type="title"/>
          </p:nvPr>
        </p:nvSpPr>
        <p:spPr/>
        <p:txBody>
          <a:bodyPr/>
          <a:lstStyle/>
          <a:p>
            <a:r>
              <a:rPr lang="en-US" dirty="0"/>
              <a:t>Server hosting through AWS:</a:t>
            </a:r>
          </a:p>
        </p:txBody>
      </p:sp>
      <p:pic>
        <p:nvPicPr>
          <p:cNvPr id="3" name="Picture 2">
            <a:extLst>
              <a:ext uri="{FF2B5EF4-FFF2-40B4-BE49-F238E27FC236}">
                <a16:creationId xmlns:a16="http://schemas.microsoft.com/office/drawing/2014/main" id="{C90ABEFE-BC49-B32B-B436-A247BEBF2171}"/>
              </a:ext>
            </a:extLst>
          </p:cNvPr>
          <p:cNvPicPr>
            <a:picLocks noChangeAspect="1"/>
          </p:cNvPicPr>
          <p:nvPr/>
        </p:nvPicPr>
        <p:blipFill>
          <a:blip r:embed="rId2"/>
          <a:stretch>
            <a:fillRect/>
          </a:stretch>
        </p:blipFill>
        <p:spPr>
          <a:xfrm>
            <a:off x="1794456" y="1884743"/>
            <a:ext cx="8603087" cy="4827162"/>
          </a:xfrm>
          <a:prstGeom prst="rect">
            <a:avLst/>
          </a:prstGeom>
        </p:spPr>
      </p:pic>
    </p:spTree>
    <p:extLst>
      <p:ext uri="{BB962C8B-B14F-4D97-AF65-F5344CB8AC3E}">
        <p14:creationId xmlns:p14="http://schemas.microsoft.com/office/powerpoint/2010/main" val="2953261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3C8F7-E57B-3154-F433-3C52FC630718}"/>
              </a:ext>
            </a:extLst>
          </p:cNvPr>
          <p:cNvSpPr>
            <a:spLocks noGrp="1"/>
          </p:cNvSpPr>
          <p:nvPr>
            <p:ph type="title"/>
          </p:nvPr>
        </p:nvSpPr>
        <p:spPr/>
        <p:txBody>
          <a:bodyPr/>
          <a:lstStyle/>
          <a:p>
            <a:r>
              <a:rPr lang="en-US" dirty="0"/>
              <a:t>Blog page:</a:t>
            </a:r>
          </a:p>
        </p:txBody>
      </p:sp>
      <p:pic>
        <p:nvPicPr>
          <p:cNvPr id="3" name="Picture 2">
            <a:extLst>
              <a:ext uri="{FF2B5EF4-FFF2-40B4-BE49-F238E27FC236}">
                <a16:creationId xmlns:a16="http://schemas.microsoft.com/office/drawing/2014/main" id="{293F2344-34E5-AAE1-B558-1DF919F0E1E0}"/>
              </a:ext>
            </a:extLst>
          </p:cNvPr>
          <p:cNvPicPr>
            <a:picLocks noChangeAspect="1"/>
          </p:cNvPicPr>
          <p:nvPr/>
        </p:nvPicPr>
        <p:blipFill>
          <a:blip r:embed="rId2"/>
          <a:stretch>
            <a:fillRect/>
          </a:stretch>
        </p:blipFill>
        <p:spPr>
          <a:xfrm>
            <a:off x="4428728" y="555938"/>
            <a:ext cx="3624317" cy="6207616"/>
          </a:xfrm>
          <a:prstGeom prst="rect">
            <a:avLst/>
          </a:prstGeom>
        </p:spPr>
      </p:pic>
    </p:spTree>
    <p:extLst>
      <p:ext uri="{BB962C8B-B14F-4D97-AF65-F5344CB8AC3E}">
        <p14:creationId xmlns:p14="http://schemas.microsoft.com/office/powerpoint/2010/main" val="1989932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B77C4-1BC4-B8F2-60C6-428F98FDAF05}"/>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4663428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TF00001243</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Ion Boardroom</vt:lpstr>
      <vt:lpstr>Major Project</vt:lpstr>
      <vt:lpstr>What is a Blog</vt:lpstr>
      <vt:lpstr>WordPress Blog Website</vt:lpstr>
      <vt:lpstr>Server hosting through AWS:</vt:lpstr>
      <vt:lpstr>Blog page: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49</cp:revision>
  <dcterms:created xsi:type="dcterms:W3CDTF">2023-09-10T17:17:56Z</dcterms:created>
  <dcterms:modified xsi:type="dcterms:W3CDTF">2023-09-10T17:29:11Z</dcterms:modified>
</cp:coreProperties>
</file>