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</p:sldMasterIdLst>
  <p:sldIdLst>
    <p:sldId id="256" r:id="rId5"/>
    <p:sldId id="258" r:id="rId6"/>
    <p:sldId id="259" r:id="rId7"/>
    <p:sldId id="260" r:id="rId8"/>
    <p:sldId id="261" r:id="rId9"/>
    <p:sldId id="265" r:id="rId10"/>
    <p:sldId id="263" r:id="rId11"/>
    <p:sldId id="264" r:id="rId12"/>
    <p:sldId id="262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54A2BF-E76B-5509-EAA0-D20388701B69}" v="126" dt="2025-03-06T11:34:21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59D4B0-54FA-4FB6-BDC9-58E324CB98BA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AE42EE9D-25B7-4E5B-BA50-A265BF1E950C}">
      <dgm:prSet phldrT="[Texte]"/>
      <dgm:spPr/>
      <dgm:t>
        <a:bodyPr/>
        <a:lstStyle/>
        <a:p>
          <a:r>
            <a:rPr lang="fr-FR">
              <a:solidFill>
                <a:schemeClr val="tx1"/>
              </a:solidFill>
            </a:rPr>
            <a:t>Morgane Harre</a:t>
          </a:r>
        </a:p>
      </dgm:t>
    </dgm:pt>
    <dgm:pt modelId="{574F720C-522C-4E9D-B5D4-FEC01F7EE979}" type="sibTrans" cxnId="{06412BAD-897F-46A2-A076-7A589369F966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Une image contenant personne, Visage humain, habits, intérieur&#10;&#10;Le contenu généré par l’IA peut être incorrect.">
            <a:extLst>
              <a:ext uri="{FF2B5EF4-FFF2-40B4-BE49-F238E27FC236}">
                <a16:creationId xmlns:a16="http://schemas.microsoft.com/office/drawing/2014/main" id="{0C78CF61-5990-4418-4561-B5DFF9460181}"/>
              </a:ext>
            </a:extLst>
          </dgm14:cNvPr>
        </a:ext>
      </dgm:extLst>
    </dgm:pt>
    <dgm:pt modelId="{F362C681-B240-40B5-B5EC-D4B174414322}" type="parTrans" cxnId="{06412BAD-897F-46A2-A076-7A589369F966}">
      <dgm:prSet/>
      <dgm:spPr/>
      <dgm:t>
        <a:bodyPr/>
        <a:lstStyle/>
        <a:p>
          <a:endParaRPr lang="fr-FR"/>
        </a:p>
      </dgm:t>
    </dgm:pt>
    <dgm:pt modelId="{7B444486-8E83-46B2-99E8-FFFC0C1C5E7E}" type="pres">
      <dgm:prSet presAssocID="{DC59D4B0-54FA-4FB6-BDC9-58E324CB98BA}" presName="Name0" presStyleCnt="0">
        <dgm:presLayoutVars>
          <dgm:chMax val="7"/>
          <dgm:chPref val="7"/>
          <dgm:dir/>
        </dgm:presLayoutVars>
      </dgm:prSet>
      <dgm:spPr/>
    </dgm:pt>
    <dgm:pt modelId="{EB6E3D98-C66A-4DFA-ABF7-DCE85EBF3A10}" type="pres">
      <dgm:prSet presAssocID="{DC59D4B0-54FA-4FB6-BDC9-58E324CB98BA}" presName="Name1" presStyleCnt="0"/>
      <dgm:spPr/>
    </dgm:pt>
    <dgm:pt modelId="{ADB6B19F-FA9D-456A-B14A-0E9D375C498A}" type="pres">
      <dgm:prSet presAssocID="{574F720C-522C-4E9D-B5D4-FEC01F7EE979}" presName="picture_1" presStyleCnt="0"/>
      <dgm:spPr/>
    </dgm:pt>
    <dgm:pt modelId="{C715784B-D6F7-47CD-992C-72EB0D09F042}" type="pres">
      <dgm:prSet presAssocID="{574F720C-522C-4E9D-B5D4-FEC01F7EE979}" presName="pictureRepeatNode" presStyleLbl="alignImgPlace1" presStyleIdx="0" presStyleCnt="1" custLinFactNeighborX="50000" custLinFactNeighborY="-8212"/>
      <dgm:spPr/>
    </dgm:pt>
    <dgm:pt modelId="{EBC18F1C-D60D-445D-AC27-5B2C1C4938A3}" type="pres">
      <dgm:prSet presAssocID="{AE42EE9D-25B7-4E5B-BA50-A265BF1E950C}" presName="text_1" presStyleLbl="node1" presStyleIdx="0" presStyleCnt="0" custLinFactY="17513" custLinFactNeighborX="77982" custLinFactNeighborY="100000">
        <dgm:presLayoutVars>
          <dgm:bulletEnabled val="1"/>
        </dgm:presLayoutVars>
      </dgm:prSet>
      <dgm:spPr/>
    </dgm:pt>
  </dgm:ptLst>
  <dgm:cxnLst>
    <dgm:cxn modelId="{2099C44C-0E81-43DF-A4AD-441B99D2EA82}" type="presOf" srcId="{DC59D4B0-54FA-4FB6-BDC9-58E324CB98BA}" destId="{7B444486-8E83-46B2-99E8-FFFC0C1C5E7E}" srcOrd="0" destOrd="0" presId="urn:microsoft.com/office/officeart/2008/layout/CircularPictureCallout"/>
    <dgm:cxn modelId="{06412BAD-897F-46A2-A076-7A589369F966}" srcId="{DC59D4B0-54FA-4FB6-BDC9-58E324CB98BA}" destId="{AE42EE9D-25B7-4E5B-BA50-A265BF1E950C}" srcOrd="0" destOrd="0" parTransId="{F362C681-B240-40B5-B5EC-D4B174414322}" sibTransId="{574F720C-522C-4E9D-B5D4-FEC01F7EE979}"/>
    <dgm:cxn modelId="{8200D6D2-FD52-4D48-88F1-E0F28B4CE391}" type="presOf" srcId="{AE42EE9D-25B7-4E5B-BA50-A265BF1E950C}" destId="{EBC18F1C-D60D-445D-AC27-5B2C1C4938A3}" srcOrd="0" destOrd="0" presId="urn:microsoft.com/office/officeart/2008/layout/CircularPictureCallout"/>
    <dgm:cxn modelId="{4B7889E3-0A12-4D02-B4EC-16972C913605}" type="presOf" srcId="{574F720C-522C-4E9D-B5D4-FEC01F7EE979}" destId="{C715784B-D6F7-47CD-992C-72EB0D09F042}" srcOrd="0" destOrd="0" presId="urn:microsoft.com/office/officeart/2008/layout/CircularPictureCallout"/>
    <dgm:cxn modelId="{3AEE09C7-FE92-4A3E-8FFA-C6E7B7F462B0}" type="presParOf" srcId="{7B444486-8E83-46B2-99E8-FFFC0C1C5E7E}" destId="{EB6E3D98-C66A-4DFA-ABF7-DCE85EBF3A10}" srcOrd="0" destOrd="0" presId="urn:microsoft.com/office/officeart/2008/layout/CircularPictureCallout"/>
    <dgm:cxn modelId="{B3233BEE-A27D-46A0-8D2E-36A5C9CE681E}" type="presParOf" srcId="{EB6E3D98-C66A-4DFA-ABF7-DCE85EBF3A10}" destId="{ADB6B19F-FA9D-456A-B14A-0E9D375C498A}" srcOrd="0" destOrd="0" presId="urn:microsoft.com/office/officeart/2008/layout/CircularPictureCallout"/>
    <dgm:cxn modelId="{65874C30-44E7-4B92-B0F9-33091D5D3223}" type="presParOf" srcId="{ADB6B19F-FA9D-456A-B14A-0E9D375C498A}" destId="{C715784B-D6F7-47CD-992C-72EB0D09F042}" srcOrd="0" destOrd="0" presId="urn:microsoft.com/office/officeart/2008/layout/CircularPictureCallout"/>
    <dgm:cxn modelId="{C96FC1F1-C80E-47CC-81AA-3616BE5C6DA2}" type="presParOf" srcId="{EB6E3D98-C66A-4DFA-ABF7-DCE85EBF3A10}" destId="{EBC18F1C-D60D-445D-AC27-5B2C1C4938A3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CF6178-CD47-43E4-BBF9-769FF31FCDB0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3EB09046-16B4-47FF-B1D2-F3A1EBB80AC6}">
      <dgm:prSet phldrT="[Texte]"/>
      <dgm:spPr/>
      <dgm:t>
        <a:bodyPr/>
        <a:lstStyle/>
        <a:p>
          <a:r>
            <a:rPr lang="fr-FR" err="1">
              <a:solidFill>
                <a:schemeClr val="tx1"/>
              </a:solidFill>
            </a:rPr>
            <a:t>Noe</a:t>
          </a:r>
          <a:r>
            <a:rPr lang="fr-FR">
              <a:solidFill>
                <a:schemeClr val="tx1"/>
              </a:solidFill>
            </a:rPr>
            <a:t> Calmes</a:t>
          </a:r>
        </a:p>
      </dgm:t>
    </dgm:pt>
    <dgm:pt modelId="{B075336A-4DA1-4004-8CAD-67364B37665B}" type="parTrans" cxnId="{FD9A8C9F-5354-4E0A-AC4D-83F09898DBDD}">
      <dgm:prSet/>
      <dgm:spPr/>
      <dgm:t>
        <a:bodyPr/>
        <a:lstStyle/>
        <a:p>
          <a:endParaRPr lang="fr-FR"/>
        </a:p>
      </dgm:t>
    </dgm:pt>
    <dgm:pt modelId="{38A85290-539E-4129-BCE5-C2BC627111A8}" type="sibTrans" cxnId="{FD9A8C9F-5354-4E0A-AC4D-83F09898DBDD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Une image contenant personne, Visage humain, intérieur, ordinateur portable&#10;&#10;Le contenu généré par l’IA peut être incorrect.">
            <a:extLst>
              <a:ext uri="{FF2B5EF4-FFF2-40B4-BE49-F238E27FC236}">
                <a16:creationId xmlns:a16="http://schemas.microsoft.com/office/drawing/2014/main" id="{11F3861B-92DF-FB01-EB03-A8DEE6D06079}"/>
              </a:ext>
            </a:extLst>
          </dgm14:cNvPr>
        </a:ext>
      </dgm:extLst>
    </dgm:pt>
    <dgm:pt modelId="{371CF78B-E062-48ED-AB08-A2B0E3577DAB}" type="pres">
      <dgm:prSet presAssocID="{72CF6178-CD47-43E4-BBF9-769FF31FCDB0}" presName="Name0" presStyleCnt="0">
        <dgm:presLayoutVars>
          <dgm:chMax val="7"/>
          <dgm:chPref val="7"/>
          <dgm:dir/>
        </dgm:presLayoutVars>
      </dgm:prSet>
      <dgm:spPr/>
    </dgm:pt>
    <dgm:pt modelId="{4B4CAC50-801B-4C14-B544-4EB1D7278BC9}" type="pres">
      <dgm:prSet presAssocID="{72CF6178-CD47-43E4-BBF9-769FF31FCDB0}" presName="Name1" presStyleCnt="0"/>
      <dgm:spPr/>
    </dgm:pt>
    <dgm:pt modelId="{1D2803F3-6EA3-4751-908F-55CE490F5633}" type="pres">
      <dgm:prSet presAssocID="{38A85290-539E-4129-BCE5-C2BC627111A8}" presName="picture_1" presStyleCnt="0"/>
      <dgm:spPr/>
    </dgm:pt>
    <dgm:pt modelId="{5A7A438E-3E53-4860-89DC-0B1ECC3FECD1}" type="pres">
      <dgm:prSet presAssocID="{38A85290-539E-4129-BCE5-C2BC627111A8}" presName="pictureRepeatNode" presStyleLbl="alignImgPlace1" presStyleIdx="0" presStyleCnt="1" custLinFactNeighborX="28055" custLinFactNeighborY="-794"/>
      <dgm:spPr/>
    </dgm:pt>
    <dgm:pt modelId="{FA883EA4-49B0-4546-A6C5-35E46B11DF2F}" type="pres">
      <dgm:prSet presAssocID="{3EB09046-16B4-47FF-B1D2-F3A1EBB80AC6}" presName="text_1" presStyleLbl="node1" presStyleIdx="0" presStyleCnt="0" custLinFactY="38260" custLinFactNeighborX="48989" custLinFactNeighborY="100000">
        <dgm:presLayoutVars>
          <dgm:bulletEnabled val="1"/>
        </dgm:presLayoutVars>
      </dgm:prSet>
      <dgm:spPr/>
    </dgm:pt>
  </dgm:ptLst>
  <dgm:cxnLst>
    <dgm:cxn modelId="{2369AA91-27B2-48D0-A831-33A369B86CFA}" type="presOf" srcId="{72CF6178-CD47-43E4-BBF9-769FF31FCDB0}" destId="{371CF78B-E062-48ED-AB08-A2B0E3577DAB}" srcOrd="0" destOrd="0" presId="urn:microsoft.com/office/officeart/2008/layout/CircularPictureCallout"/>
    <dgm:cxn modelId="{B750E694-6423-44B7-8033-903F5E018571}" type="presOf" srcId="{3EB09046-16B4-47FF-B1D2-F3A1EBB80AC6}" destId="{FA883EA4-49B0-4546-A6C5-35E46B11DF2F}" srcOrd="0" destOrd="0" presId="urn:microsoft.com/office/officeart/2008/layout/CircularPictureCallout"/>
    <dgm:cxn modelId="{FD9A8C9F-5354-4E0A-AC4D-83F09898DBDD}" srcId="{72CF6178-CD47-43E4-BBF9-769FF31FCDB0}" destId="{3EB09046-16B4-47FF-B1D2-F3A1EBB80AC6}" srcOrd="0" destOrd="0" parTransId="{B075336A-4DA1-4004-8CAD-67364B37665B}" sibTransId="{38A85290-539E-4129-BCE5-C2BC627111A8}"/>
    <dgm:cxn modelId="{A553C0A9-A6EC-49A3-B3F2-466B99B83ECC}" type="presOf" srcId="{38A85290-539E-4129-BCE5-C2BC627111A8}" destId="{5A7A438E-3E53-4860-89DC-0B1ECC3FECD1}" srcOrd="0" destOrd="0" presId="urn:microsoft.com/office/officeart/2008/layout/CircularPictureCallout"/>
    <dgm:cxn modelId="{3A9D2DD6-DBAE-417A-8182-422FAA25457B}" type="presParOf" srcId="{371CF78B-E062-48ED-AB08-A2B0E3577DAB}" destId="{4B4CAC50-801B-4C14-B544-4EB1D7278BC9}" srcOrd="0" destOrd="0" presId="urn:microsoft.com/office/officeart/2008/layout/CircularPictureCallout"/>
    <dgm:cxn modelId="{30A283A0-C92B-4670-9D26-905B6FB74D0E}" type="presParOf" srcId="{4B4CAC50-801B-4C14-B544-4EB1D7278BC9}" destId="{1D2803F3-6EA3-4751-908F-55CE490F5633}" srcOrd="0" destOrd="0" presId="urn:microsoft.com/office/officeart/2008/layout/CircularPictureCallout"/>
    <dgm:cxn modelId="{8CB0D79A-D2CE-48EE-B68F-1E3E3BDDA97F}" type="presParOf" srcId="{1D2803F3-6EA3-4751-908F-55CE490F5633}" destId="{5A7A438E-3E53-4860-89DC-0B1ECC3FECD1}" srcOrd="0" destOrd="0" presId="urn:microsoft.com/office/officeart/2008/layout/CircularPictureCallout"/>
    <dgm:cxn modelId="{159AE639-F8A9-46BA-B665-B54E8F87B93F}" type="presParOf" srcId="{4B4CAC50-801B-4C14-B544-4EB1D7278BC9}" destId="{FA883EA4-49B0-4546-A6C5-35E46B11DF2F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CB177E-8BE6-41F7-9586-514C8D6D121C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823B1109-F10E-4CF3-93C7-E5D50D8F9D4C}">
      <dgm:prSet phldrT="[Texte]"/>
      <dgm:spPr/>
      <dgm:t>
        <a:bodyPr/>
        <a:lstStyle/>
        <a:p>
          <a:r>
            <a:rPr lang="fr-FR">
              <a:solidFill>
                <a:schemeClr val="tx1"/>
              </a:solidFill>
            </a:rPr>
            <a:t>Marco Rafaël Salgado Soares De Faria</a:t>
          </a:r>
        </a:p>
      </dgm:t>
    </dgm:pt>
    <dgm:pt modelId="{475D5DAF-0040-40DF-9760-E6CA3F5CFAC0}" type="parTrans" cxnId="{645E358B-872E-4A2F-8B07-F58140E6BD7A}">
      <dgm:prSet/>
      <dgm:spPr/>
      <dgm:t>
        <a:bodyPr/>
        <a:lstStyle/>
        <a:p>
          <a:endParaRPr lang="fr-FR"/>
        </a:p>
      </dgm:t>
    </dgm:pt>
    <dgm:pt modelId="{27086278-05C4-4976-9B7B-28F836699D08}" type="sibTrans" cxnId="{645E358B-872E-4A2F-8B07-F58140E6BD7A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Une image contenant personne, Visage humain, habits, homme&#10;&#10;Le contenu généré par l’IA peut être incorrect.">
            <a:extLst>
              <a:ext uri="{FF2B5EF4-FFF2-40B4-BE49-F238E27FC236}">
                <a16:creationId xmlns:a16="http://schemas.microsoft.com/office/drawing/2014/main" id="{DD831F7A-5569-01DF-8367-17E655583C2F}"/>
              </a:ext>
            </a:extLst>
          </dgm14:cNvPr>
        </a:ext>
      </dgm:extLst>
    </dgm:pt>
    <dgm:pt modelId="{D12D5D0C-353D-49F6-8220-9596551D1A9F}" type="pres">
      <dgm:prSet presAssocID="{70CB177E-8BE6-41F7-9586-514C8D6D121C}" presName="Name0" presStyleCnt="0">
        <dgm:presLayoutVars>
          <dgm:chMax val="7"/>
          <dgm:chPref val="7"/>
          <dgm:dir/>
        </dgm:presLayoutVars>
      </dgm:prSet>
      <dgm:spPr/>
    </dgm:pt>
    <dgm:pt modelId="{5FEF6D81-1237-41A1-B0E2-E3418540ED77}" type="pres">
      <dgm:prSet presAssocID="{70CB177E-8BE6-41F7-9586-514C8D6D121C}" presName="Name1" presStyleCnt="0"/>
      <dgm:spPr/>
    </dgm:pt>
    <dgm:pt modelId="{B1AAF7B7-B5DE-4C1F-A18E-36993CCFAFD7}" type="pres">
      <dgm:prSet presAssocID="{27086278-05C4-4976-9B7B-28F836699D08}" presName="picture_1" presStyleCnt="0"/>
      <dgm:spPr/>
    </dgm:pt>
    <dgm:pt modelId="{0593FD7A-202D-4FA6-A1CA-BF9CDA6C89CE}" type="pres">
      <dgm:prSet presAssocID="{27086278-05C4-4976-9B7B-28F836699D08}" presName="pictureRepeatNode" presStyleLbl="alignImgPlace1" presStyleIdx="0" presStyleCnt="1" custLinFactNeighborX="-57916" custLinFactNeighborY="-2215"/>
      <dgm:spPr/>
    </dgm:pt>
    <dgm:pt modelId="{7C6126FF-CB1E-4838-ABF1-573884785010}" type="pres">
      <dgm:prSet presAssocID="{823B1109-F10E-4CF3-93C7-E5D50D8F9D4C}" presName="text_1" presStyleLbl="node1" presStyleIdx="0" presStyleCnt="0" custLinFactY="35079" custLinFactNeighborX="-75886" custLinFactNeighborY="100000">
        <dgm:presLayoutVars>
          <dgm:bulletEnabled val="1"/>
        </dgm:presLayoutVars>
      </dgm:prSet>
      <dgm:spPr/>
    </dgm:pt>
  </dgm:ptLst>
  <dgm:cxnLst>
    <dgm:cxn modelId="{E124F367-2A0E-4110-ABB8-146D4E63A38B}" type="presOf" srcId="{70CB177E-8BE6-41F7-9586-514C8D6D121C}" destId="{D12D5D0C-353D-49F6-8220-9596551D1A9F}" srcOrd="0" destOrd="0" presId="urn:microsoft.com/office/officeart/2008/layout/CircularPictureCallout"/>
    <dgm:cxn modelId="{D76C9C84-42A5-48F9-8BBF-18C818EC1DD3}" type="presOf" srcId="{27086278-05C4-4976-9B7B-28F836699D08}" destId="{0593FD7A-202D-4FA6-A1CA-BF9CDA6C89CE}" srcOrd="0" destOrd="0" presId="urn:microsoft.com/office/officeart/2008/layout/CircularPictureCallout"/>
    <dgm:cxn modelId="{645E358B-872E-4A2F-8B07-F58140E6BD7A}" srcId="{70CB177E-8BE6-41F7-9586-514C8D6D121C}" destId="{823B1109-F10E-4CF3-93C7-E5D50D8F9D4C}" srcOrd="0" destOrd="0" parTransId="{475D5DAF-0040-40DF-9760-E6CA3F5CFAC0}" sibTransId="{27086278-05C4-4976-9B7B-28F836699D08}"/>
    <dgm:cxn modelId="{841160E6-E809-4B6C-95D3-F9AC69662330}" type="presOf" srcId="{823B1109-F10E-4CF3-93C7-E5D50D8F9D4C}" destId="{7C6126FF-CB1E-4838-ABF1-573884785010}" srcOrd="0" destOrd="0" presId="urn:microsoft.com/office/officeart/2008/layout/CircularPictureCallout"/>
    <dgm:cxn modelId="{AF112B5C-5FB4-416E-83BC-1B09C42F3604}" type="presParOf" srcId="{D12D5D0C-353D-49F6-8220-9596551D1A9F}" destId="{5FEF6D81-1237-41A1-B0E2-E3418540ED77}" srcOrd="0" destOrd="0" presId="urn:microsoft.com/office/officeart/2008/layout/CircularPictureCallout"/>
    <dgm:cxn modelId="{5D46A2DD-AAA8-45F7-9F47-AE70D0F8CE3A}" type="presParOf" srcId="{5FEF6D81-1237-41A1-B0E2-E3418540ED77}" destId="{B1AAF7B7-B5DE-4C1F-A18E-36993CCFAFD7}" srcOrd="0" destOrd="0" presId="urn:microsoft.com/office/officeart/2008/layout/CircularPictureCallout"/>
    <dgm:cxn modelId="{56832343-054F-49BC-890D-92C036F389B1}" type="presParOf" srcId="{B1AAF7B7-B5DE-4C1F-A18E-36993CCFAFD7}" destId="{0593FD7A-202D-4FA6-A1CA-BF9CDA6C89CE}" srcOrd="0" destOrd="0" presId="urn:microsoft.com/office/officeart/2008/layout/CircularPictureCallout"/>
    <dgm:cxn modelId="{C0ACF098-26A6-465C-B2CD-C69B33CEF1F8}" type="presParOf" srcId="{5FEF6D81-1237-41A1-B0E2-E3418540ED77}" destId="{7C6126FF-CB1E-4838-ABF1-573884785010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7E24D1-D80D-406B-9D88-987D812A713F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316AC49B-E18E-456F-99BE-E9E90A99D6C5}">
      <dgm:prSet phldrT="[Texte]"/>
      <dgm:spPr/>
      <dgm:t>
        <a:bodyPr/>
        <a:lstStyle/>
        <a:p>
          <a:r>
            <a:rPr lang="fr-FR" err="1">
              <a:solidFill>
                <a:schemeClr val="tx1"/>
              </a:solidFill>
            </a:rPr>
            <a:t>Abdillahi</a:t>
          </a:r>
          <a:r>
            <a:rPr lang="fr-FR">
              <a:solidFill>
                <a:schemeClr val="tx1"/>
              </a:solidFill>
            </a:rPr>
            <a:t> Ahamada</a:t>
          </a:r>
        </a:p>
      </dgm:t>
    </dgm:pt>
    <dgm:pt modelId="{085F1E97-02DA-4DAD-8A72-2974CFD4341C}" type="parTrans" cxnId="{9FD2FC6B-AC98-44E6-88C8-07B04ACCBABD}">
      <dgm:prSet/>
      <dgm:spPr/>
      <dgm:t>
        <a:bodyPr/>
        <a:lstStyle/>
        <a:p>
          <a:endParaRPr lang="fr-FR"/>
        </a:p>
      </dgm:t>
    </dgm:pt>
    <dgm:pt modelId="{A3C94E86-8B95-4353-9066-237682D4AB82}" type="sibTrans" cxnId="{9FD2FC6B-AC98-44E6-88C8-07B04ACCBABD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Une image contenant personne, Visage humain, habits, intérieur&#10;&#10;Le contenu généré par l’IA peut être incorrect.">
            <a:extLst>
              <a:ext uri="{FF2B5EF4-FFF2-40B4-BE49-F238E27FC236}">
                <a16:creationId xmlns:a16="http://schemas.microsoft.com/office/drawing/2014/main" id="{FDC9122A-1755-EA9A-072A-E2B4A31ADB63}"/>
              </a:ext>
            </a:extLst>
          </dgm14:cNvPr>
        </a:ext>
      </dgm:extLst>
    </dgm:pt>
    <dgm:pt modelId="{4076F76D-4070-482A-93D3-E60C932DBA11}" type="pres">
      <dgm:prSet presAssocID="{B27E24D1-D80D-406B-9D88-987D812A713F}" presName="Name0" presStyleCnt="0">
        <dgm:presLayoutVars>
          <dgm:chMax val="7"/>
          <dgm:chPref val="7"/>
          <dgm:dir/>
        </dgm:presLayoutVars>
      </dgm:prSet>
      <dgm:spPr/>
    </dgm:pt>
    <dgm:pt modelId="{629DF99E-997F-48C5-9CB4-417AAC17B291}" type="pres">
      <dgm:prSet presAssocID="{B27E24D1-D80D-406B-9D88-987D812A713F}" presName="Name1" presStyleCnt="0"/>
      <dgm:spPr/>
    </dgm:pt>
    <dgm:pt modelId="{10012736-2C72-44C5-BDA2-FCD8ADC31776}" type="pres">
      <dgm:prSet presAssocID="{A3C94E86-8B95-4353-9066-237682D4AB82}" presName="picture_1" presStyleCnt="0"/>
      <dgm:spPr/>
    </dgm:pt>
    <dgm:pt modelId="{E00C04A6-E70F-456E-B7EC-810CA3CD637D}" type="pres">
      <dgm:prSet presAssocID="{A3C94E86-8B95-4353-9066-237682D4AB82}" presName="pictureRepeatNode" presStyleLbl="alignImgPlace1" presStyleIdx="0" presStyleCnt="1" custScaleX="107094" custScaleY="110958" custLinFactNeighborX="-40533" custLinFactNeighborY="-6304"/>
      <dgm:spPr/>
    </dgm:pt>
    <dgm:pt modelId="{09F141CB-A407-49CD-8287-9C1901EEE82A}" type="pres">
      <dgm:prSet presAssocID="{316AC49B-E18E-456F-99BE-E9E90A99D6C5}" presName="text_1" presStyleLbl="node1" presStyleIdx="0" presStyleCnt="0" custLinFactY="48689" custLinFactNeighborX="-66609" custLinFactNeighborY="100000">
        <dgm:presLayoutVars>
          <dgm:bulletEnabled val="1"/>
        </dgm:presLayoutVars>
      </dgm:prSet>
      <dgm:spPr/>
    </dgm:pt>
  </dgm:ptLst>
  <dgm:cxnLst>
    <dgm:cxn modelId="{269EF319-DCA8-4C31-8C8F-873E49D338F6}" type="presOf" srcId="{316AC49B-E18E-456F-99BE-E9E90A99D6C5}" destId="{09F141CB-A407-49CD-8287-9C1901EEE82A}" srcOrd="0" destOrd="0" presId="urn:microsoft.com/office/officeart/2008/layout/CircularPictureCallout"/>
    <dgm:cxn modelId="{07A6C25C-2BBC-4BB7-BB6D-2AB3F15D06D5}" type="presOf" srcId="{A3C94E86-8B95-4353-9066-237682D4AB82}" destId="{E00C04A6-E70F-456E-B7EC-810CA3CD637D}" srcOrd="0" destOrd="0" presId="urn:microsoft.com/office/officeart/2008/layout/CircularPictureCallout"/>
    <dgm:cxn modelId="{9FD2FC6B-AC98-44E6-88C8-07B04ACCBABD}" srcId="{B27E24D1-D80D-406B-9D88-987D812A713F}" destId="{316AC49B-E18E-456F-99BE-E9E90A99D6C5}" srcOrd="0" destOrd="0" parTransId="{085F1E97-02DA-4DAD-8A72-2974CFD4341C}" sibTransId="{A3C94E86-8B95-4353-9066-237682D4AB82}"/>
    <dgm:cxn modelId="{602ADFC9-DF2D-4731-B75A-45873F0B77FD}" type="presOf" srcId="{B27E24D1-D80D-406B-9D88-987D812A713F}" destId="{4076F76D-4070-482A-93D3-E60C932DBA11}" srcOrd="0" destOrd="0" presId="urn:microsoft.com/office/officeart/2008/layout/CircularPictureCallout"/>
    <dgm:cxn modelId="{163EDD99-1EDD-4279-B521-74BD8DD2C2E6}" type="presParOf" srcId="{4076F76D-4070-482A-93D3-E60C932DBA11}" destId="{629DF99E-997F-48C5-9CB4-417AAC17B291}" srcOrd="0" destOrd="0" presId="urn:microsoft.com/office/officeart/2008/layout/CircularPictureCallout"/>
    <dgm:cxn modelId="{F3D0849E-301D-491B-A700-5463E1A6BECF}" type="presParOf" srcId="{629DF99E-997F-48C5-9CB4-417AAC17B291}" destId="{10012736-2C72-44C5-BDA2-FCD8ADC31776}" srcOrd="0" destOrd="0" presId="urn:microsoft.com/office/officeart/2008/layout/CircularPictureCallout"/>
    <dgm:cxn modelId="{A30B5DD2-7830-4D7C-884B-A3DC07A85420}" type="presParOf" srcId="{10012736-2C72-44C5-BDA2-FCD8ADC31776}" destId="{E00C04A6-E70F-456E-B7EC-810CA3CD637D}" srcOrd="0" destOrd="0" presId="urn:microsoft.com/office/officeart/2008/layout/CircularPictureCallout"/>
    <dgm:cxn modelId="{2D8EE81B-D5A3-4AC9-A5F3-C5D2F9F9FA04}" type="presParOf" srcId="{629DF99E-997F-48C5-9CB4-417AAC17B291}" destId="{09F141CB-A407-49CD-8287-9C1901EEE82A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15784B-D6F7-47CD-992C-72EB0D09F042}">
      <dsp:nvSpPr>
        <dsp:cNvPr id="0" name=""/>
        <dsp:cNvSpPr/>
      </dsp:nvSpPr>
      <dsp:spPr>
        <a:xfrm>
          <a:off x="2001520" y="866871"/>
          <a:ext cx="2001520" cy="200152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C18F1C-D60D-445D-AC27-5B2C1C4938A3}">
      <dsp:nvSpPr>
        <dsp:cNvPr id="0" name=""/>
        <dsp:cNvSpPr/>
      </dsp:nvSpPr>
      <dsp:spPr>
        <a:xfrm>
          <a:off x="2359961" y="2870218"/>
          <a:ext cx="1280972" cy="66050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>
              <a:solidFill>
                <a:schemeClr val="tx1"/>
              </a:solidFill>
            </a:rPr>
            <a:t>Morgane Harre</a:t>
          </a:r>
        </a:p>
      </dsp:txBody>
      <dsp:txXfrm>
        <a:off x="2359961" y="2870218"/>
        <a:ext cx="1280972" cy="6605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A438E-3E53-4860-89DC-0B1ECC3FECD1}">
      <dsp:nvSpPr>
        <dsp:cNvPr id="0" name=""/>
        <dsp:cNvSpPr/>
      </dsp:nvSpPr>
      <dsp:spPr>
        <a:xfrm>
          <a:off x="1562286" y="1284584"/>
          <a:ext cx="2001520" cy="200152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883EA4-49B0-4546-A6C5-35E46B11DF2F}">
      <dsp:nvSpPr>
        <dsp:cNvPr id="0" name=""/>
        <dsp:cNvSpPr/>
      </dsp:nvSpPr>
      <dsp:spPr>
        <a:xfrm>
          <a:off x="1988569" y="3276493"/>
          <a:ext cx="1280972" cy="66050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err="1">
              <a:solidFill>
                <a:schemeClr val="tx1"/>
              </a:solidFill>
            </a:rPr>
            <a:t>Noe</a:t>
          </a:r>
          <a:r>
            <a:rPr lang="fr-FR" sz="2500" kern="1200">
              <a:solidFill>
                <a:schemeClr val="tx1"/>
              </a:solidFill>
            </a:rPr>
            <a:t> Calmes</a:t>
          </a:r>
        </a:p>
      </dsp:txBody>
      <dsp:txXfrm>
        <a:off x="1988569" y="3276493"/>
        <a:ext cx="1280972" cy="6605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93FD7A-202D-4FA6-A1CA-BF9CDA6C89CE}">
      <dsp:nvSpPr>
        <dsp:cNvPr id="0" name=""/>
        <dsp:cNvSpPr/>
      </dsp:nvSpPr>
      <dsp:spPr>
        <a:xfrm>
          <a:off x="0" y="689731"/>
          <a:ext cx="2047240" cy="204724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6126FF-CB1E-4838-ABF1-573884785010}">
      <dsp:nvSpPr>
        <dsp:cNvPr id="0" name=""/>
        <dsp:cNvSpPr/>
      </dsp:nvSpPr>
      <dsp:spPr>
        <a:xfrm>
          <a:off x="397839" y="2734741"/>
          <a:ext cx="1310233" cy="67558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>
              <a:solidFill>
                <a:schemeClr val="tx1"/>
              </a:solidFill>
            </a:rPr>
            <a:t>Marco Rafaël Salgado Soares De Faria</a:t>
          </a:r>
        </a:p>
      </dsp:txBody>
      <dsp:txXfrm>
        <a:off x="397839" y="2734741"/>
        <a:ext cx="1310233" cy="6755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0C04A6-E70F-456E-B7EC-810CA3CD637D}">
      <dsp:nvSpPr>
        <dsp:cNvPr id="0" name=""/>
        <dsp:cNvSpPr/>
      </dsp:nvSpPr>
      <dsp:spPr>
        <a:xfrm>
          <a:off x="109222" y="466408"/>
          <a:ext cx="1975851" cy="204714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141CB-A407-49CD-8287-9C1901EEE82A}">
      <dsp:nvSpPr>
        <dsp:cNvPr id="0" name=""/>
        <dsp:cNvSpPr/>
      </dsp:nvSpPr>
      <dsp:spPr>
        <a:xfrm>
          <a:off x="468073" y="2568758"/>
          <a:ext cx="1180780" cy="60883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err="1">
              <a:solidFill>
                <a:schemeClr val="tx1"/>
              </a:solidFill>
            </a:rPr>
            <a:t>Abdillahi</a:t>
          </a:r>
          <a:r>
            <a:rPr lang="fr-FR" sz="2200" kern="1200">
              <a:solidFill>
                <a:schemeClr val="tx1"/>
              </a:solidFill>
            </a:rPr>
            <a:t> Ahamada</a:t>
          </a:r>
        </a:p>
      </dsp:txBody>
      <dsp:txXfrm>
        <a:off x="468073" y="2568758"/>
        <a:ext cx="1180780" cy="6088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2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36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2062" name="Straight Connector 205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BTP - agap2">
            <a:extLst>
              <a:ext uri="{FF2B5EF4-FFF2-40B4-BE49-F238E27FC236}">
                <a16:creationId xmlns:a16="http://schemas.microsoft.com/office/drawing/2014/main" id="{5C167C8E-E7DF-09B5-3D58-C34D4009B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1" r="9091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Rectangle 2058">
            <a:extLst>
              <a:ext uri="{FF2B5EF4-FFF2-40B4-BE49-F238E27FC236}">
                <a16:creationId xmlns:a16="http://schemas.microsoft.com/office/drawing/2014/main" id="{D21F66AB-6D67-4C86-A415-0B6E4EEC5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23811" y="423809"/>
            <a:ext cx="6858002" cy="601038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1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E7292E-0418-2B62-321C-B17A1F301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86" y="908651"/>
            <a:ext cx="5230366" cy="4005454"/>
          </a:xfrm>
        </p:spPr>
        <p:txBody>
          <a:bodyPr anchor="t">
            <a:normAutofit/>
          </a:bodyPr>
          <a:lstStyle/>
          <a:p>
            <a:r>
              <a:rPr lang="fr-FR" sz="6800"/>
              <a:t>HACKATHON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FE26CA-2904-F60F-0B1D-2261C6E9E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787" y="5050632"/>
            <a:ext cx="3793200" cy="1129888"/>
          </a:xfrm>
        </p:spPr>
        <p:txBody>
          <a:bodyPr anchor="b">
            <a:normAutofit/>
          </a:bodyPr>
          <a:lstStyle/>
          <a:p>
            <a:r>
              <a:rPr lang="fr-FR" sz="2200"/>
              <a:t>By FreeDev</a:t>
            </a:r>
          </a:p>
        </p:txBody>
      </p: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0B66F5E1-B07D-4718-F4B4-5FCE4B7E8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006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>
            <a:extLst>
              <a:ext uri="{FF2B5EF4-FFF2-40B4-BE49-F238E27FC236}">
                <a16:creationId xmlns:a16="http://schemas.microsoft.com/office/drawing/2014/main" id="{E5C54ECE-246F-8487-D324-8700AD533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211" y="-2"/>
            <a:ext cx="2439769" cy="168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820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CDCFE4-46D8-E58E-6C9D-F2FA9481B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Résultat d’images pour btp image">
            <a:extLst>
              <a:ext uri="{FF2B5EF4-FFF2-40B4-BE49-F238E27FC236}">
                <a16:creationId xmlns:a16="http://schemas.microsoft.com/office/drawing/2014/main" id="{BF5314AD-D143-7CD3-2807-EF7C500DC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4" r="13641" b="-1"/>
          <a:stretch/>
        </p:blipFill>
        <p:spPr bwMode="auto">
          <a:xfrm>
            <a:off x="7315200" y="723900"/>
            <a:ext cx="40767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82070FB-B1F5-C8C2-DFB6-5E9F9A490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867401" cy="38711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200"/>
              <a:t>Sommaire :</a:t>
            </a:r>
            <a:br>
              <a:rPr lang="fr-FR" sz="2200"/>
            </a:br>
            <a:br>
              <a:rPr lang="fr-FR" sz="2200"/>
            </a:br>
            <a:r>
              <a:rPr lang="fr-FR" sz="2200"/>
              <a:t>1/ Rappel du besoin</a:t>
            </a:r>
            <a:br>
              <a:rPr lang="fr-FR" sz="2200"/>
            </a:br>
            <a:br>
              <a:rPr lang="fr-FR" sz="2200"/>
            </a:br>
            <a:r>
              <a:rPr lang="fr-FR" sz="2200"/>
              <a:t>2/ Notre équipe</a:t>
            </a:r>
            <a:br>
              <a:rPr lang="fr-FR" sz="2200"/>
            </a:br>
            <a:br>
              <a:rPr lang="fr-FR" sz="2200"/>
            </a:br>
            <a:r>
              <a:rPr lang="fr-FR" sz="2200"/>
              <a:t>3/ Les maquettes et les diagrammes</a:t>
            </a:r>
            <a:br>
              <a:rPr lang="fr-FR" sz="2200"/>
            </a:br>
            <a:br>
              <a:rPr lang="fr-FR" sz="2200"/>
            </a:br>
            <a:r>
              <a:rPr lang="fr-FR" sz="2200"/>
              <a:t>4/ Démonstration</a:t>
            </a:r>
            <a:br>
              <a:rPr lang="fr-FR" sz="2200"/>
            </a:br>
            <a:endParaRPr lang="fr-FR" sz="220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A26E82-1468-9249-A50C-AC7303E0F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4785543"/>
            <a:ext cx="5400675" cy="1005657"/>
          </a:xfrm>
        </p:spPr>
        <p:txBody>
          <a:bodyPr>
            <a:normAutofit/>
          </a:bodyPr>
          <a:lstStyle/>
          <a:p>
            <a:r>
              <a:rPr lang="fr-FR"/>
              <a:t>By FreeDev</a:t>
            </a:r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41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4800F9-2443-7E8B-C413-2E063534A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1/ Rappel du besoin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45C725D-740F-3681-3267-E189B20B4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2541094"/>
            <a:ext cx="10314942" cy="3250106"/>
          </a:xfrm>
        </p:spPr>
        <p:txBody>
          <a:bodyPr>
            <a:normAutofit/>
          </a:bodyPr>
          <a:lstStyle/>
          <a:p>
            <a:r>
              <a:rPr lang="fr-FR">
                <a:ea typeface="+mn-lt"/>
                <a:cs typeface="+mn-lt"/>
              </a:rPr>
              <a:t>L’entreprise EP, spécialisée dans le BTP, cherche à optimiser et fiabiliser l’affectation de ses employés sur ses chantiers. Actuellement, des erreurs de planification entraînent des problèmes tels que des employés assignés à plusieurs chantiers simultanément ou à des tâches inadaptées à leurs compétences. L’objectif est de mettre en place une solution pour éliminer ces erreurs, faciliter la gestion administrative et améliorer la répartition des ressources humaines sur les chantiers.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76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3C58F2A-E1FB-5D45-EDBA-BD03935D7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068889" cy="359860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200"/>
              <a:t>2/ Notre équipe</a:t>
            </a:r>
            <a:br>
              <a:rPr lang="fr-FR" sz="3200"/>
            </a:br>
            <a:br>
              <a:rPr lang="fr-FR" sz="3200"/>
            </a:br>
            <a:br>
              <a:rPr lang="fr-FR" sz="3200"/>
            </a:br>
            <a:br>
              <a:rPr lang="fr-FR" sz="3200"/>
            </a:br>
            <a:br>
              <a:rPr lang="fr-FR" sz="3200"/>
            </a:br>
            <a:endParaRPr lang="fr-FR" sz="32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A926A9-9B62-48DD-A56E-C2E86029C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D0CB6C-6FF5-4985-B4B9-2C276BBBF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5CB32FCD-4D91-0D5B-A40A-1895C5C6F9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4097895"/>
              </p:ext>
            </p:extLst>
          </p:nvPr>
        </p:nvGraphicFramePr>
        <p:xfrm>
          <a:off x="7510534" y="1585913"/>
          <a:ext cx="4003040" cy="4063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Diagramme 14">
            <a:extLst>
              <a:ext uri="{FF2B5EF4-FFF2-40B4-BE49-F238E27FC236}">
                <a16:creationId xmlns:a16="http://schemas.microsoft.com/office/drawing/2014/main" id="{08A69806-BABB-35F9-E527-D59EE56521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7173982"/>
              </p:ext>
            </p:extLst>
          </p:nvPr>
        </p:nvGraphicFramePr>
        <p:xfrm>
          <a:off x="5286699" y="1127763"/>
          <a:ext cx="4003040" cy="4602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Diagramme 17">
            <a:extLst>
              <a:ext uri="{FF2B5EF4-FFF2-40B4-BE49-F238E27FC236}">
                <a16:creationId xmlns:a16="http://schemas.microsoft.com/office/drawing/2014/main" id="{D3103DD0-441E-6BD8-81E7-DF61DFB2DD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4000403"/>
              </p:ext>
            </p:extLst>
          </p:nvPr>
        </p:nvGraphicFramePr>
        <p:xfrm>
          <a:off x="4048760" y="1763780"/>
          <a:ext cx="4094480" cy="3517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1" name="Diagramme 20">
            <a:extLst>
              <a:ext uri="{FF2B5EF4-FFF2-40B4-BE49-F238E27FC236}">
                <a16:creationId xmlns:a16="http://schemas.microsoft.com/office/drawing/2014/main" id="{77F9F586-DC41-6762-4A11-976E65F81D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913803"/>
              </p:ext>
            </p:extLst>
          </p:nvPr>
        </p:nvGraphicFramePr>
        <p:xfrm>
          <a:off x="977790" y="2068604"/>
          <a:ext cx="3689939" cy="3212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85958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0182BA-E44F-6714-800D-66B61198D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2" y="960594"/>
            <a:ext cx="5828114" cy="4936812"/>
          </a:xfrm>
        </p:spPr>
        <p:txBody>
          <a:bodyPr anchor="ctr">
            <a:normAutofit/>
          </a:bodyPr>
          <a:lstStyle/>
          <a:p>
            <a:pPr algn="r"/>
            <a:r>
              <a:rPr lang="fr-FR" sz="6000"/>
              <a:t>3/ Les maquettes et les diagrammes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783FEF-E3E5-ECC1-BB3C-7F7A08C8E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2185" y="1390650"/>
            <a:ext cx="3019423" cy="4076700"/>
          </a:xfrm>
        </p:spPr>
        <p:txBody>
          <a:bodyPr anchor="ctr">
            <a:normAutofit/>
          </a:bodyPr>
          <a:lstStyle/>
          <a:p>
            <a:r>
              <a:rPr lang="fr-FR" sz="2200"/>
              <a:t>Ce sont des outils clés pour structurer, communiquer et optimiser un projet web.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315200" y="1733549"/>
            <a:ext cx="0" cy="339090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295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20F46-D637-E864-CA36-42148FDD1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99024"/>
            <a:ext cx="3076032" cy="3914947"/>
          </a:xfrm>
        </p:spPr>
        <p:txBody>
          <a:bodyPr>
            <a:normAutofit/>
          </a:bodyPr>
          <a:lstStyle/>
          <a:p>
            <a:r>
              <a:rPr lang="en-US" sz="4000"/>
              <a:t>Figma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CA4C9-4D4F-6786-DD91-75B5809FB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24" y="4914199"/>
            <a:ext cx="2703583" cy="96544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creens screenshot of a computer&#10;&#10;AI-generated content may be incorrect.">
            <a:extLst>
              <a:ext uri="{FF2B5EF4-FFF2-40B4-BE49-F238E27FC236}">
                <a16:creationId xmlns:a16="http://schemas.microsoft.com/office/drawing/2014/main" id="{F1277D80-A348-2ECD-B206-94FA0B7D0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780" y="230843"/>
            <a:ext cx="7496735" cy="639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04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FEC46-58C3-CE5B-C003-CCE06756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99024"/>
            <a:ext cx="3076032" cy="3914947"/>
          </a:xfrm>
        </p:spPr>
        <p:txBody>
          <a:bodyPr>
            <a:normAutofit/>
          </a:bodyPr>
          <a:lstStyle/>
          <a:p>
            <a:r>
              <a:rPr lang="en-US" sz="4000"/>
              <a:t>Schéma uml2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2CB43EB-F89E-1046-53B2-EC7119A1D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346" y="723901"/>
            <a:ext cx="6597806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44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D503B-1444-7958-D93B-2D3E07AFE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99024"/>
            <a:ext cx="3076032" cy="3914947"/>
          </a:xfrm>
        </p:spPr>
        <p:txBody>
          <a:bodyPr>
            <a:normAutofit/>
          </a:bodyPr>
          <a:lstStyle/>
          <a:p>
            <a:r>
              <a:rPr lang="en-US" sz="3400"/>
              <a:t>Diagramme de cas d'utilisation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60B3D-5A04-FEAA-96B9-347B289D9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24" y="4914199"/>
            <a:ext cx="2703583" cy="96544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D5470389-3901-494A-EFD1-BB53F49BA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917420"/>
            <a:ext cx="7353299" cy="502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04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10 Tips for Software Demos - Visitor Queue">
            <a:extLst>
              <a:ext uri="{FF2B5EF4-FFF2-40B4-BE49-F238E27FC236}">
                <a16:creationId xmlns:a16="http://schemas.microsoft.com/office/drawing/2014/main" id="{97FD00AB-A09C-D196-0C2A-7ED808252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85" b="21782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Rectangle 3082">
            <a:extLst>
              <a:ext uri="{FF2B5EF4-FFF2-40B4-BE49-F238E27FC236}">
                <a16:creationId xmlns:a16="http://schemas.microsoft.com/office/drawing/2014/main" id="{D21F66AB-6D67-4C86-A415-0B6E4EEC5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23811" y="423809"/>
            <a:ext cx="6858002" cy="601038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1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30F67A-C025-A96D-91B8-1E3A526F6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86" y="908651"/>
            <a:ext cx="5230366" cy="4005454"/>
          </a:xfrm>
        </p:spPr>
        <p:txBody>
          <a:bodyPr anchor="t">
            <a:normAutofit/>
          </a:bodyPr>
          <a:lstStyle/>
          <a:p>
            <a:r>
              <a:rPr lang="fr-FR" sz="4800"/>
              <a:t>4/ Demonstration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1067BC-31C5-955A-7714-B5705D69B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787" y="5050632"/>
            <a:ext cx="3793200" cy="1129888"/>
          </a:xfrm>
        </p:spPr>
        <p:txBody>
          <a:bodyPr anchor="b">
            <a:normAutofit/>
          </a:bodyPr>
          <a:lstStyle/>
          <a:p>
            <a:endParaRPr lang="fr-FR" sz="2200"/>
          </a:p>
        </p:txBody>
      </p:sp>
      <p:cxnSp>
        <p:nvCxnSpPr>
          <p:cNvPr id="3085" name="Straight Connector 3084">
            <a:extLst>
              <a:ext uri="{FF2B5EF4-FFF2-40B4-BE49-F238E27FC236}">
                <a16:creationId xmlns:a16="http://schemas.microsoft.com/office/drawing/2014/main" id="{0B66F5E1-B07D-4718-F4B4-5FCE4B7E8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006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851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63a861b-0ab2-4899-b077-dad987f251a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597FE5A75FD8468B6FA838C90A39E4" ma:contentTypeVersion="14" ma:contentTypeDescription="Create a new document." ma:contentTypeScope="" ma:versionID="92b74c69ef8e275eba8c26198983bf5b">
  <xsd:schema xmlns:xsd="http://www.w3.org/2001/XMLSchema" xmlns:xs="http://www.w3.org/2001/XMLSchema" xmlns:p="http://schemas.microsoft.com/office/2006/metadata/properties" xmlns:ns3="f63a861b-0ab2-4899-b077-dad987f251aa" xmlns:ns4="1cbefe05-e447-4de9-9f12-914fbe47969e" targetNamespace="http://schemas.microsoft.com/office/2006/metadata/properties" ma:root="true" ma:fieldsID="a81ac4cba64d57402a575467a48f75ec" ns3:_="" ns4:_="">
    <xsd:import namespace="f63a861b-0ab2-4899-b077-dad987f251aa"/>
    <xsd:import namespace="1cbefe05-e447-4de9-9f12-914fbe47969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3a861b-0ab2-4899-b077-dad987f251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befe05-e447-4de9-9f12-914fbe47969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69773D-A3DC-4E8D-8217-602844DE18C1}">
  <ds:schemaRefs>
    <ds:schemaRef ds:uri="1cbefe05-e447-4de9-9f12-914fbe47969e"/>
    <ds:schemaRef ds:uri="f63a861b-0ab2-4899-b077-dad987f251a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0802038-D40A-4EB2-9F16-30148820E16B}">
  <ds:schemaRefs>
    <ds:schemaRef ds:uri="1cbefe05-e447-4de9-9f12-914fbe47969e"/>
    <ds:schemaRef ds:uri="f63a861b-0ab2-4899-b077-dad987f251a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3BD4E43-A8DE-4AB8-8677-B53DC44FE6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ChronicleVTI</vt:lpstr>
      <vt:lpstr>HACKATHON</vt:lpstr>
      <vt:lpstr>Sommaire :  1/ Rappel du besoin  2/ Notre équipe  3/ Les maquettes et les diagrammes  4/ Démonstration </vt:lpstr>
      <vt:lpstr>1/ Rappel du besoin</vt:lpstr>
      <vt:lpstr>2/ Notre équipe     </vt:lpstr>
      <vt:lpstr>3/ Les maquettes et les diagrammes</vt:lpstr>
      <vt:lpstr>Figma</vt:lpstr>
      <vt:lpstr>Schéma uml2</vt:lpstr>
      <vt:lpstr>Diagramme de cas d'utilisation</vt:lpstr>
      <vt:lpstr>4/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Morgane HARRE</dc:creator>
  <cp:revision>2</cp:revision>
  <dcterms:created xsi:type="dcterms:W3CDTF">2025-03-03T15:42:11Z</dcterms:created>
  <dcterms:modified xsi:type="dcterms:W3CDTF">2025-03-06T16:18:34Z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0x010100A3597FE5A75FD8468B6FA838C90A39E4</vt:lpwstr>
  </property>
</Properties>
</file>