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D27-0880-47A2-B349-ACF7B592E03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70-C642-4311-8BE6-157F4D70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ED27-0880-47A2-B349-ACF7B592E03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BF70-C642-4311-8BE6-157F4D70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1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5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7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6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5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8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 Abdurrahman Albasyir</dc:creator>
  <cp:lastModifiedBy>Jafar Abdurrahman Albasyir</cp:lastModifiedBy>
  <cp:revision>1</cp:revision>
  <dcterms:created xsi:type="dcterms:W3CDTF">2015-11-24T14:02:34Z</dcterms:created>
  <dcterms:modified xsi:type="dcterms:W3CDTF">2015-11-24T14:02:34Z</dcterms:modified>
</cp:coreProperties>
</file>