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7B35-9521-43BC-951D-BF8F9538810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7C4C-892F-4C36-AA48-2A854DF1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4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7B35-9521-43BC-951D-BF8F9538810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7C4C-892F-4C36-AA48-2A854DF1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4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7B35-9521-43BC-951D-BF8F9538810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7C4C-892F-4C36-AA48-2A854DF1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35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7B35-9521-43BC-951D-BF8F9538810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7C4C-892F-4C36-AA48-2A854DF1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0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7B35-9521-43BC-951D-BF8F9538810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7C4C-892F-4C36-AA48-2A854DF1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27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7B35-9521-43BC-951D-BF8F9538810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7C4C-892F-4C36-AA48-2A854DF1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2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7B35-9521-43BC-951D-BF8F9538810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7C4C-892F-4C36-AA48-2A854DF1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2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7B35-9521-43BC-951D-BF8F9538810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7C4C-892F-4C36-AA48-2A854DF1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84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7B35-9521-43BC-951D-BF8F9538810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7C4C-892F-4C36-AA48-2A854DF1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8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7B35-9521-43BC-951D-BF8F9538810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7C4C-892F-4C36-AA48-2A854DF1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8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7B35-9521-43BC-951D-BF8F9538810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7C4C-892F-4C36-AA48-2A854DF1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9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7B35-9521-43BC-951D-BF8F9538810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A7C4C-892F-4C36-AA48-2A854DF1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31840" y="404664"/>
            <a:ext cx="2592288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563888" y="7647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Collection</a:t>
            </a:r>
            <a:endParaRPr lang="en-IN" dirty="0"/>
          </a:p>
        </p:txBody>
      </p:sp>
      <p:sp>
        <p:nvSpPr>
          <p:cNvPr id="6" name="Down Arrow 5"/>
          <p:cNvSpPr/>
          <p:nvPr/>
        </p:nvSpPr>
        <p:spPr>
          <a:xfrm>
            <a:off x="4211960" y="1484784"/>
            <a:ext cx="43204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203848" y="2492896"/>
            <a:ext cx="2592288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707904" y="285467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import</a:t>
            </a:r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444208" y="2492896"/>
            <a:ext cx="237626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660232" y="278179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Import libraries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Load CSV </a:t>
            </a:r>
            <a:r>
              <a:rPr lang="en-IN" dirty="0" err="1" smtClean="0"/>
              <a:t>Datas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5796136" y="3032956"/>
            <a:ext cx="648072" cy="144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4211960" y="3573016"/>
            <a:ext cx="43204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3203848" y="4581128"/>
            <a:ext cx="2592288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563888" y="497588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visualisation</a:t>
            </a:r>
          </a:p>
          <a:p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5796136" y="5084314"/>
            <a:ext cx="648072" cy="144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444208" y="4437112"/>
            <a:ext cx="2376264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804248" y="443711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Line Graph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Scatter Plot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Bar Graph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Doughnut Plot</a:t>
            </a:r>
            <a:endParaRPr lang="en-IN" dirty="0"/>
          </a:p>
        </p:txBody>
      </p:sp>
      <p:sp>
        <p:nvSpPr>
          <p:cNvPr id="19" name="Down Arrow 18"/>
          <p:cNvSpPr/>
          <p:nvPr/>
        </p:nvSpPr>
        <p:spPr>
          <a:xfrm>
            <a:off x="4270276" y="5661248"/>
            <a:ext cx="43204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5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3848" y="332656"/>
            <a:ext cx="2592288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779912" y="54868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Chatbot Development</a:t>
            </a:r>
            <a:endParaRPr lang="en-IN" dirty="0"/>
          </a:p>
        </p:txBody>
      </p:sp>
      <p:sp>
        <p:nvSpPr>
          <p:cNvPr id="6" name="Down Arrow 5"/>
          <p:cNvSpPr/>
          <p:nvPr/>
        </p:nvSpPr>
        <p:spPr>
          <a:xfrm>
            <a:off x="4214597" y="3501008"/>
            <a:ext cx="43204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203848" y="2420888"/>
            <a:ext cx="2592288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491880" y="263691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Deep Learning Model for Prediction</a:t>
            </a: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4211960" y="1412776"/>
            <a:ext cx="43204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5796136" y="2852936"/>
            <a:ext cx="648072" cy="144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444208" y="2276872"/>
            <a:ext cx="2376264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660232" y="2348880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Pre Processing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Model building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Model Training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Evaluation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Future Prediction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203848" y="4509120"/>
            <a:ext cx="2592288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851920" y="48598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Integration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64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Prapti Mishra</dc:creator>
  <cp:lastModifiedBy>Prapti Mishra</cp:lastModifiedBy>
  <cp:revision>2</cp:revision>
  <dcterms:created xsi:type="dcterms:W3CDTF">2024-06-28T16:59:30Z</dcterms:created>
  <dcterms:modified xsi:type="dcterms:W3CDTF">2024-06-28T17:16:56Z</dcterms:modified>
</cp:coreProperties>
</file>