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f9c2ad22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f9c2ad22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f9c2ad22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f9c2ad22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f9c2ad22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f9c2ad22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f9c2ad22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f9c2ad22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f9c2ad22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f9c2ad22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f9c2ad227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f9c2ad227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f9c2ad227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f9c2ad227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f9c2ad227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f9c2ad227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zip-handler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Script flow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Run script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Input: zip-file, username/password file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script: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Create temporary directories for the zip, git, and repository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Unzip the input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Download portable version of git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Clone repository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200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Script flow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Run script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Input: zip-file, username/password file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script: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Create temporary directories for the zip, git, and repository, unzip the input file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Download portable version of git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Clone repository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200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Script flow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Run script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Input: zip-file, username/password file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script: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Create temporary directories for the zip, git, and repository, unzip the input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Download portable version of git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Clone repository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200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Script flow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Run script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Input: zip-file, username/password file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script: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Create temporary directories for the zip, git, and repository, unzip the input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Download portable version of git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Clone repository</a:t>
            </a:r>
            <a:endParaRPr b="1"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200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Script flow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script: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Copy content of unzipped input file into cloned repository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Push it back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Push zip to artifactory with the commit hash as name, for traceability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Clean up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200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Script flow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script: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Copy content of unzipped input file into cloned repository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Push it back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Push zip to artifactory with the commit hash as name, for traceability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Clean up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200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Script flow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script: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Copy content of unzipped input file into cloned repository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Push it back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Push zip to artifactory with the commit hash as name, for traceability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Clean up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200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Script flow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script: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Copy content of unzipped input file into cloned repository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Push it back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Push zip to artifactory with the commit hash as name, for traceability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Clean up</a:t>
            </a:r>
            <a:endParaRPr b="1"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200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