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1" r:id="rId6"/>
    <p:sldId id="280" r:id="rId7"/>
    <p:sldId id="278" r:id="rId8"/>
    <p:sldId id="282" r:id="rId9"/>
    <p:sldId id="289" r:id="rId10"/>
    <p:sldId id="283" r:id="rId11"/>
    <p:sldId id="284" r:id="rId12"/>
    <p:sldId id="285" r:id="rId13"/>
    <p:sldId id="286" r:id="rId14"/>
    <p:sldId id="287" r:id="rId15"/>
    <p:sldId id="276" r:id="rId16"/>
    <p:sldId id="265" r:id="rId17"/>
    <p:sldId id="269" r:id="rId18"/>
    <p:sldId id="266" r:id="rId19"/>
    <p:sldId id="275" r:id="rId20"/>
    <p:sldId id="26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D13E8-7D1B-4E23-9291-DDB281850D60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2F7FC75-1DDC-4FCC-A353-F7A1F1373C09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9CE1543-7917-4155-895C-16E9BD1B33C4}" type="parTrans" cxnId="{7037E6B2-F6D1-4063-9E2B-6644F3C573E2}">
      <dgm:prSet/>
      <dgm:spPr/>
      <dgm:t>
        <a:bodyPr/>
        <a:lstStyle/>
        <a:p>
          <a:endParaRPr lang="en-US"/>
        </a:p>
      </dgm:t>
    </dgm:pt>
    <dgm:pt modelId="{22717BDF-5F4E-416E-AC22-15423D4E82FA}" type="sibTrans" cxnId="{7037E6B2-F6D1-4063-9E2B-6644F3C573E2}">
      <dgm:prSet/>
      <dgm:spPr/>
      <dgm:t>
        <a:bodyPr/>
        <a:lstStyle/>
        <a:p>
          <a:endParaRPr lang="en-US"/>
        </a:p>
      </dgm:t>
    </dgm:pt>
    <dgm:pt modelId="{B4CDC9A3-626A-4717-A925-3B1C246FFA1B}">
      <dgm:prSet phldrT="[Text]"/>
      <dgm:spPr/>
      <dgm:t>
        <a:bodyPr/>
        <a:lstStyle/>
        <a:p>
          <a:r>
            <a:rPr lang="en-US" dirty="0"/>
            <a:t>Temperature</a:t>
          </a:r>
        </a:p>
        <a:p>
          <a:r>
            <a:rPr lang="en-US" dirty="0"/>
            <a:t>(Low, Medium, High)</a:t>
          </a:r>
        </a:p>
      </dgm:t>
    </dgm:pt>
    <dgm:pt modelId="{BD0601BB-43F3-473B-B516-2D02C2803982}" type="parTrans" cxnId="{8CE83C57-9FE9-4A61-906D-8ACD936AE446}">
      <dgm:prSet/>
      <dgm:spPr/>
      <dgm:t>
        <a:bodyPr/>
        <a:lstStyle/>
        <a:p>
          <a:endParaRPr lang="en-US"/>
        </a:p>
      </dgm:t>
    </dgm:pt>
    <dgm:pt modelId="{EE4069D1-8E2E-40A5-8080-721AA6058ED6}" type="sibTrans" cxnId="{8CE83C57-9FE9-4A61-906D-8ACD936AE446}">
      <dgm:prSet/>
      <dgm:spPr/>
      <dgm:t>
        <a:bodyPr/>
        <a:lstStyle/>
        <a:p>
          <a:endParaRPr lang="en-US"/>
        </a:p>
      </dgm:t>
    </dgm:pt>
    <dgm:pt modelId="{0D31E9AB-A92C-4833-892B-118C4444FD8D}">
      <dgm:prSet phldrT="[Text]"/>
      <dgm:spPr/>
      <dgm:t>
        <a:bodyPr/>
        <a:lstStyle/>
        <a:p>
          <a:r>
            <a:rPr lang="en-US" dirty="0"/>
            <a:t>Day</a:t>
          </a:r>
        </a:p>
        <a:p>
          <a:r>
            <a:rPr lang="en-US" dirty="0"/>
            <a:t>(Weekend, </a:t>
          </a:r>
          <a:r>
            <a:rPr lang="en-US" dirty="0" err="1"/>
            <a:t>Weeekday</a:t>
          </a:r>
          <a:r>
            <a:rPr lang="en-US" dirty="0"/>
            <a:t>)</a:t>
          </a:r>
        </a:p>
      </dgm:t>
    </dgm:pt>
    <dgm:pt modelId="{3A47014E-3ECB-418F-ACEC-5A74CEFAA021}" type="parTrans" cxnId="{80E52F16-FD48-4D88-89A8-8B28E033CBBE}">
      <dgm:prSet/>
      <dgm:spPr/>
      <dgm:t>
        <a:bodyPr/>
        <a:lstStyle/>
        <a:p>
          <a:endParaRPr lang="en-US"/>
        </a:p>
      </dgm:t>
    </dgm:pt>
    <dgm:pt modelId="{09CD6BDD-83BC-4E28-AEDF-F33465A35173}" type="sibTrans" cxnId="{80E52F16-FD48-4D88-89A8-8B28E033CBBE}">
      <dgm:prSet/>
      <dgm:spPr/>
      <dgm:t>
        <a:bodyPr/>
        <a:lstStyle/>
        <a:p>
          <a:endParaRPr lang="en-US"/>
        </a:p>
      </dgm:t>
    </dgm:pt>
    <dgm:pt modelId="{5A6AA594-AAEF-43E1-A21F-DBB217AF7ED1}">
      <dgm:prSet phldrT="[Text]"/>
      <dgm:spPr/>
      <dgm:t>
        <a:bodyPr/>
        <a:lstStyle/>
        <a:p>
          <a:r>
            <a:rPr lang="en-US" dirty="0"/>
            <a:t>Number of People</a:t>
          </a:r>
        </a:p>
        <a:p>
          <a:r>
            <a:rPr lang="en-US" dirty="0"/>
            <a:t>(Low, Average, High)</a:t>
          </a:r>
        </a:p>
      </dgm:t>
    </dgm:pt>
    <dgm:pt modelId="{2B3EEBE7-4C89-4CAC-8684-1550B52E9A12}" type="parTrans" cxnId="{884DEC37-D53D-4FDB-B76C-5FE12F10B327}">
      <dgm:prSet/>
      <dgm:spPr/>
      <dgm:t>
        <a:bodyPr/>
        <a:lstStyle/>
        <a:p>
          <a:endParaRPr lang="en-US"/>
        </a:p>
      </dgm:t>
    </dgm:pt>
    <dgm:pt modelId="{E6BF2B40-A08F-4265-9736-067AD25C7D60}" type="sibTrans" cxnId="{884DEC37-D53D-4FDB-B76C-5FE12F10B327}">
      <dgm:prSet/>
      <dgm:spPr/>
      <dgm:t>
        <a:bodyPr/>
        <a:lstStyle/>
        <a:p>
          <a:endParaRPr lang="en-US"/>
        </a:p>
      </dgm:t>
    </dgm:pt>
    <dgm:pt modelId="{6BEECD54-192F-46FF-BB39-AC38AFC127CA}">
      <dgm:prSet/>
      <dgm:spPr/>
      <dgm:t>
        <a:bodyPr/>
        <a:lstStyle/>
        <a:p>
          <a:r>
            <a:rPr lang="en-US" dirty="0"/>
            <a:t>Month</a:t>
          </a:r>
        </a:p>
        <a:p>
          <a:r>
            <a:rPr lang="en-US" dirty="0"/>
            <a:t>(Summer, Fall, Winter, Spring)</a:t>
          </a:r>
        </a:p>
      </dgm:t>
    </dgm:pt>
    <dgm:pt modelId="{98CE6190-AC17-40DE-9CFE-77259F44D12C}" type="parTrans" cxnId="{CCFF4DE6-5FAD-4B3B-ABE7-21832F2F1B42}">
      <dgm:prSet/>
      <dgm:spPr/>
      <dgm:t>
        <a:bodyPr/>
        <a:lstStyle/>
        <a:p>
          <a:endParaRPr lang="en-US"/>
        </a:p>
      </dgm:t>
    </dgm:pt>
    <dgm:pt modelId="{65565E56-9E9C-416A-ABFB-B8775FB9CE36}" type="sibTrans" cxnId="{CCFF4DE6-5FAD-4B3B-ABE7-21832F2F1B42}">
      <dgm:prSet/>
      <dgm:spPr/>
      <dgm:t>
        <a:bodyPr/>
        <a:lstStyle/>
        <a:p>
          <a:endParaRPr lang="en-US"/>
        </a:p>
      </dgm:t>
    </dgm:pt>
    <dgm:pt modelId="{65FC0928-FC64-4F39-9847-D12F06227FD5}">
      <dgm:prSet/>
      <dgm:spPr/>
      <dgm:t>
        <a:bodyPr/>
        <a:lstStyle/>
        <a:p>
          <a:r>
            <a:rPr lang="en-US" dirty="0"/>
            <a:t>Hour</a:t>
          </a:r>
        </a:p>
        <a:p>
          <a:r>
            <a:rPr lang="en-US" dirty="0"/>
            <a:t>(Morning, Afternoon, Evening, Night)</a:t>
          </a:r>
        </a:p>
      </dgm:t>
    </dgm:pt>
    <dgm:pt modelId="{370634F9-9DD6-4A6C-8E33-34DE2CF41F7E}" type="parTrans" cxnId="{7B0B1666-47A8-4287-B859-1C4E4D06C405}">
      <dgm:prSet/>
      <dgm:spPr/>
      <dgm:t>
        <a:bodyPr/>
        <a:lstStyle/>
        <a:p>
          <a:endParaRPr lang="en-US"/>
        </a:p>
      </dgm:t>
    </dgm:pt>
    <dgm:pt modelId="{03843CB2-138B-4DFD-9BB8-09FCCE8A8B1E}" type="sibTrans" cxnId="{7B0B1666-47A8-4287-B859-1C4E4D06C405}">
      <dgm:prSet/>
      <dgm:spPr/>
      <dgm:t>
        <a:bodyPr/>
        <a:lstStyle/>
        <a:p>
          <a:endParaRPr lang="en-US"/>
        </a:p>
      </dgm:t>
    </dgm:pt>
    <dgm:pt modelId="{9F5D502F-00DE-4D17-AF5E-09140B56CE30}" type="pres">
      <dgm:prSet presAssocID="{4C1D13E8-7D1B-4E23-9291-DDB281850D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C4E3E5C-409C-4466-91E3-72F7EC582C6B}" type="pres">
      <dgm:prSet presAssocID="{42F7FC75-1DDC-4FCC-A353-F7A1F1373C09}" presName="root1" presStyleCnt="0"/>
      <dgm:spPr/>
    </dgm:pt>
    <dgm:pt modelId="{B82E9F33-E4F8-47D8-B22D-2327767FE5E7}" type="pres">
      <dgm:prSet presAssocID="{42F7FC75-1DDC-4FCC-A353-F7A1F1373C09}" presName="LevelOneTextNode" presStyleLbl="node0" presStyleIdx="0" presStyleCnt="1">
        <dgm:presLayoutVars>
          <dgm:chPref val="3"/>
        </dgm:presLayoutVars>
      </dgm:prSet>
      <dgm:spPr/>
    </dgm:pt>
    <dgm:pt modelId="{2448F39D-B3F5-47FF-A707-7179E520F61B}" type="pres">
      <dgm:prSet presAssocID="{42F7FC75-1DDC-4FCC-A353-F7A1F1373C09}" presName="level2hierChild" presStyleCnt="0"/>
      <dgm:spPr/>
    </dgm:pt>
    <dgm:pt modelId="{323B80A6-BD48-4C67-A336-1C49313136D1}" type="pres">
      <dgm:prSet presAssocID="{BD0601BB-43F3-473B-B516-2D02C2803982}" presName="conn2-1" presStyleLbl="parChTrans1D2" presStyleIdx="0" presStyleCnt="5"/>
      <dgm:spPr/>
    </dgm:pt>
    <dgm:pt modelId="{E3283A9F-4E64-4533-B3FF-849A5D725CDB}" type="pres">
      <dgm:prSet presAssocID="{BD0601BB-43F3-473B-B516-2D02C2803982}" presName="connTx" presStyleLbl="parChTrans1D2" presStyleIdx="0" presStyleCnt="5"/>
      <dgm:spPr/>
    </dgm:pt>
    <dgm:pt modelId="{FECCDC81-1993-46F8-80CD-98E5303C2359}" type="pres">
      <dgm:prSet presAssocID="{B4CDC9A3-626A-4717-A925-3B1C246FFA1B}" presName="root2" presStyleCnt="0"/>
      <dgm:spPr/>
    </dgm:pt>
    <dgm:pt modelId="{BA424A78-84BF-45C7-A8DD-65271D422843}" type="pres">
      <dgm:prSet presAssocID="{B4CDC9A3-626A-4717-A925-3B1C246FFA1B}" presName="LevelTwoTextNode" presStyleLbl="node2" presStyleIdx="0" presStyleCnt="5" custLinFactNeighborX="212" custLinFactNeighborY="1366">
        <dgm:presLayoutVars>
          <dgm:chPref val="3"/>
        </dgm:presLayoutVars>
      </dgm:prSet>
      <dgm:spPr/>
    </dgm:pt>
    <dgm:pt modelId="{E6A364E5-0982-49A9-A02E-095F9854805A}" type="pres">
      <dgm:prSet presAssocID="{B4CDC9A3-626A-4717-A925-3B1C246FFA1B}" presName="level3hierChild" presStyleCnt="0"/>
      <dgm:spPr/>
    </dgm:pt>
    <dgm:pt modelId="{FA5BC88B-8D99-441A-BCCD-354A045513AB}" type="pres">
      <dgm:prSet presAssocID="{98CE6190-AC17-40DE-9CFE-77259F44D12C}" presName="conn2-1" presStyleLbl="parChTrans1D2" presStyleIdx="1" presStyleCnt="5"/>
      <dgm:spPr/>
    </dgm:pt>
    <dgm:pt modelId="{7ED4F27E-BE7B-4D3F-817C-2A26B42CB2A7}" type="pres">
      <dgm:prSet presAssocID="{98CE6190-AC17-40DE-9CFE-77259F44D12C}" presName="connTx" presStyleLbl="parChTrans1D2" presStyleIdx="1" presStyleCnt="5"/>
      <dgm:spPr/>
    </dgm:pt>
    <dgm:pt modelId="{131827A1-5197-4E9B-A8B9-B4F653A34283}" type="pres">
      <dgm:prSet presAssocID="{6BEECD54-192F-46FF-BB39-AC38AFC127CA}" presName="root2" presStyleCnt="0"/>
      <dgm:spPr/>
    </dgm:pt>
    <dgm:pt modelId="{61694701-AF69-4C2B-B2AF-0B2F5C8774D2}" type="pres">
      <dgm:prSet presAssocID="{6BEECD54-192F-46FF-BB39-AC38AFC127CA}" presName="LevelTwoTextNode" presStyleLbl="node2" presStyleIdx="1" presStyleCnt="5">
        <dgm:presLayoutVars>
          <dgm:chPref val="3"/>
        </dgm:presLayoutVars>
      </dgm:prSet>
      <dgm:spPr/>
    </dgm:pt>
    <dgm:pt modelId="{A4F94283-ACAD-4CA7-8779-B592FCD9BF3C}" type="pres">
      <dgm:prSet presAssocID="{6BEECD54-192F-46FF-BB39-AC38AFC127CA}" presName="level3hierChild" presStyleCnt="0"/>
      <dgm:spPr/>
    </dgm:pt>
    <dgm:pt modelId="{BFE6FE5B-353F-47D7-93D7-4FF0F82F4001}" type="pres">
      <dgm:prSet presAssocID="{370634F9-9DD6-4A6C-8E33-34DE2CF41F7E}" presName="conn2-1" presStyleLbl="parChTrans1D2" presStyleIdx="2" presStyleCnt="5"/>
      <dgm:spPr/>
    </dgm:pt>
    <dgm:pt modelId="{CAA34C88-003D-4A71-99B7-E0C500DB78D8}" type="pres">
      <dgm:prSet presAssocID="{370634F9-9DD6-4A6C-8E33-34DE2CF41F7E}" presName="connTx" presStyleLbl="parChTrans1D2" presStyleIdx="2" presStyleCnt="5"/>
      <dgm:spPr/>
    </dgm:pt>
    <dgm:pt modelId="{0AC22DC7-72E3-43DC-8EA9-C9263EF10B41}" type="pres">
      <dgm:prSet presAssocID="{65FC0928-FC64-4F39-9847-D12F06227FD5}" presName="root2" presStyleCnt="0"/>
      <dgm:spPr/>
    </dgm:pt>
    <dgm:pt modelId="{B2F533F1-4831-4BB5-81CA-0CC5BE0C3FD0}" type="pres">
      <dgm:prSet presAssocID="{65FC0928-FC64-4F39-9847-D12F06227FD5}" presName="LevelTwoTextNode" presStyleLbl="node2" presStyleIdx="2" presStyleCnt="5">
        <dgm:presLayoutVars>
          <dgm:chPref val="3"/>
        </dgm:presLayoutVars>
      </dgm:prSet>
      <dgm:spPr/>
    </dgm:pt>
    <dgm:pt modelId="{43D84580-221A-414F-B722-2739DC865E2D}" type="pres">
      <dgm:prSet presAssocID="{65FC0928-FC64-4F39-9847-D12F06227FD5}" presName="level3hierChild" presStyleCnt="0"/>
      <dgm:spPr/>
    </dgm:pt>
    <dgm:pt modelId="{E41CCFF9-72AC-45DC-B138-910A1EC73584}" type="pres">
      <dgm:prSet presAssocID="{3A47014E-3ECB-418F-ACEC-5A74CEFAA021}" presName="conn2-1" presStyleLbl="parChTrans1D2" presStyleIdx="3" presStyleCnt="5"/>
      <dgm:spPr/>
    </dgm:pt>
    <dgm:pt modelId="{75DB5479-B6B9-499E-BEBD-23C3212E86CE}" type="pres">
      <dgm:prSet presAssocID="{3A47014E-3ECB-418F-ACEC-5A74CEFAA021}" presName="connTx" presStyleLbl="parChTrans1D2" presStyleIdx="3" presStyleCnt="5"/>
      <dgm:spPr/>
    </dgm:pt>
    <dgm:pt modelId="{D6972776-52BB-4A38-BD34-F3159D635369}" type="pres">
      <dgm:prSet presAssocID="{0D31E9AB-A92C-4833-892B-118C4444FD8D}" presName="root2" presStyleCnt="0"/>
      <dgm:spPr/>
    </dgm:pt>
    <dgm:pt modelId="{76B11B98-B393-44CB-81B5-BBEFFD2BA38F}" type="pres">
      <dgm:prSet presAssocID="{0D31E9AB-A92C-4833-892B-118C4444FD8D}" presName="LevelTwoTextNode" presStyleLbl="node2" presStyleIdx="3" presStyleCnt="5">
        <dgm:presLayoutVars>
          <dgm:chPref val="3"/>
        </dgm:presLayoutVars>
      </dgm:prSet>
      <dgm:spPr/>
    </dgm:pt>
    <dgm:pt modelId="{9A911F4D-5103-479F-ADE3-8AFAE6E2F721}" type="pres">
      <dgm:prSet presAssocID="{0D31E9AB-A92C-4833-892B-118C4444FD8D}" presName="level3hierChild" presStyleCnt="0"/>
      <dgm:spPr/>
    </dgm:pt>
    <dgm:pt modelId="{66C408A6-3874-4F80-AC6A-F03F18BEF716}" type="pres">
      <dgm:prSet presAssocID="{2B3EEBE7-4C89-4CAC-8684-1550B52E9A12}" presName="conn2-1" presStyleLbl="parChTrans1D2" presStyleIdx="4" presStyleCnt="5"/>
      <dgm:spPr/>
    </dgm:pt>
    <dgm:pt modelId="{CE2AB191-CE0F-47D1-9A42-D00B889FE076}" type="pres">
      <dgm:prSet presAssocID="{2B3EEBE7-4C89-4CAC-8684-1550B52E9A12}" presName="connTx" presStyleLbl="parChTrans1D2" presStyleIdx="4" presStyleCnt="5"/>
      <dgm:spPr/>
    </dgm:pt>
    <dgm:pt modelId="{D67A9299-BCAC-4770-B3BD-6E978E99FB1A}" type="pres">
      <dgm:prSet presAssocID="{5A6AA594-AAEF-43E1-A21F-DBB217AF7ED1}" presName="root2" presStyleCnt="0"/>
      <dgm:spPr/>
    </dgm:pt>
    <dgm:pt modelId="{DD848BF8-63C3-421D-A5E9-CA67A9DCDD38}" type="pres">
      <dgm:prSet presAssocID="{5A6AA594-AAEF-43E1-A21F-DBB217AF7ED1}" presName="LevelTwoTextNode" presStyleLbl="node2" presStyleIdx="4" presStyleCnt="5">
        <dgm:presLayoutVars>
          <dgm:chPref val="3"/>
        </dgm:presLayoutVars>
      </dgm:prSet>
      <dgm:spPr/>
    </dgm:pt>
    <dgm:pt modelId="{E521FCB0-49C6-486C-86E2-6868ABBB4F04}" type="pres">
      <dgm:prSet presAssocID="{5A6AA594-AAEF-43E1-A21F-DBB217AF7ED1}" presName="level3hierChild" presStyleCnt="0"/>
      <dgm:spPr/>
    </dgm:pt>
  </dgm:ptLst>
  <dgm:cxnLst>
    <dgm:cxn modelId="{23B0EB22-3B8F-4D47-904B-C5ED6A668777}" type="presOf" srcId="{5A6AA594-AAEF-43E1-A21F-DBB217AF7ED1}" destId="{DD848BF8-63C3-421D-A5E9-CA67A9DCDD38}" srcOrd="0" destOrd="0" presId="urn:microsoft.com/office/officeart/2008/layout/HorizontalMultiLevelHierarchy"/>
    <dgm:cxn modelId="{7B0B1666-47A8-4287-B859-1C4E4D06C405}" srcId="{42F7FC75-1DDC-4FCC-A353-F7A1F1373C09}" destId="{65FC0928-FC64-4F39-9847-D12F06227FD5}" srcOrd="2" destOrd="0" parTransId="{370634F9-9DD6-4A6C-8E33-34DE2CF41F7E}" sibTransId="{03843CB2-138B-4DFD-9BB8-09FCCE8A8B1E}"/>
    <dgm:cxn modelId="{7037E6B2-F6D1-4063-9E2B-6644F3C573E2}" srcId="{4C1D13E8-7D1B-4E23-9291-DDB281850D60}" destId="{42F7FC75-1DDC-4FCC-A353-F7A1F1373C09}" srcOrd="0" destOrd="0" parTransId="{B9CE1543-7917-4155-895C-16E9BD1B33C4}" sibTransId="{22717BDF-5F4E-416E-AC22-15423D4E82FA}"/>
    <dgm:cxn modelId="{0A54045A-C103-4955-8588-EE9C97479E65}" type="presOf" srcId="{3A47014E-3ECB-418F-ACEC-5A74CEFAA021}" destId="{75DB5479-B6B9-499E-BEBD-23C3212E86CE}" srcOrd="1" destOrd="0" presId="urn:microsoft.com/office/officeart/2008/layout/HorizontalMultiLevelHierarchy"/>
    <dgm:cxn modelId="{884DEC37-D53D-4FDB-B76C-5FE12F10B327}" srcId="{42F7FC75-1DDC-4FCC-A353-F7A1F1373C09}" destId="{5A6AA594-AAEF-43E1-A21F-DBB217AF7ED1}" srcOrd="4" destOrd="0" parTransId="{2B3EEBE7-4C89-4CAC-8684-1550B52E9A12}" sibTransId="{E6BF2B40-A08F-4265-9736-067AD25C7D60}"/>
    <dgm:cxn modelId="{FF36B0B7-2A20-4A66-B160-79EE7B78D75A}" type="presOf" srcId="{370634F9-9DD6-4A6C-8E33-34DE2CF41F7E}" destId="{CAA34C88-003D-4A71-99B7-E0C500DB78D8}" srcOrd="1" destOrd="0" presId="urn:microsoft.com/office/officeart/2008/layout/HorizontalMultiLevelHierarchy"/>
    <dgm:cxn modelId="{80E52F16-FD48-4D88-89A8-8B28E033CBBE}" srcId="{42F7FC75-1DDC-4FCC-A353-F7A1F1373C09}" destId="{0D31E9AB-A92C-4833-892B-118C4444FD8D}" srcOrd="3" destOrd="0" parTransId="{3A47014E-3ECB-418F-ACEC-5A74CEFAA021}" sibTransId="{09CD6BDD-83BC-4E28-AEDF-F33465A35173}"/>
    <dgm:cxn modelId="{C6369544-2906-410D-9569-35DA589182AE}" type="presOf" srcId="{4C1D13E8-7D1B-4E23-9291-DDB281850D60}" destId="{9F5D502F-00DE-4D17-AF5E-09140B56CE30}" srcOrd="0" destOrd="0" presId="urn:microsoft.com/office/officeart/2008/layout/HorizontalMultiLevelHierarchy"/>
    <dgm:cxn modelId="{9058858E-CDC3-4AB0-B557-72DEDA146763}" type="presOf" srcId="{0D31E9AB-A92C-4833-892B-118C4444FD8D}" destId="{76B11B98-B393-44CB-81B5-BBEFFD2BA38F}" srcOrd="0" destOrd="0" presId="urn:microsoft.com/office/officeart/2008/layout/HorizontalMultiLevelHierarchy"/>
    <dgm:cxn modelId="{E57443E1-FEE8-46AD-93CE-B63509CE48D3}" type="presOf" srcId="{3A47014E-3ECB-418F-ACEC-5A74CEFAA021}" destId="{E41CCFF9-72AC-45DC-B138-910A1EC73584}" srcOrd="0" destOrd="0" presId="urn:microsoft.com/office/officeart/2008/layout/HorizontalMultiLevelHierarchy"/>
    <dgm:cxn modelId="{CCFF4DE6-5FAD-4B3B-ABE7-21832F2F1B42}" srcId="{42F7FC75-1DDC-4FCC-A353-F7A1F1373C09}" destId="{6BEECD54-192F-46FF-BB39-AC38AFC127CA}" srcOrd="1" destOrd="0" parTransId="{98CE6190-AC17-40DE-9CFE-77259F44D12C}" sibTransId="{65565E56-9E9C-416A-ABFB-B8775FB9CE36}"/>
    <dgm:cxn modelId="{5C8675BB-43F4-4D42-AF7B-EC777DD5C219}" type="presOf" srcId="{98CE6190-AC17-40DE-9CFE-77259F44D12C}" destId="{FA5BC88B-8D99-441A-BCCD-354A045513AB}" srcOrd="0" destOrd="0" presId="urn:microsoft.com/office/officeart/2008/layout/HorizontalMultiLevelHierarchy"/>
    <dgm:cxn modelId="{0E380287-FE53-4DFE-9BDA-A20960381221}" type="presOf" srcId="{BD0601BB-43F3-473B-B516-2D02C2803982}" destId="{E3283A9F-4E64-4533-B3FF-849A5D725CDB}" srcOrd="1" destOrd="0" presId="urn:microsoft.com/office/officeart/2008/layout/HorizontalMultiLevelHierarchy"/>
    <dgm:cxn modelId="{EEEECBC3-49CC-40AD-89FE-6F22508ECEA8}" type="presOf" srcId="{65FC0928-FC64-4F39-9847-D12F06227FD5}" destId="{B2F533F1-4831-4BB5-81CA-0CC5BE0C3FD0}" srcOrd="0" destOrd="0" presId="urn:microsoft.com/office/officeart/2008/layout/HorizontalMultiLevelHierarchy"/>
    <dgm:cxn modelId="{4DE1C6D0-03BE-4622-9A48-A32D70889631}" type="presOf" srcId="{B4CDC9A3-626A-4717-A925-3B1C246FFA1B}" destId="{BA424A78-84BF-45C7-A8DD-65271D422843}" srcOrd="0" destOrd="0" presId="urn:microsoft.com/office/officeart/2008/layout/HorizontalMultiLevelHierarchy"/>
    <dgm:cxn modelId="{FF38CC02-60A2-4055-95CE-839748DC5021}" type="presOf" srcId="{2B3EEBE7-4C89-4CAC-8684-1550B52E9A12}" destId="{CE2AB191-CE0F-47D1-9A42-D00B889FE076}" srcOrd="1" destOrd="0" presId="urn:microsoft.com/office/officeart/2008/layout/HorizontalMultiLevelHierarchy"/>
    <dgm:cxn modelId="{0B745E07-DBCB-48CB-93B6-810249A0076F}" type="presOf" srcId="{370634F9-9DD6-4A6C-8E33-34DE2CF41F7E}" destId="{BFE6FE5B-353F-47D7-93D7-4FF0F82F4001}" srcOrd="0" destOrd="0" presId="urn:microsoft.com/office/officeart/2008/layout/HorizontalMultiLevelHierarchy"/>
    <dgm:cxn modelId="{27F90A29-D9D7-43AE-882C-5F220314B2FB}" type="presOf" srcId="{42F7FC75-1DDC-4FCC-A353-F7A1F1373C09}" destId="{B82E9F33-E4F8-47D8-B22D-2327767FE5E7}" srcOrd="0" destOrd="0" presId="urn:microsoft.com/office/officeart/2008/layout/HorizontalMultiLevelHierarchy"/>
    <dgm:cxn modelId="{31E143B2-E0A2-493F-8A48-DF6B3EA8DD4D}" type="presOf" srcId="{2B3EEBE7-4C89-4CAC-8684-1550B52E9A12}" destId="{66C408A6-3874-4F80-AC6A-F03F18BEF716}" srcOrd="0" destOrd="0" presId="urn:microsoft.com/office/officeart/2008/layout/HorizontalMultiLevelHierarchy"/>
    <dgm:cxn modelId="{8CE83C57-9FE9-4A61-906D-8ACD936AE446}" srcId="{42F7FC75-1DDC-4FCC-A353-F7A1F1373C09}" destId="{B4CDC9A3-626A-4717-A925-3B1C246FFA1B}" srcOrd="0" destOrd="0" parTransId="{BD0601BB-43F3-473B-B516-2D02C2803982}" sibTransId="{EE4069D1-8E2E-40A5-8080-721AA6058ED6}"/>
    <dgm:cxn modelId="{BC8EFDC3-5265-4CF7-AAA0-EA2E275248D5}" type="presOf" srcId="{BD0601BB-43F3-473B-B516-2D02C2803982}" destId="{323B80A6-BD48-4C67-A336-1C49313136D1}" srcOrd="0" destOrd="0" presId="urn:microsoft.com/office/officeart/2008/layout/HorizontalMultiLevelHierarchy"/>
    <dgm:cxn modelId="{A800AC1C-724E-4B85-BB8F-E572DAFA00CF}" type="presOf" srcId="{98CE6190-AC17-40DE-9CFE-77259F44D12C}" destId="{7ED4F27E-BE7B-4D3F-817C-2A26B42CB2A7}" srcOrd="1" destOrd="0" presId="urn:microsoft.com/office/officeart/2008/layout/HorizontalMultiLevelHierarchy"/>
    <dgm:cxn modelId="{7F498BC1-34DF-4F54-9393-E9E5CAD1592D}" type="presOf" srcId="{6BEECD54-192F-46FF-BB39-AC38AFC127CA}" destId="{61694701-AF69-4C2B-B2AF-0B2F5C8774D2}" srcOrd="0" destOrd="0" presId="urn:microsoft.com/office/officeart/2008/layout/HorizontalMultiLevelHierarchy"/>
    <dgm:cxn modelId="{F502AF2E-CBCC-4760-A3A2-89346C3E5422}" type="presParOf" srcId="{9F5D502F-00DE-4D17-AF5E-09140B56CE30}" destId="{4C4E3E5C-409C-4466-91E3-72F7EC582C6B}" srcOrd="0" destOrd="0" presId="urn:microsoft.com/office/officeart/2008/layout/HorizontalMultiLevelHierarchy"/>
    <dgm:cxn modelId="{B3970667-5618-4F8E-84E5-7CAB546F30F3}" type="presParOf" srcId="{4C4E3E5C-409C-4466-91E3-72F7EC582C6B}" destId="{B82E9F33-E4F8-47D8-B22D-2327767FE5E7}" srcOrd="0" destOrd="0" presId="urn:microsoft.com/office/officeart/2008/layout/HorizontalMultiLevelHierarchy"/>
    <dgm:cxn modelId="{FC5834BE-1BB2-49F6-B4A2-7769AE21519D}" type="presParOf" srcId="{4C4E3E5C-409C-4466-91E3-72F7EC582C6B}" destId="{2448F39D-B3F5-47FF-A707-7179E520F61B}" srcOrd="1" destOrd="0" presId="urn:microsoft.com/office/officeart/2008/layout/HorizontalMultiLevelHierarchy"/>
    <dgm:cxn modelId="{902C42F5-412F-4A6D-9BF4-E7E38F2525DE}" type="presParOf" srcId="{2448F39D-B3F5-47FF-A707-7179E520F61B}" destId="{323B80A6-BD48-4C67-A336-1C49313136D1}" srcOrd="0" destOrd="0" presId="urn:microsoft.com/office/officeart/2008/layout/HorizontalMultiLevelHierarchy"/>
    <dgm:cxn modelId="{235F0AD1-3C9A-41C7-A2A3-6F787F005D10}" type="presParOf" srcId="{323B80A6-BD48-4C67-A336-1C49313136D1}" destId="{E3283A9F-4E64-4533-B3FF-849A5D725CDB}" srcOrd="0" destOrd="0" presId="urn:microsoft.com/office/officeart/2008/layout/HorizontalMultiLevelHierarchy"/>
    <dgm:cxn modelId="{5E6FF048-E8C8-4DC3-832D-27BAEC8EFE24}" type="presParOf" srcId="{2448F39D-B3F5-47FF-A707-7179E520F61B}" destId="{FECCDC81-1993-46F8-80CD-98E5303C2359}" srcOrd="1" destOrd="0" presId="urn:microsoft.com/office/officeart/2008/layout/HorizontalMultiLevelHierarchy"/>
    <dgm:cxn modelId="{C4E00960-77BE-4F5D-AA27-4A557EE8EC84}" type="presParOf" srcId="{FECCDC81-1993-46F8-80CD-98E5303C2359}" destId="{BA424A78-84BF-45C7-A8DD-65271D422843}" srcOrd="0" destOrd="0" presId="urn:microsoft.com/office/officeart/2008/layout/HorizontalMultiLevelHierarchy"/>
    <dgm:cxn modelId="{8AD0B1E7-743F-4915-B2E3-B761DF3B506E}" type="presParOf" srcId="{FECCDC81-1993-46F8-80CD-98E5303C2359}" destId="{E6A364E5-0982-49A9-A02E-095F9854805A}" srcOrd="1" destOrd="0" presId="urn:microsoft.com/office/officeart/2008/layout/HorizontalMultiLevelHierarchy"/>
    <dgm:cxn modelId="{C913C94C-7023-4FC0-AC68-59232F523BE8}" type="presParOf" srcId="{2448F39D-B3F5-47FF-A707-7179E520F61B}" destId="{FA5BC88B-8D99-441A-BCCD-354A045513AB}" srcOrd="2" destOrd="0" presId="urn:microsoft.com/office/officeart/2008/layout/HorizontalMultiLevelHierarchy"/>
    <dgm:cxn modelId="{A260B42E-A0C9-4E1F-8298-3B52E860ACD2}" type="presParOf" srcId="{FA5BC88B-8D99-441A-BCCD-354A045513AB}" destId="{7ED4F27E-BE7B-4D3F-817C-2A26B42CB2A7}" srcOrd="0" destOrd="0" presId="urn:microsoft.com/office/officeart/2008/layout/HorizontalMultiLevelHierarchy"/>
    <dgm:cxn modelId="{77BD059C-45FE-4E99-8C4F-46FF66659DE9}" type="presParOf" srcId="{2448F39D-B3F5-47FF-A707-7179E520F61B}" destId="{131827A1-5197-4E9B-A8B9-B4F653A34283}" srcOrd="3" destOrd="0" presId="urn:microsoft.com/office/officeart/2008/layout/HorizontalMultiLevelHierarchy"/>
    <dgm:cxn modelId="{3A993C06-9B65-4DA7-B98F-00BFCBB3B09E}" type="presParOf" srcId="{131827A1-5197-4E9B-A8B9-B4F653A34283}" destId="{61694701-AF69-4C2B-B2AF-0B2F5C8774D2}" srcOrd="0" destOrd="0" presId="urn:microsoft.com/office/officeart/2008/layout/HorizontalMultiLevelHierarchy"/>
    <dgm:cxn modelId="{E012C665-9182-4193-ACE6-F9C37E0ED5F6}" type="presParOf" srcId="{131827A1-5197-4E9B-A8B9-B4F653A34283}" destId="{A4F94283-ACAD-4CA7-8779-B592FCD9BF3C}" srcOrd="1" destOrd="0" presId="urn:microsoft.com/office/officeart/2008/layout/HorizontalMultiLevelHierarchy"/>
    <dgm:cxn modelId="{1DF52C7D-693A-4D34-9BE0-7E6F4686DB8A}" type="presParOf" srcId="{2448F39D-B3F5-47FF-A707-7179E520F61B}" destId="{BFE6FE5B-353F-47D7-93D7-4FF0F82F4001}" srcOrd="4" destOrd="0" presId="urn:microsoft.com/office/officeart/2008/layout/HorizontalMultiLevelHierarchy"/>
    <dgm:cxn modelId="{F76E036F-64A3-486F-9348-A41F6B270490}" type="presParOf" srcId="{BFE6FE5B-353F-47D7-93D7-4FF0F82F4001}" destId="{CAA34C88-003D-4A71-99B7-E0C500DB78D8}" srcOrd="0" destOrd="0" presId="urn:microsoft.com/office/officeart/2008/layout/HorizontalMultiLevelHierarchy"/>
    <dgm:cxn modelId="{52163AAE-DAFF-479D-A8F4-D7FD214DA8E0}" type="presParOf" srcId="{2448F39D-B3F5-47FF-A707-7179E520F61B}" destId="{0AC22DC7-72E3-43DC-8EA9-C9263EF10B41}" srcOrd="5" destOrd="0" presId="urn:microsoft.com/office/officeart/2008/layout/HorizontalMultiLevelHierarchy"/>
    <dgm:cxn modelId="{80034D76-9606-4953-8D32-EF477C6106A2}" type="presParOf" srcId="{0AC22DC7-72E3-43DC-8EA9-C9263EF10B41}" destId="{B2F533F1-4831-4BB5-81CA-0CC5BE0C3FD0}" srcOrd="0" destOrd="0" presId="urn:microsoft.com/office/officeart/2008/layout/HorizontalMultiLevelHierarchy"/>
    <dgm:cxn modelId="{3FFC1B3A-F152-4525-A738-B7BA548550F7}" type="presParOf" srcId="{0AC22DC7-72E3-43DC-8EA9-C9263EF10B41}" destId="{43D84580-221A-414F-B722-2739DC865E2D}" srcOrd="1" destOrd="0" presId="urn:microsoft.com/office/officeart/2008/layout/HorizontalMultiLevelHierarchy"/>
    <dgm:cxn modelId="{01591C67-E82D-4A64-BA4F-E5838A203398}" type="presParOf" srcId="{2448F39D-B3F5-47FF-A707-7179E520F61B}" destId="{E41CCFF9-72AC-45DC-B138-910A1EC73584}" srcOrd="6" destOrd="0" presId="urn:microsoft.com/office/officeart/2008/layout/HorizontalMultiLevelHierarchy"/>
    <dgm:cxn modelId="{3AE755A3-DEB6-4CE7-85A4-FF8C9458E416}" type="presParOf" srcId="{E41CCFF9-72AC-45DC-B138-910A1EC73584}" destId="{75DB5479-B6B9-499E-BEBD-23C3212E86CE}" srcOrd="0" destOrd="0" presId="urn:microsoft.com/office/officeart/2008/layout/HorizontalMultiLevelHierarchy"/>
    <dgm:cxn modelId="{CB2EF8AC-6C31-4D21-B576-BBC2C60CB8A0}" type="presParOf" srcId="{2448F39D-B3F5-47FF-A707-7179E520F61B}" destId="{D6972776-52BB-4A38-BD34-F3159D635369}" srcOrd="7" destOrd="0" presId="urn:microsoft.com/office/officeart/2008/layout/HorizontalMultiLevelHierarchy"/>
    <dgm:cxn modelId="{50FB4736-B8D3-47E6-9FA2-1E2DF786BD7F}" type="presParOf" srcId="{D6972776-52BB-4A38-BD34-F3159D635369}" destId="{76B11B98-B393-44CB-81B5-BBEFFD2BA38F}" srcOrd="0" destOrd="0" presId="urn:microsoft.com/office/officeart/2008/layout/HorizontalMultiLevelHierarchy"/>
    <dgm:cxn modelId="{C1928359-CE72-48BB-BF2E-3E68E1DEAEAC}" type="presParOf" srcId="{D6972776-52BB-4A38-BD34-F3159D635369}" destId="{9A911F4D-5103-479F-ADE3-8AFAE6E2F721}" srcOrd="1" destOrd="0" presId="urn:microsoft.com/office/officeart/2008/layout/HorizontalMultiLevelHierarchy"/>
    <dgm:cxn modelId="{60025960-7CC8-4849-AB58-6983DE01AA09}" type="presParOf" srcId="{2448F39D-B3F5-47FF-A707-7179E520F61B}" destId="{66C408A6-3874-4F80-AC6A-F03F18BEF716}" srcOrd="8" destOrd="0" presId="urn:microsoft.com/office/officeart/2008/layout/HorizontalMultiLevelHierarchy"/>
    <dgm:cxn modelId="{B41B9D63-0D99-41AB-ABCF-C18570D0D220}" type="presParOf" srcId="{66C408A6-3874-4F80-AC6A-F03F18BEF716}" destId="{CE2AB191-CE0F-47D1-9A42-D00B889FE076}" srcOrd="0" destOrd="0" presId="urn:microsoft.com/office/officeart/2008/layout/HorizontalMultiLevelHierarchy"/>
    <dgm:cxn modelId="{918315A5-1A84-4217-82B9-10520191394C}" type="presParOf" srcId="{2448F39D-B3F5-47FF-A707-7179E520F61B}" destId="{D67A9299-BCAC-4770-B3BD-6E978E99FB1A}" srcOrd="9" destOrd="0" presId="urn:microsoft.com/office/officeart/2008/layout/HorizontalMultiLevelHierarchy"/>
    <dgm:cxn modelId="{5EF9FB50-5D06-4134-83AF-DB5843D42A22}" type="presParOf" srcId="{D67A9299-BCAC-4770-B3BD-6E978E99FB1A}" destId="{DD848BF8-63C3-421D-A5E9-CA67A9DCDD38}" srcOrd="0" destOrd="0" presId="urn:microsoft.com/office/officeart/2008/layout/HorizontalMultiLevelHierarchy"/>
    <dgm:cxn modelId="{7EE39024-6FFD-4807-B6EB-0D33A9E660A0}" type="presParOf" srcId="{D67A9299-BCAC-4770-B3BD-6E978E99FB1A}" destId="{E521FCB0-49C6-486C-86E2-6868ABBB4F0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408A6-3874-4F80-AC6A-F03F18BEF716}">
      <dsp:nvSpPr>
        <dsp:cNvPr id="0" name=""/>
        <dsp:cNvSpPr/>
      </dsp:nvSpPr>
      <dsp:spPr>
        <a:xfrm>
          <a:off x="2738595" y="2709333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2257160"/>
              </a:lnTo>
              <a:lnTo>
                <a:pt x="592278" y="2257160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38595" y="2709333"/>
        <a:ext cx="592278" cy="2257160"/>
      </dsp:txXfrm>
    </dsp:sp>
    <dsp:sp modelId="{E41CCFF9-72AC-45DC-B138-910A1EC73584}">
      <dsp:nvSpPr>
        <dsp:cNvPr id="0" name=""/>
        <dsp:cNvSpPr/>
      </dsp:nvSpPr>
      <dsp:spPr>
        <a:xfrm>
          <a:off x="2738595" y="270933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1128580"/>
              </a:lnTo>
              <a:lnTo>
                <a:pt x="592278" y="1128580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2870" y="3241759"/>
        <a:ext cx="63727" cy="63727"/>
      </dsp:txXfrm>
    </dsp:sp>
    <dsp:sp modelId="{BFE6FE5B-353F-47D7-93D7-4FF0F82F4001}">
      <dsp:nvSpPr>
        <dsp:cNvPr id="0" name=""/>
        <dsp:cNvSpPr/>
      </dsp:nvSpPr>
      <dsp:spPr>
        <a:xfrm>
          <a:off x="2738595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927" y="2694526"/>
        <a:ext cx="29613" cy="29613"/>
      </dsp:txXfrm>
    </dsp:sp>
    <dsp:sp modelId="{FA5BC88B-8D99-441A-BCCD-354A045513AB}">
      <dsp:nvSpPr>
        <dsp:cNvPr id="0" name=""/>
        <dsp:cNvSpPr/>
      </dsp:nvSpPr>
      <dsp:spPr>
        <a:xfrm>
          <a:off x="2738595" y="158075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1128580"/>
              </a:moveTo>
              <a:lnTo>
                <a:pt x="296139" y="112858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2870" y="2113179"/>
        <a:ext cx="63727" cy="63727"/>
      </dsp:txXfrm>
    </dsp:sp>
    <dsp:sp modelId="{323B80A6-BD48-4C67-A336-1C49313136D1}">
      <dsp:nvSpPr>
        <dsp:cNvPr id="0" name=""/>
        <dsp:cNvSpPr/>
      </dsp:nvSpPr>
      <dsp:spPr>
        <a:xfrm>
          <a:off x="2738595" y="464506"/>
          <a:ext cx="598557" cy="2244827"/>
        </a:xfrm>
        <a:custGeom>
          <a:avLst/>
          <a:gdLst/>
          <a:ahLst/>
          <a:cxnLst/>
          <a:rect l="0" t="0" r="0" b="0"/>
          <a:pathLst>
            <a:path>
              <a:moveTo>
                <a:pt x="0" y="2244827"/>
              </a:moveTo>
              <a:lnTo>
                <a:pt x="299278" y="2244827"/>
              </a:lnTo>
              <a:lnTo>
                <a:pt x="299278" y="0"/>
              </a:lnTo>
              <a:lnTo>
                <a:pt x="598557" y="0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79792" y="1528838"/>
        <a:ext cx="116162" cy="116162"/>
      </dsp:txXfrm>
    </dsp:sp>
    <dsp:sp modelId="{B82E9F33-E4F8-47D8-B22D-2327767FE5E7}">
      <dsp:nvSpPr>
        <dsp:cNvPr id="0" name=""/>
        <dsp:cNvSpPr/>
      </dsp:nvSpPr>
      <dsp:spPr>
        <a:xfrm rot="16200000">
          <a:off x="-88795" y="2257901"/>
          <a:ext cx="4751916" cy="9028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Data</a:t>
          </a:r>
        </a:p>
      </dsp:txBody>
      <dsp:txXfrm>
        <a:off x="-88795" y="2257901"/>
        <a:ext cx="4751916" cy="902864"/>
      </dsp:txXfrm>
    </dsp:sp>
    <dsp:sp modelId="{BA424A78-84BF-45C7-A8DD-65271D422843}">
      <dsp:nvSpPr>
        <dsp:cNvPr id="0" name=""/>
        <dsp:cNvSpPr/>
      </dsp:nvSpPr>
      <dsp:spPr>
        <a:xfrm>
          <a:off x="3337152" y="13073"/>
          <a:ext cx="2961394" cy="9028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Temperature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(Low, Medium, High)</a:t>
          </a:r>
        </a:p>
      </dsp:txBody>
      <dsp:txXfrm>
        <a:off x="3337152" y="13073"/>
        <a:ext cx="2961394" cy="902864"/>
      </dsp:txXfrm>
    </dsp:sp>
    <dsp:sp modelId="{61694701-AF69-4C2B-B2AF-0B2F5C8774D2}">
      <dsp:nvSpPr>
        <dsp:cNvPr id="0" name=""/>
        <dsp:cNvSpPr/>
      </dsp:nvSpPr>
      <dsp:spPr>
        <a:xfrm>
          <a:off x="3330874" y="1129321"/>
          <a:ext cx="2961394" cy="9028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Month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(Summer, Fall, Winter, Spring)</a:t>
          </a:r>
        </a:p>
      </dsp:txBody>
      <dsp:txXfrm>
        <a:off x="3330874" y="1129321"/>
        <a:ext cx="2961394" cy="902864"/>
      </dsp:txXfrm>
    </dsp:sp>
    <dsp:sp modelId="{B2F533F1-4831-4BB5-81CA-0CC5BE0C3FD0}">
      <dsp:nvSpPr>
        <dsp:cNvPr id="0" name=""/>
        <dsp:cNvSpPr/>
      </dsp:nvSpPr>
      <dsp:spPr>
        <a:xfrm>
          <a:off x="3330874" y="2257901"/>
          <a:ext cx="2961394" cy="9028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Hour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(Morning, Afternoon, Evening, Night)</a:t>
          </a:r>
        </a:p>
      </dsp:txBody>
      <dsp:txXfrm>
        <a:off x="3330874" y="2257901"/>
        <a:ext cx="2961394" cy="902864"/>
      </dsp:txXfrm>
    </dsp:sp>
    <dsp:sp modelId="{76B11B98-B393-44CB-81B5-BBEFFD2BA38F}">
      <dsp:nvSpPr>
        <dsp:cNvPr id="0" name=""/>
        <dsp:cNvSpPr/>
      </dsp:nvSpPr>
      <dsp:spPr>
        <a:xfrm>
          <a:off x="3330874" y="3386481"/>
          <a:ext cx="2961394" cy="9028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(Weekend, </a:t>
          </a:r>
          <a:r>
            <a:rPr lang="en-US" sz="1900" kern="1200" dirty="0" err="1"/>
            <a:t>Weeekday</a:t>
          </a:r>
          <a:r>
            <a:rPr lang="en-US" sz="1900" kern="1200" dirty="0"/>
            <a:t>)</a:t>
          </a:r>
        </a:p>
      </dsp:txBody>
      <dsp:txXfrm>
        <a:off x="3330874" y="3386481"/>
        <a:ext cx="2961394" cy="902864"/>
      </dsp:txXfrm>
    </dsp:sp>
    <dsp:sp modelId="{DD848BF8-63C3-421D-A5E9-CA67A9DCDD38}">
      <dsp:nvSpPr>
        <dsp:cNvPr id="0" name=""/>
        <dsp:cNvSpPr/>
      </dsp:nvSpPr>
      <dsp:spPr>
        <a:xfrm>
          <a:off x="3330874" y="4515061"/>
          <a:ext cx="2961394" cy="9028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People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(Low, Average, High)</a:t>
          </a:r>
        </a:p>
      </dsp:txBody>
      <dsp:txXfrm>
        <a:off x="3330874" y="4515061"/>
        <a:ext cx="2961394" cy="90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694A-7ADF-284D-9118-E757F13BDD2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78638-4E77-A544-8880-0BD0A847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BBEA6-7C60-4B02-AE87-00D78D8422AF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74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r="1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4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GYM CROWDEDNESS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GROUP 66: PRARTHANA SHAH(A20351168)</a:t>
            </a:r>
          </a:p>
          <a:p>
            <a:r>
              <a:rPr lang="en-US" dirty="0"/>
              <a:t>                SINDHU REDDY(A20359823)</a:t>
            </a:r>
          </a:p>
        </p:txBody>
      </p:sp>
    </p:spTree>
    <p:extLst>
      <p:ext uri="{BB962C8B-B14F-4D97-AF65-F5344CB8AC3E}">
        <p14:creationId xmlns:p14="http://schemas.microsoft.com/office/powerpoint/2010/main" val="121135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TEST DATA</a:t>
            </a:r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6093" y="2171701"/>
            <a:ext cx="9323342" cy="335287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15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3348" y="-376"/>
            <a:ext cx="1218865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142" y="53454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757" y="2857490"/>
            <a:ext cx="3988005" cy="1511378"/>
          </a:xfr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930" y="1189594"/>
            <a:ext cx="4104808" cy="5277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56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ANALYSIS- DATEWISE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937771"/>
              </p:ext>
            </p:extLst>
          </p:nvPr>
        </p:nvGraphicFramePr>
        <p:xfrm>
          <a:off x="1371600" y="2370408"/>
          <a:ext cx="9601200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9049887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65083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6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ARIMA(5,0,0)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3385.54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8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3281.08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3256.97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7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MA(7)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3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40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27317"/>
              </p:ext>
            </p:extLst>
          </p:nvPr>
        </p:nvGraphicFramePr>
        <p:xfrm>
          <a:off x="1354873" y="2400295"/>
          <a:ext cx="9601200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69729565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237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7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ARIMA(5,0,0)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18.51985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19.44326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9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19.23435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MA(7)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19.84554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9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4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FORECASTING</a:t>
            </a: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39" y="1758462"/>
            <a:ext cx="7877908" cy="4375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56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Continued…</a:t>
            </a:r>
          </a:p>
        </p:txBody>
      </p:sp>
      <p:pic>
        <p:nvPicPr>
          <p:cNvPr id="10" name="Picture 2" descr="https://lh3.googleusercontent.com/pXUurgS3_ONEkz5iXym2q8S-ztYAg9h46FNJLyJpfAjtLiOR8UuX9CSry5a52pIIqiyHijM-Jm-I74_qdwwlRRzKiqugZ6bdAH6FsxAOHnnZQZYlip2pl6Ex-0eDkJCY-TXgnsm-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19" y="1717829"/>
            <a:ext cx="7455876" cy="43043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9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VISUALISATION: MONTH-WISE BOX PLOT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2285999"/>
            <a:ext cx="7709096" cy="4092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847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VISUALISATION: HOUR-WISE STACKED GRAPH</a:t>
            </a:r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7" y="2171700"/>
            <a:ext cx="7723162" cy="432757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88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Large dataset</a:t>
            </a:r>
          </a:p>
          <a:p>
            <a:r>
              <a:rPr lang="en-US" sz="2200" dirty="0"/>
              <a:t>Ordinal dependent variable</a:t>
            </a:r>
          </a:p>
          <a:p>
            <a:r>
              <a:rPr lang="en-US" sz="2200" dirty="0"/>
              <a:t>Data processing and conversion </a:t>
            </a:r>
          </a:p>
        </p:txBody>
      </p:sp>
    </p:spTree>
    <p:extLst>
      <p:ext uri="{BB962C8B-B14F-4D97-AF65-F5344CB8AC3E}">
        <p14:creationId xmlns:p14="http://schemas.microsoft.com/office/powerpoint/2010/main" val="180548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Advanced Logistic Regression analysis: Ordinal Logistic Regression</a:t>
            </a:r>
          </a:p>
          <a:p>
            <a:r>
              <a:rPr lang="en-US" sz="2400" dirty="0"/>
              <a:t>Stacked bar graph</a:t>
            </a:r>
          </a:p>
          <a:p>
            <a:r>
              <a:rPr lang="en-US" sz="2400" dirty="0"/>
              <a:t>New libraries like MASS and e1071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Improvements and Future Scope</a:t>
            </a:r>
          </a:p>
          <a:p>
            <a:r>
              <a:rPr lang="en-US" sz="2400" dirty="0"/>
              <a:t>Can improve accuracy of model by applying classification method like Support Vector Machine (SVM) and trees</a:t>
            </a:r>
          </a:p>
          <a:p>
            <a:r>
              <a:rPr lang="en-US" sz="2400" dirty="0"/>
              <a:t>Can do predictions on weekly basis </a:t>
            </a:r>
          </a:p>
          <a:p>
            <a:r>
              <a:rPr lang="en-US" sz="2400" dirty="0"/>
              <a:t>Gym planning application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6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dirty="0"/>
              <a:t>INTRODUCTION</a:t>
            </a:r>
          </a:p>
          <a:p>
            <a:r>
              <a:rPr lang="en-US" sz="2200" dirty="0"/>
              <a:t>MATTER OF CONCERN</a:t>
            </a:r>
          </a:p>
          <a:p>
            <a:r>
              <a:rPr lang="en-US" sz="2200" dirty="0"/>
              <a:t>DATA DESCRIPTION</a:t>
            </a:r>
          </a:p>
          <a:p>
            <a:r>
              <a:rPr lang="en-US" sz="2200" dirty="0"/>
              <a:t>APPROACH</a:t>
            </a:r>
          </a:p>
          <a:p>
            <a:r>
              <a:rPr lang="en-US" sz="2200" dirty="0"/>
              <a:t>LEARNING AND FUTURE SCOPE</a:t>
            </a:r>
          </a:p>
          <a:p>
            <a:r>
              <a:rPr lang="en-US" sz="2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3193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https://www.analyticsvidhya.com/blog/2016/02/multinomial-ordinal-logistic-regression/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https://www.youtube.com/watch?v=z5Cvie9uqMM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https://www.r-bloggers.com/how-to-multinomial-regression-models-in-r/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9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48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9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/>
          <a:srcRect l="19" r="1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50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Thank You!!</a:t>
            </a:r>
            <a:br>
              <a:rPr lang="en-US" sz="5400" b="1" dirty="0"/>
            </a:br>
            <a:r>
              <a:rPr lang="en-US" sz="54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5073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In today’s sedentary lifestyle, it is very important for people to work-out for overall fitness and health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It’s helpful to know the best timing to visit the gym</a:t>
            </a:r>
          </a:p>
        </p:txBody>
      </p:sp>
    </p:spTree>
    <p:extLst>
      <p:ext uri="{BB962C8B-B14F-4D97-AF65-F5344CB8AC3E}">
        <p14:creationId xmlns:p14="http://schemas.microsoft.com/office/powerpoint/2010/main" val="311716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MATTER OF CONCERN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dirty="0"/>
              <a:t>To build a best model for prediction</a:t>
            </a:r>
          </a:p>
          <a:p>
            <a:r>
              <a:rPr lang="en-US" sz="2200" dirty="0"/>
              <a:t>To know the pattern of people over past 1.5 years and forecasting </a:t>
            </a:r>
            <a:r>
              <a:rPr lang="en-US" sz="2200"/>
              <a:t>the same</a:t>
            </a:r>
            <a:endParaRPr lang="en-US" sz="2200" dirty="0"/>
          </a:p>
          <a:p>
            <a:r>
              <a:rPr lang="en-US" sz="2200" dirty="0"/>
              <a:t>To know the best time to go to the gym</a:t>
            </a:r>
          </a:p>
          <a:p>
            <a:r>
              <a:rPr lang="en-US" sz="2200" dirty="0"/>
              <a:t>To know the period of the year that attracts more students to the gym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3233530"/>
              </p:ext>
            </p:extLst>
          </p:nvPr>
        </p:nvGraphicFramePr>
        <p:xfrm>
          <a:off x="4592317" y="11698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773722" y="657664"/>
            <a:ext cx="5401994" cy="215741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301" y="1912258"/>
            <a:ext cx="4225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dataset consists of 26,000 people counts taken at about every 10 minutes over the last 1.5 year (from August 2015 to March 2017)</a:t>
            </a:r>
          </a:p>
        </p:txBody>
      </p:sp>
    </p:spTree>
    <p:extLst>
      <p:ext uri="{BB962C8B-B14F-4D97-AF65-F5344CB8AC3E}">
        <p14:creationId xmlns:p14="http://schemas.microsoft.com/office/powerpoint/2010/main" val="97884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dirty="0"/>
              <a:t>Ordinal Logistic Regression Analysis</a:t>
            </a:r>
          </a:p>
          <a:p>
            <a:r>
              <a:rPr lang="en-US" sz="2200" dirty="0"/>
              <a:t>Time Series Analysis</a:t>
            </a:r>
          </a:p>
          <a:p>
            <a:r>
              <a:rPr lang="en-US" sz="22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4677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ORDINAL LOGISTIC REGRESSION (OLR)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Built model using backward elimination, stepwise function with backward and both direction, best subset method with adjr2 and </a:t>
            </a:r>
            <a:r>
              <a:rPr lang="en-US" sz="2200" dirty="0" err="1"/>
              <a:t>Cp</a:t>
            </a:r>
            <a:r>
              <a:rPr lang="en-US" sz="2200" dirty="0"/>
              <a:t> metric. </a:t>
            </a:r>
          </a:p>
          <a:p>
            <a:r>
              <a:rPr lang="en-US" sz="2200" dirty="0"/>
              <a:t>Obtained same model with all 8 X-variables with </a:t>
            </a:r>
            <a:r>
              <a:rPr lang="en-US" sz="2200"/>
              <a:t>same AdjR2 </a:t>
            </a:r>
            <a:r>
              <a:rPr lang="en-US" sz="22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32521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OLR MODEL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8314" y="2286000"/>
            <a:ext cx="8755580" cy="35814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013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ODDS RATIO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05" y="2067951"/>
            <a:ext cx="6597748" cy="4046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0741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360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Crop</vt:lpstr>
      <vt:lpstr>GYM CROWDEDNESS</vt:lpstr>
      <vt:lpstr>CONTENTS</vt:lpstr>
      <vt:lpstr>INTRODUCTION</vt:lpstr>
      <vt:lpstr>MATTER OF CONCERN</vt:lpstr>
      <vt:lpstr>DATA DESCRIPTION</vt:lpstr>
      <vt:lpstr>APPROACH</vt:lpstr>
      <vt:lpstr>ORDINAL LOGISTIC REGRESSION (OLR)</vt:lpstr>
      <vt:lpstr>OLR MODEL</vt:lpstr>
      <vt:lpstr>ODDS RATIO</vt:lpstr>
      <vt:lpstr>PREDICTING TEST DATA</vt:lpstr>
      <vt:lpstr>ACCURACY</vt:lpstr>
      <vt:lpstr>TIME SERIES ANALYSIS- DATEWISE</vt:lpstr>
      <vt:lpstr>MODEL EVALUATION</vt:lpstr>
      <vt:lpstr>FORECASTING</vt:lpstr>
      <vt:lpstr>Continued…</vt:lpstr>
      <vt:lpstr>DATA VISUALISATION: MONTH-WISE BOX PLOT</vt:lpstr>
      <vt:lpstr>DATA VISUALISATION: HOUR-WISE STACKED GRAPH</vt:lpstr>
      <vt:lpstr>CHALLENGES</vt:lpstr>
      <vt:lpstr>LEARNING AND FUTURE SCOPE</vt:lpstr>
      <vt:lpstr>REFERENCES</vt:lpstr>
      <vt:lpstr>Thank You!!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CROWDEDNESS</dc:title>
  <dc:creator>Sindhu Reddy</dc:creator>
  <cp:lastModifiedBy>Prarthana Shah</cp:lastModifiedBy>
  <cp:revision>119</cp:revision>
  <dcterms:created xsi:type="dcterms:W3CDTF">2017-04-28T20:25:30Z</dcterms:created>
  <dcterms:modified xsi:type="dcterms:W3CDTF">2017-05-02T20:02:18Z</dcterms:modified>
</cp:coreProperties>
</file>