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674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377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7/23/16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61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4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604" y="430824"/>
            <a:ext cx="8637073" cy="2541431"/>
          </a:xfrm>
        </p:spPr>
        <p:txBody>
          <a:bodyPr/>
          <a:lstStyle/>
          <a:p>
            <a:pPr algn="ctr"/>
            <a:r>
              <a:rPr lang="en-US" dirty="0" smtClean="0"/>
              <a:t>HEILA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985" y="3386592"/>
            <a:ext cx="7891272" cy="106984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			-By</a:t>
            </a:r>
          </a:p>
          <a:p>
            <a:pPr algn="ctr"/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Juilee</a:t>
            </a:r>
            <a:r>
              <a:rPr lang="en-US" sz="2400" dirty="0" smtClean="0"/>
              <a:t> </a:t>
            </a:r>
            <a:r>
              <a:rPr lang="en-US" sz="2400" dirty="0" err="1" smtClean="0"/>
              <a:t>Jadhav</a:t>
            </a:r>
            <a:endParaRPr lang="en-US" sz="2400" dirty="0" smtClean="0"/>
          </a:p>
          <a:p>
            <a:pPr algn="ctr"/>
            <a:r>
              <a:rPr lang="en-US" sz="2400" dirty="0" smtClean="0"/>
              <a:t>			</a:t>
            </a:r>
            <a:r>
              <a:rPr lang="en-US" sz="2400" dirty="0" err="1" smtClean="0"/>
              <a:t>Prarthana</a:t>
            </a:r>
            <a:r>
              <a:rPr lang="en-US" sz="2400" dirty="0" smtClean="0"/>
              <a:t> </a:t>
            </a:r>
            <a:r>
              <a:rPr lang="en-US" sz="2400" dirty="0" err="1" smtClean="0"/>
              <a:t>Angadi</a:t>
            </a:r>
            <a:endParaRPr lang="en-US" sz="2400" dirty="0" smtClean="0"/>
          </a:p>
          <a:p>
            <a:pPr algn="ctr"/>
            <a:r>
              <a:rPr lang="en-US" sz="2400" dirty="0" smtClean="0"/>
              <a:t>			</a:t>
            </a:r>
            <a:r>
              <a:rPr lang="en-US" sz="2400" dirty="0" err="1" smtClean="0"/>
              <a:t>Tushar</a:t>
            </a:r>
            <a:r>
              <a:rPr lang="en-US" sz="2400" dirty="0" smtClean="0"/>
              <a:t> Kale</a:t>
            </a:r>
          </a:p>
          <a:p>
            <a:pPr algn="ctr"/>
            <a:r>
              <a:rPr lang="en-US" sz="2400" dirty="0" smtClean="0"/>
              <a:t>			Vineet Dandekar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8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00100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Heila</a:t>
            </a:r>
            <a:r>
              <a:rPr lang="en-US" dirty="0"/>
              <a:t> IQ was designed by MIT students and alumni with expertise on </a:t>
            </a:r>
            <a:r>
              <a:rPr lang="en-US" dirty="0" err="1"/>
              <a:t>microgrids</a:t>
            </a:r>
            <a:r>
              <a:rPr lang="en-US" dirty="0"/>
              <a:t>, control, computer science, and machine learning to make building and managing </a:t>
            </a:r>
            <a:r>
              <a:rPr lang="en-US" dirty="0" err="1"/>
              <a:t>microgrids</a:t>
            </a:r>
            <a:r>
              <a:rPr lang="en-US" dirty="0"/>
              <a:t> </a:t>
            </a:r>
            <a:r>
              <a:rPr lang="en-US" dirty="0" smtClean="0"/>
              <a:t>easier.</a:t>
            </a:r>
          </a:p>
          <a:p>
            <a:r>
              <a:rPr lang="en-US" dirty="0" err="1" smtClean="0"/>
              <a:t>Heila</a:t>
            </a:r>
            <a:r>
              <a:rPr lang="en-US" dirty="0" smtClean="0"/>
              <a:t> Technologies was announced the winner of US Department of Energy </a:t>
            </a:r>
            <a:r>
              <a:rPr lang="en-US" dirty="0" err="1" smtClean="0"/>
              <a:t>Cleantech</a:t>
            </a:r>
            <a:r>
              <a:rPr lang="en-US" dirty="0" smtClean="0"/>
              <a:t> University Prize.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880772"/>
            <a:ext cx="9603275" cy="1049235"/>
          </a:xfrm>
        </p:spPr>
        <p:txBody>
          <a:bodyPr>
            <a:normAutofit/>
          </a:bodyPr>
          <a:lstStyle/>
          <a:p>
            <a:r>
              <a:rPr lang="en-US" sz="5400" dirty="0"/>
              <a:t>F</a:t>
            </a:r>
            <a:r>
              <a:rPr lang="en-US" sz="5400" dirty="0" smtClean="0"/>
              <a:t>eatures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30007"/>
            <a:ext cx="9603275" cy="4142181"/>
          </a:xfrm>
        </p:spPr>
        <p:txBody>
          <a:bodyPr>
            <a:no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About Us</a:t>
            </a:r>
          </a:p>
          <a:p>
            <a:r>
              <a:rPr lang="en-US" dirty="0" smtClean="0"/>
              <a:t>Press Recognition</a:t>
            </a:r>
          </a:p>
          <a:p>
            <a:r>
              <a:rPr lang="en-US" dirty="0" smtClean="0"/>
              <a:t>Team</a:t>
            </a:r>
          </a:p>
          <a:p>
            <a:r>
              <a:rPr lang="en-US" dirty="0" smtClean="0"/>
              <a:t>Products</a:t>
            </a:r>
          </a:p>
          <a:p>
            <a:r>
              <a:rPr lang="en-US" dirty="0" smtClean="0"/>
              <a:t>Clients &amp; Customers</a:t>
            </a:r>
          </a:p>
          <a:p>
            <a:r>
              <a:rPr lang="en-US" dirty="0" smtClean="0"/>
              <a:t>Blog</a:t>
            </a:r>
          </a:p>
          <a:p>
            <a:r>
              <a:rPr lang="en-US" dirty="0" smtClean="0"/>
              <a:t>Careers</a:t>
            </a:r>
          </a:p>
          <a:p>
            <a:r>
              <a:rPr lang="en-US" dirty="0" smtClean="0"/>
              <a:t>Shopping Cart</a:t>
            </a:r>
          </a:p>
          <a:p>
            <a:r>
              <a:rPr lang="en-US" dirty="0" smtClean="0"/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7083" y="2967335"/>
            <a:ext cx="52178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YOU!!</a:t>
            </a:r>
            <a:endParaRPr 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</TotalTime>
  <Words>24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Franklin Gothic Book</vt:lpstr>
      <vt:lpstr>Arial</vt:lpstr>
      <vt:lpstr>Crop</vt:lpstr>
      <vt:lpstr>HEILA TECHNOLOGIES</vt:lpstr>
      <vt:lpstr>Introduction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HEILA TECHNOLOGIES</dc:title>
  <dc:creator>Vineet Dandekar</dc:creator>
  <cp:lastModifiedBy>Vineet Dandekar</cp:lastModifiedBy>
  <cp:revision>2</cp:revision>
  <dcterms:created xsi:type="dcterms:W3CDTF">2016-07-23T16:08:20Z</dcterms:created>
  <dcterms:modified xsi:type="dcterms:W3CDTF">2016-07-23T16:23:40Z</dcterms:modified>
</cp:coreProperties>
</file>