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theme/themeOverride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7.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77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B22C4-0E7D-4E2B-A05C-6CB86EA814E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811D31-FC0D-49C2-B9E8-B25B6971CE9E}">
      <dgm:prSet/>
      <dgm:spPr/>
      <dgm:t>
        <a:bodyPr/>
        <a:lstStyle/>
        <a:p>
          <a:pPr>
            <a:defRPr cap="all"/>
          </a:pPr>
          <a:r>
            <a:rPr lang="en-US" b="1" dirty="0">
              <a:latin typeface="Garamond (Body)"/>
              <a:cs typeface="Arial" panose="020B0604020202020204" pitchFamily="34" charset="0"/>
            </a:rPr>
            <a:t>1. Abstract</a:t>
          </a:r>
          <a:endParaRPr lang="en-US" dirty="0">
            <a:latin typeface="Garamond (Body)"/>
            <a:cs typeface="Arial" panose="020B0604020202020204" pitchFamily="34" charset="0"/>
          </a:endParaRPr>
        </a:p>
      </dgm:t>
    </dgm:pt>
    <dgm:pt modelId="{F08626BA-75F2-4BC5-ABF5-59ADE3959F20}" type="parTrans" cxnId="{66E990E4-99B7-4AB4-B12D-AAE254ED3512}">
      <dgm:prSet/>
      <dgm:spPr/>
      <dgm:t>
        <a:bodyPr/>
        <a:lstStyle/>
        <a:p>
          <a:endParaRPr lang="en-US"/>
        </a:p>
      </dgm:t>
    </dgm:pt>
    <dgm:pt modelId="{EC7F0BD5-1667-4A75-92F3-E24E8861C98B}" type="sibTrans" cxnId="{66E990E4-99B7-4AB4-B12D-AAE254ED3512}">
      <dgm:prSet/>
      <dgm:spPr/>
      <dgm:t>
        <a:bodyPr/>
        <a:lstStyle/>
        <a:p>
          <a:endParaRPr lang="en-US"/>
        </a:p>
      </dgm:t>
    </dgm:pt>
    <dgm:pt modelId="{CCAD70C3-291D-45F4-AD82-F8CF88685E01}">
      <dgm:prSet/>
      <dgm:spPr/>
      <dgm:t>
        <a:bodyPr/>
        <a:lstStyle/>
        <a:p>
          <a:pPr>
            <a:defRPr cap="all"/>
          </a:pPr>
          <a:r>
            <a:rPr lang="en-US" b="1" dirty="0"/>
            <a:t>2. Showcase of Logo</a:t>
          </a:r>
          <a:endParaRPr lang="en-US" dirty="0"/>
        </a:p>
      </dgm:t>
    </dgm:pt>
    <dgm:pt modelId="{90B7E5AE-A1BF-47A5-AF40-A322CC9E3A02}" type="parTrans" cxnId="{4BA7BF29-0BA2-4C27-B4AE-9C611E12DCDD}">
      <dgm:prSet/>
      <dgm:spPr/>
      <dgm:t>
        <a:bodyPr/>
        <a:lstStyle/>
        <a:p>
          <a:endParaRPr lang="en-US"/>
        </a:p>
      </dgm:t>
    </dgm:pt>
    <dgm:pt modelId="{7346E583-FCFD-4A23-BC05-F2AF9E5AAEA1}" type="sibTrans" cxnId="{4BA7BF29-0BA2-4C27-B4AE-9C611E12DCDD}">
      <dgm:prSet/>
      <dgm:spPr/>
      <dgm:t>
        <a:bodyPr/>
        <a:lstStyle/>
        <a:p>
          <a:endParaRPr lang="en-US"/>
        </a:p>
      </dgm:t>
    </dgm:pt>
    <dgm:pt modelId="{0B665C03-8EAA-457C-AE66-63F02A3E591B}">
      <dgm:prSet/>
      <dgm:spPr/>
      <dgm:t>
        <a:bodyPr/>
        <a:lstStyle/>
        <a:p>
          <a:pPr>
            <a:defRPr cap="all"/>
          </a:pPr>
          <a:r>
            <a:rPr lang="en-US" b="1" dirty="0"/>
            <a:t>3. Login Page Introduction</a:t>
          </a:r>
          <a:endParaRPr lang="en-US" dirty="0"/>
        </a:p>
      </dgm:t>
    </dgm:pt>
    <dgm:pt modelId="{B5447D36-562D-436B-A28A-F161191FECA1}" type="parTrans" cxnId="{D71213F5-54E1-4916-B39D-E8D4C425CD0B}">
      <dgm:prSet/>
      <dgm:spPr/>
      <dgm:t>
        <a:bodyPr/>
        <a:lstStyle/>
        <a:p>
          <a:endParaRPr lang="en-US"/>
        </a:p>
      </dgm:t>
    </dgm:pt>
    <dgm:pt modelId="{B673C0C9-3E09-4CDE-A149-824559ADF949}" type="sibTrans" cxnId="{D71213F5-54E1-4916-B39D-E8D4C425CD0B}">
      <dgm:prSet/>
      <dgm:spPr/>
      <dgm:t>
        <a:bodyPr/>
        <a:lstStyle/>
        <a:p>
          <a:endParaRPr lang="en-US"/>
        </a:p>
      </dgm:t>
    </dgm:pt>
    <dgm:pt modelId="{105ECB2F-8EF7-4643-AA58-1CB5ECA52020}">
      <dgm:prSet/>
      <dgm:spPr/>
      <dgm:t>
        <a:bodyPr/>
        <a:lstStyle/>
        <a:p>
          <a:pPr>
            <a:defRPr cap="all"/>
          </a:pPr>
          <a:r>
            <a:rPr lang="en-US" b="1"/>
            <a:t>4. The Main Part</a:t>
          </a:r>
          <a:endParaRPr lang="en-US"/>
        </a:p>
      </dgm:t>
    </dgm:pt>
    <dgm:pt modelId="{285D4F2B-4D64-4CB3-988A-F772D6F76737}" type="parTrans" cxnId="{AF18DBB1-D82A-4829-BA81-A7D79C514704}">
      <dgm:prSet/>
      <dgm:spPr/>
      <dgm:t>
        <a:bodyPr/>
        <a:lstStyle/>
        <a:p>
          <a:endParaRPr lang="en-US"/>
        </a:p>
      </dgm:t>
    </dgm:pt>
    <dgm:pt modelId="{49AB58A2-F586-4327-8891-962424C8FF0A}" type="sibTrans" cxnId="{AF18DBB1-D82A-4829-BA81-A7D79C514704}">
      <dgm:prSet/>
      <dgm:spPr/>
      <dgm:t>
        <a:bodyPr/>
        <a:lstStyle/>
        <a:p>
          <a:endParaRPr lang="en-US"/>
        </a:p>
      </dgm:t>
    </dgm:pt>
    <dgm:pt modelId="{F4E14F2B-151B-4B30-9F3C-828A0FC0265B}">
      <dgm:prSet/>
      <dgm:spPr/>
      <dgm:t>
        <a:bodyPr/>
        <a:lstStyle/>
        <a:p>
          <a:pPr>
            <a:defRPr cap="all"/>
          </a:pPr>
          <a:r>
            <a:rPr lang="en-US" b="1"/>
            <a:t>5. Prediction Capabilities</a:t>
          </a:r>
          <a:endParaRPr lang="en-US"/>
        </a:p>
      </dgm:t>
    </dgm:pt>
    <dgm:pt modelId="{4EE04BD6-521D-4E3E-919B-DD1B975F1559}" type="parTrans" cxnId="{19254144-C439-43FC-82E3-AF705C769463}">
      <dgm:prSet/>
      <dgm:spPr/>
      <dgm:t>
        <a:bodyPr/>
        <a:lstStyle/>
        <a:p>
          <a:endParaRPr lang="en-US"/>
        </a:p>
      </dgm:t>
    </dgm:pt>
    <dgm:pt modelId="{27C4DF8D-8AB4-4474-AC62-88ECE106FC81}" type="sibTrans" cxnId="{19254144-C439-43FC-82E3-AF705C769463}">
      <dgm:prSet/>
      <dgm:spPr/>
      <dgm:t>
        <a:bodyPr/>
        <a:lstStyle/>
        <a:p>
          <a:endParaRPr lang="en-US"/>
        </a:p>
      </dgm:t>
    </dgm:pt>
    <dgm:pt modelId="{CFEC66D8-3FE2-4D6B-8AA2-685B094D8C66}">
      <dgm:prSet/>
      <dgm:spPr/>
      <dgm:t>
        <a:bodyPr/>
        <a:lstStyle/>
        <a:p>
          <a:pPr>
            <a:defRPr cap="all"/>
          </a:pPr>
          <a:r>
            <a:rPr lang="en-US" b="1"/>
            <a:t>6. Benefits</a:t>
          </a:r>
          <a:endParaRPr lang="en-US"/>
        </a:p>
      </dgm:t>
    </dgm:pt>
    <dgm:pt modelId="{2CA5274F-02CA-4263-A184-DDF99A4825C3}" type="parTrans" cxnId="{9ED154C7-4D38-4EB1-9862-763749A295EF}">
      <dgm:prSet/>
      <dgm:spPr/>
      <dgm:t>
        <a:bodyPr/>
        <a:lstStyle/>
        <a:p>
          <a:endParaRPr lang="en-US"/>
        </a:p>
      </dgm:t>
    </dgm:pt>
    <dgm:pt modelId="{05245D80-7D99-4E85-B2D5-00FCB7D2A080}" type="sibTrans" cxnId="{9ED154C7-4D38-4EB1-9862-763749A295EF}">
      <dgm:prSet/>
      <dgm:spPr/>
      <dgm:t>
        <a:bodyPr/>
        <a:lstStyle/>
        <a:p>
          <a:endParaRPr lang="en-US"/>
        </a:p>
      </dgm:t>
    </dgm:pt>
    <dgm:pt modelId="{F43723FC-9CBD-4FBA-AE30-C50A7CA36DCD}">
      <dgm:prSet/>
      <dgm:spPr/>
      <dgm:t>
        <a:bodyPr/>
        <a:lstStyle/>
        <a:p>
          <a:pPr>
            <a:defRPr cap="all"/>
          </a:pPr>
          <a:r>
            <a:rPr lang="en-US" b="1"/>
            <a:t>7. Future Improvements</a:t>
          </a:r>
          <a:endParaRPr lang="en-US"/>
        </a:p>
      </dgm:t>
    </dgm:pt>
    <dgm:pt modelId="{12B75669-BA55-40D9-B1A0-4CC0C3077F0F}" type="parTrans" cxnId="{6C99E910-1162-4D45-9DDC-524ED950CD9D}">
      <dgm:prSet/>
      <dgm:spPr/>
      <dgm:t>
        <a:bodyPr/>
        <a:lstStyle/>
        <a:p>
          <a:endParaRPr lang="en-US"/>
        </a:p>
      </dgm:t>
    </dgm:pt>
    <dgm:pt modelId="{24478A82-8B43-4CB0-BEF1-5636D1CBFEF0}" type="sibTrans" cxnId="{6C99E910-1162-4D45-9DDC-524ED950CD9D}">
      <dgm:prSet/>
      <dgm:spPr/>
      <dgm:t>
        <a:bodyPr/>
        <a:lstStyle/>
        <a:p>
          <a:endParaRPr lang="en-US"/>
        </a:p>
      </dgm:t>
    </dgm:pt>
    <dgm:pt modelId="{CE076086-11EF-4FBF-B8CC-BDB6A9B679B6}" type="pres">
      <dgm:prSet presAssocID="{280B22C4-0E7D-4E2B-A05C-6CB86EA814E6}" presName="root" presStyleCnt="0">
        <dgm:presLayoutVars>
          <dgm:dir/>
          <dgm:resizeHandles val="exact"/>
        </dgm:presLayoutVars>
      </dgm:prSet>
      <dgm:spPr/>
    </dgm:pt>
    <dgm:pt modelId="{324ACDEB-69F2-4B7E-820D-090F17CA9D56}" type="pres">
      <dgm:prSet presAssocID="{60811D31-FC0D-49C2-B9E8-B25B6971CE9E}" presName="compNode" presStyleCnt="0"/>
      <dgm:spPr/>
    </dgm:pt>
    <dgm:pt modelId="{09A1C602-8311-430E-B398-9EFDE2A5F91F}" type="pres">
      <dgm:prSet presAssocID="{60811D31-FC0D-49C2-B9E8-B25B6971CE9E}" presName="iconBgRect" presStyleLbl="bgShp" presStyleIdx="0" presStyleCnt="7"/>
      <dgm:spPr/>
    </dgm:pt>
    <dgm:pt modelId="{EF12AA97-9155-4088-A449-DFF5EDC495BC}" type="pres">
      <dgm:prSet presAssocID="{60811D31-FC0D-49C2-B9E8-B25B6971CE9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402E2BA-9CE6-429A-9933-7688198559AE}" type="pres">
      <dgm:prSet presAssocID="{60811D31-FC0D-49C2-B9E8-B25B6971CE9E}" presName="spaceRect" presStyleCnt="0"/>
      <dgm:spPr/>
    </dgm:pt>
    <dgm:pt modelId="{89BE46A7-2A15-4598-92CD-E1B49C4765B5}" type="pres">
      <dgm:prSet presAssocID="{60811D31-FC0D-49C2-B9E8-B25B6971CE9E}" presName="textRect" presStyleLbl="revTx" presStyleIdx="0" presStyleCnt="7">
        <dgm:presLayoutVars>
          <dgm:chMax val="1"/>
          <dgm:chPref val="1"/>
        </dgm:presLayoutVars>
      </dgm:prSet>
      <dgm:spPr/>
    </dgm:pt>
    <dgm:pt modelId="{E08A7772-82E6-4DC5-8F5C-A0690EA9BD53}" type="pres">
      <dgm:prSet presAssocID="{EC7F0BD5-1667-4A75-92F3-E24E8861C98B}" presName="sibTrans" presStyleCnt="0"/>
      <dgm:spPr/>
    </dgm:pt>
    <dgm:pt modelId="{21A56F69-7150-4430-AE7A-F0F68247E543}" type="pres">
      <dgm:prSet presAssocID="{CCAD70C3-291D-45F4-AD82-F8CF88685E01}" presName="compNode" presStyleCnt="0"/>
      <dgm:spPr/>
    </dgm:pt>
    <dgm:pt modelId="{6BF91917-49DA-41BC-9C4A-A5A1AB225789}" type="pres">
      <dgm:prSet presAssocID="{CCAD70C3-291D-45F4-AD82-F8CF88685E01}" presName="iconBgRect" presStyleLbl="bgShp" presStyleIdx="1" presStyleCnt="7"/>
      <dgm:spPr/>
    </dgm:pt>
    <dgm:pt modelId="{2E0785B2-0145-4DC0-A0A6-42885EF44338}" type="pres">
      <dgm:prSet presAssocID="{CCAD70C3-291D-45F4-AD82-F8CF88685E0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ette"/>
        </a:ext>
      </dgm:extLst>
    </dgm:pt>
    <dgm:pt modelId="{52CCF9EC-18A5-4CB5-90F4-007A8C4C5051}" type="pres">
      <dgm:prSet presAssocID="{CCAD70C3-291D-45F4-AD82-F8CF88685E01}" presName="spaceRect" presStyleCnt="0"/>
      <dgm:spPr/>
    </dgm:pt>
    <dgm:pt modelId="{76EA6933-8312-4EA1-AD5B-BC6D735C4951}" type="pres">
      <dgm:prSet presAssocID="{CCAD70C3-291D-45F4-AD82-F8CF88685E01}" presName="textRect" presStyleLbl="revTx" presStyleIdx="1" presStyleCnt="7">
        <dgm:presLayoutVars>
          <dgm:chMax val="1"/>
          <dgm:chPref val="1"/>
        </dgm:presLayoutVars>
      </dgm:prSet>
      <dgm:spPr/>
    </dgm:pt>
    <dgm:pt modelId="{DD6095E6-2B9E-48E6-B75D-E8E06713677D}" type="pres">
      <dgm:prSet presAssocID="{7346E583-FCFD-4A23-BC05-F2AF9E5AAEA1}" presName="sibTrans" presStyleCnt="0"/>
      <dgm:spPr/>
    </dgm:pt>
    <dgm:pt modelId="{F5A9D19D-59F4-464A-B4BA-0B80762B3A64}" type="pres">
      <dgm:prSet presAssocID="{0B665C03-8EAA-457C-AE66-63F02A3E591B}" presName="compNode" presStyleCnt="0"/>
      <dgm:spPr/>
    </dgm:pt>
    <dgm:pt modelId="{9328BB07-AF4F-4492-A657-42F6269C9EE7}" type="pres">
      <dgm:prSet presAssocID="{0B665C03-8EAA-457C-AE66-63F02A3E591B}" presName="iconBgRect" presStyleLbl="bgShp" presStyleIdx="2" presStyleCnt="7"/>
      <dgm:spPr/>
    </dgm:pt>
    <dgm:pt modelId="{EA0DACA1-E232-4B13-93B2-859D33CE9265}" type="pres">
      <dgm:prSet presAssocID="{0B665C03-8EAA-457C-AE66-63F02A3E591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89716DEB-28BB-438A-BED5-920672D4771F}" type="pres">
      <dgm:prSet presAssocID="{0B665C03-8EAA-457C-AE66-63F02A3E591B}" presName="spaceRect" presStyleCnt="0"/>
      <dgm:spPr/>
    </dgm:pt>
    <dgm:pt modelId="{334B6C93-678C-43E6-8127-BD7E77228AF4}" type="pres">
      <dgm:prSet presAssocID="{0B665C03-8EAA-457C-AE66-63F02A3E591B}" presName="textRect" presStyleLbl="revTx" presStyleIdx="2" presStyleCnt="7">
        <dgm:presLayoutVars>
          <dgm:chMax val="1"/>
          <dgm:chPref val="1"/>
        </dgm:presLayoutVars>
      </dgm:prSet>
      <dgm:spPr/>
    </dgm:pt>
    <dgm:pt modelId="{4F3AF01A-B159-417B-A854-2520DD273738}" type="pres">
      <dgm:prSet presAssocID="{B673C0C9-3E09-4CDE-A149-824559ADF949}" presName="sibTrans" presStyleCnt="0"/>
      <dgm:spPr/>
    </dgm:pt>
    <dgm:pt modelId="{4CC689E8-24D3-446F-AF7C-44ABA4D03F47}" type="pres">
      <dgm:prSet presAssocID="{105ECB2F-8EF7-4643-AA58-1CB5ECA52020}" presName="compNode" presStyleCnt="0"/>
      <dgm:spPr/>
    </dgm:pt>
    <dgm:pt modelId="{5783978D-85F0-4A7E-B709-EB95D06FF31A}" type="pres">
      <dgm:prSet presAssocID="{105ECB2F-8EF7-4643-AA58-1CB5ECA52020}" presName="iconBgRect" presStyleLbl="bgShp" presStyleIdx="3" presStyleCnt="7"/>
      <dgm:spPr/>
    </dgm:pt>
    <dgm:pt modelId="{9B982E43-9484-41C9-AAA2-440EEF816E16}" type="pres">
      <dgm:prSet presAssocID="{105ECB2F-8EF7-4643-AA58-1CB5ECA5202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4E5F2231-4EFC-4E69-83F1-2BF273F89B63}" type="pres">
      <dgm:prSet presAssocID="{105ECB2F-8EF7-4643-AA58-1CB5ECA52020}" presName="spaceRect" presStyleCnt="0"/>
      <dgm:spPr/>
    </dgm:pt>
    <dgm:pt modelId="{26E30352-3159-4E3B-9E5C-8803D6D7D607}" type="pres">
      <dgm:prSet presAssocID="{105ECB2F-8EF7-4643-AA58-1CB5ECA52020}" presName="textRect" presStyleLbl="revTx" presStyleIdx="3" presStyleCnt="7">
        <dgm:presLayoutVars>
          <dgm:chMax val="1"/>
          <dgm:chPref val="1"/>
        </dgm:presLayoutVars>
      </dgm:prSet>
      <dgm:spPr/>
    </dgm:pt>
    <dgm:pt modelId="{40CBD514-2002-446E-B83C-20A65ACFB5EC}" type="pres">
      <dgm:prSet presAssocID="{49AB58A2-F586-4327-8891-962424C8FF0A}" presName="sibTrans" presStyleCnt="0"/>
      <dgm:spPr/>
    </dgm:pt>
    <dgm:pt modelId="{509AC668-F5DD-409E-9646-3F8DEB48735D}" type="pres">
      <dgm:prSet presAssocID="{F4E14F2B-151B-4B30-9F3C-828A0FC0265B}" presName="compNode" presStyleCnt="0"/>
      <dgm:spPr/>
    </dgm:pt>
    <dgm:pt modelId="{69623D84-E2E6-4687-B128-E9F4D6BD761E}" type="pres">
      <dgm:prSet presAssocID="{F4E14F2B-151B-4B30-9F3C-828A0FC0265B}" presName="iconBgRect" presStyleLbl="bgShp" presStyleIdx="4" presStyleCnt="7"/>
      <dgm:spPr/>
    </dgm:pt>
    <dgm:pt modelId="{3F97248D-5E40-46D5-B729-CB4D3C9C8DBF}" type="pres">
      <dgm:prSet presAssocID="{F4E14F2B-151B-4B30-9F3C-828A0FC0265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1C01414F-202C-4161-95CE-7B6A5AF8425F}" type="pres">
      <dgm:prSet presAssocID="{F4E14F2B-151B-4B30-9F3C-828A0FC0265B}" presName="spaceRect" presStyleCnt="0"/>
      <dgm:spPr/>
    </dgm:pt>
    <dgm:pt modelId="{5322342A-B311-4029-8975-E5F771BE8EE7}" type="pres">
      <dgm:prSet presAssocID="{F4E14F2B-151B-4B30-9F3C-828A0FC0265B}" presName="textRect" presStyleLbl="revTx" presStyleIdx="4" presStyleCnt="7">
        <dgm:presLayoutVars>
          <dgm:chMax val="1"/>
          <dgm:chPref val="1"/>
        </dgm:presLayoutVars>
      </dgm:prSet>
      <dgm:spPr/>
    </dgm:pt>
    <dgm:pt modelId="{BA825F67-147D-4077-BD59-C29CE9A2192C}" type="pres">
      <dgm:prSet presAssocID="{27C4DF8D-8AB4-4474-AC62-88ECE106FC81}" presName="sibTrans" presStyleCnt="0"/>
      <dgm:spPr/>
    </dgm:pt>
    <dgm:pt modelId="{4E319BDB-8DF4-40D7-BB99-A90FA206E775}" type="pres">
      <dgm:prSet presAssocID="{CFEC66D8-3FE2-4D6B-8AA2-685B094D8C66}" presName="compNode" presStyleCnt="0"/>
      <dgm:spPr/>
    </dgm:pt>
    <dgm:pt modelId="{D8A6466C-A742-4F68-8EFD-9928E1C78812}" type="pres">
      <dgm:prSet presAssocID="{CFEC66D8-3FE2-4D6B-8AA2-685B094D8C66}" presName="iconBgRect" presStyleLbl="bgShp" presStyleIdx="5" presStyleCnt="7"/>
      <dgm:spPr/>
    </dgm:pt>
    <dgm:pt modelId="{4F1CCD0F-710C-4EB0-B971-7F246EFA8F83}" type="pres">
      <dgm:prSet presAssocID="{CFEC66D8-3FE2-4D6B-8AA2-685B094D8C6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E816FE16-D742-4551-98AE-CBB6D2C3667D}" type="pres">
      <dgm:prSet presAssocID="{CFEC66D8-3FE2-4D6B-8AA2-685B094D8C66}" presName="spaceRect" presStyleCnt="0"/>
      <dgm:spPr/>
    </dgm:pt>
    <dgm:pt modelId="{2830755B-8586-43A9-96BA-303952B900EB}" type="pres">
      <dgm:prSet presAssocID="{CFEC66D8-3FE2-4D6B-8AA2-685B094D8C66}" presName="textRect" presStyleLbl="revTx" presStyleIdx="5" presStyleCnt="7">
        <dgm:presLayoutVars>
          <dgm:chMax val="1"/>
          <dgm:chPref val="1"/>
        </dgm:presLayoutVars>
      </dgm:prSet>
      <dgm:spPr/>
    </dgm:pt>
    <dgm:pt modelId="{016297F7-D0FE-4AE1-BE58-7CBF0C91830E}" type="pres">
      <dgm:prSet presAssocID="{05245D80-7D99-4E85-B2D5-00FCB7D2A080}" presName="sibTrans" presStyleCnt="0"/>
      <dgm:spPr/>
    </dgm:pt>
    <dgm:pt modelId="{4C076F79-45C7-4174-A968-50A9C0543A96}" type="pres">
      <dgm:prSet presAssocID="{F43723FC-9CBD-4FBA-AE30-C50A7CA36DCD}" presName="compNode" presStyleCnt="0"/>
      <dgm:spPr/>
    </dgm:pt>
    <dgm:pt modelId="{E13B497F-0C20-4AAF-B90F-C7E21B13B44F}" type="pres">
      <dgm:prSet presAssocID="{F43723FC-9CBD-4FBA-AE30-C50A7CA36DCD}" presName="iconBgRect" presStyleLbl="bgShp" presStyleIdx="6" presStyleCnt="7"/>
      <dgm:spPr/>
    </dgm:pt>
    <dgm:pt modelId="{A8FB56B0-41CE-4CE1-B8B1-1FD1BCE97456}" type="pres">
      <dgm:prSet presAssocID="{F43723FC-9CBD-4FBA-AE30-C50A7CA36DC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B853FE89-A3B9-4CEE-9835-417FDB2932F8}" type="pres">
      <dgm:prSet presAssocID="{F43723FC-9CBD-4FBA-AE30-C50A7CA36DCD}" presName="spaceRect" presStyleCnt="0"/>
      <dgm:spPr/>
    </dgm:pt>
    <dgm:pt modelId="{17A68631-34CA-4E9B-999C-146266A8894C}" type="pres">
      <dgm:prSet presAssocID="{F43723FC-9CBD-4FBA-AE30-C50A7CA36DCD}" presName="textRect" presStyleLbl="revTx" presStyleIdx="6" presStyleCnt="7">
        <dgm:presLayoutVars>
          <dgm:chMax val="1"/>
          <dgm:chPref val="1"/>
        </dgm:presLayoutVars>
      </dgm:prSet>
      <dgm:spPr/>
    </dgm:pt>
  </dgm:ptLst>
  <dgm:cxnLst>
    <dgm:cxn modelId="{6C99E910-1162-4D45-9DDC-524ED950CD9D}" srcId="{280B22C4-0E7D-4E2B-A05C-6CB86EA814E6}" destId="{F43723FC-9CBD-4FBA-AE30-C50A7CA36DCD}" srcOrd="6" destOrd="0" parTransId="{12B75669-BA55-40D9-B1A0-4CC0C3077F0F}" sibTransId="{24478A82-8B43-4CB0-BEF1-5636D1CBFEF0}"/>
    <dgm:cxn modelId="{4BA7BF29-0BA2-4C27-B4AE-9C611E12DCDD}" srcId="{280B22C4-0E7D-4E2B-A05C-6CB86EA814E6}" destId="{CCAD70C3-291D-45F4-AD82-F8CF88685E01}" srcOrd="1" destOrd="0" parTransId="{90B7E5AE-A1BF-47A5-AF40-A322CC9E3A02}" sibTransId="{7346E583-FCFD-4A23-BC05-F2AF9E5AAEA1}"/>
    <dgm:cxn modelId="{15874435-64AD-4ABE-B21F-3767FDC49DEA}" type="presOf" srcId="{60811D31-FC0D-49C2-B9E8-B25B6971CE9E}" destId="{89BE46A7-2A15-4598-92CD-E1B49C4765B5}" srcOrd="0" destOrd="0" presId="urn:microsoft.com/office/officeart/2018/5/layout/IconCircleLabelList"/>
    <dgm:cxn modelId="{13E0E53E-6630-4154-88C1-23065211E654}" type="presOf" srcId="{F4E14F2B-151B-4B30-9F3C-828A0FC0265B}" destId="{5322342A-B311-4029-8975-E5F771BE8EE7}" srcOrd="0" destOrd="0" presId="urn:microsoft.com/office/officeart/2018/5/layout/IconCircleLabelList"/>
    <dgm:cxn modelId="{19254144-C439-43FC-82E3-AF705C769463}" srcId="{280B22C4-0E7D-4E2B-A05C-6CB86EA814E6}" destId="{F4E14F2B-151B-4B30-9F3C-828A0FC0265B}" srcOrd="4" destOrd="0" parTransId="{4EE04BD6-521D-4E3E-919B-DD1B975F1559}" sibTransId="{27C4DF8D-8AB4-4474-AC62-88ECE106FC81}"/>
    <dgm:cxn modelId="{BF63FB51-CFE5-40C0-B972-FDE1747EDB75}" type="presOf" srcId="{0B665C03-8EAA-457C-AE66-63F02A3E591B}" destId="{334B6C93-678C-43E6-8127-BD7E77228AF4}" srcOrd="0" destOrd="0" presId="urn:microsoft.com/office/officeart/2018/5/layout/IconCircleLabelList"/>
    <dgm:cxn modelId="{09C08352-D7C8-425A-9F0E-43B47ED1D396}" type="presOf" srcId="{F43723FC-9CBD-4FBA-AE30-C50A7CA36DCD}" destId="{17A68631-34CA-4E9B-999C-146266A8894C}" srcOrd="0" destOrd="0" presId="urn:microsoft.com/office/officeart/2018/5/layout/IconCircleLabelList"/>
    <dgm:cxn modelId="{76E3E555-C3D2-47A6-B7FB-72853EDD06E4}" type="presOf" srcId="{CCAD70C3-291D-45F4-AD82-F8CF88685E01}" destId="{76EA6933-8312-4EA1-AD5B-BC6D735C4951}" srcOrd="0" destOrd="0" presId="urn:microsoft.com/office/officeart/2018/5/layout/IconCircleLabelList"/>
    <dgm:cxn modelId="{8FCDD182-E3CF-4467-9A64-0BE90E552AE1}" type="presOf" srcId="{CFEC66D8-3FE2-4D6B-8AA2-685B094D8C66}" destId="{2830755B-8586-43A9-96BA-303952B900EB}" srcOrd="0" destOrd="0" presId="urn:microsoft.com/office/officeart/2018/5/layout/IconCircleLabelList"/>
    <dgm:cxn modelId="{EBBA418D-E6EF-44A4-9A65-D098E42CBE0F}" type="presOf" srcId="{280B22C4-0E7D-4E2B-A05C-6CB86EA814E6}" destId="{CE076086-11EF-4FBF-B8CC-BDB6A9B679B6}" srcOrd="0" destOrd="0" presId="urn:microsoft.com/office/officeart/2018/5/layout/IconCircleLabelList"/>
    <dgm:cxn modelId="{D11B478E-7353-425A-B563-5D75A8A1802B}" type="presOf" srcId="{105ECB2F-8EF7-4643-AA58-1CB5ECA52020}" destId="{26E30352-3159-4E3B-9E5C-8803D6D7D607}" srcOrd="0" destOrd="0" presId="urn:microsoft.com/office/officeart/2018/5/layout/IconCircleLabelList"/>
    <dgm:cxn modelId="{AF18DBB1-D82A-4829-BA81-A7D79C514704}" srcId="{280B22C4-0E7D-4E2B-A05C-6CB86EA814E6}" destId="{105ECB2F-8EF7-4643-AA58-1CB5ECA52020}" srcOrd="3" destOrd="0" parTransId="{285D4F2B-4D64-4CB3-988A-F772D6F76737}" sibTransId="{49AB58A2-F586-4327-8891-962424C8FF0A}"/>
    <dgm:cxn modelId="{9ED154C7-4D38-4EB1-9862-763749A295EF}" srcId="{280B22C4-0E7D-4E2B-A05C-6CB86EA814E6}" destId="{CFEC66D8-3FE2-4D6B-8AA2-685B094D8C66}" srcOrd="5" destOrd="0" parTransId="{2CA5274F-02CA-4263-A184-DDF99A4825C3}" sibTransId="{05245D80-7D99-4E85-B2D5-00FCB7D2A080}"/>
    <dgm:cxn modelId="{66E990E4-99B7-4AB4-B12D-AAE254ED3512}" srcId="{280B22C4-0E7D-4E2B-A05C-6CB86EA814E6}" destId="{60811D31-FC0D-49C2-B9E8-B25B6971CE9E}" srcOrd="0" destOrd="0" parTransId="{F08626BA-75F2-4BC5-ABF5-59ADE3959F20}" sibTransId="{EC7F0BD5-1667-4A75-92F3-E24E8861C98B}"/>
    <dgm:cxn modelId="{D71213F5-54E1-4916-B39D-E8D4C425CD0B}" srcId="{280B22C4-0E7D-4E2B-A05C-6CB86EA814E6}" destId="{0B665C03-8EAA-457C-AE66-63F02A3E591B}" srcOrd="2" destOrd="0" parTransId="{B5447D36-562D-436B-A28A-F161191FECA1}" sibTransId="{B673C0C9-3E09-4CDE-A149-824559ADF949}"/>
    <dgm:cxn modelId="{4D49C6AC-CC6B-4DD1-AACB-84E4DBE12D8D}" type="presParOf" srcId="{CE076086-11EF-4FBF-B8CC-BDB6A9B679B6}" destId="{324ACDEB-69F2-4B7E-820D-090F17CA9D56}" srcOrd="0" destOrd="0" presId="urn:microsoft.com/office/officeart/2018/5/layout/IconCircleLabelList"/>
    <dgm:cxn modelId="{104E5EDE-0315-4C2C-B90A-67B7BD425D99}" type="presParOf" srcId="{324ACDEB-69F2-4B7E-820D-090F17CA9D56}" destId="{09A1C602-8311-430E-B398-9EFDE2A5F91F}" srcOrd="0" destOrd="0" presId="urn:microsoft.com/office/officeart/2018/5/layout/IconCircleLabelList"/>
    <dgm:cxn modelId="{60CC4E54-4267-4350-AD91-419DF490DDC5}" type="presParOf" srcId="{324ACDEB-69F2-4B7E-820D-090F17CA9D56}" destId="{EF12AA97-9155-4088-A449-DFF5EDC495BC}" srcOrd="1" destOrd="0" presId="urn:microsoft.com/office/officeart/2018/5/layout/IconCircleLabelList"/>
    <dgm:cxn modelId="{2CA1877D-9B71-44D7-98D7-A4B21F777C14}" type="presParOf" srcId="{324ACDEB-69F2-4B7E-820D-090F17CA9D56}" destId="{0402E2BA-9CE6-429A-9933-7688198559AE}" srcOrd="2" destOrd="0" presId="urn:microsoft.com/office/officeart/2018/5/layout/IconCircleLabelList"/>
    <dgm:cxn modelId="{F7DC91B5-42DA-497C-9BE3-E333E482AC12}" type="presParOf" srcId="{324ACDEB-69F2-4B7E-820D-090F17CA9D56}" destId="{89BE46A7-2A15-4598-92CD-E1B49C4765B5}" srcOrd="3" destOrd="0" presId="urn:microsoft.com/office/officeart/2018/5/layout/IconCircleLabelList"/>
    <dgm:cxn modelId="{9D03B662-0773-4200-8614-8EF5C280915F}" type="presParOf" srcId="{CE076086-11EF-4FBF-B8CC-BDB6A9B679B6}" destId="{E08A7772-82E6-4DC5-8F5C-A0690EA9BD53}" srcOrd="1" destOrd="0" presId="urn:microsoft.com/office/officeart/2018/5/layout/IconCircleLabelList"/>
    <dgm:cxn modelId="{90E4B269-0C31-4FD5-AD44-335BB44D5F87}" type="presParOf" srcId="{CE076086-11EF-4FBF-B8CC-BDB6A9B679B6}" destId="{21A56F69-7150-4430-AE7A-F0F68247E543}" srcOrd="2" destOrd="0" presId="urn:microsoft.com/office/officeart/2018/5/layout/IconCircleLabelList"/>
    <dgm:cxn modelId="{FEBA2932-EECC-4F89-857B-07B1350ED4E7}" type="presParOf" srcId="{21A56F69-7150-4430-AE7A-F0F68247E543}" destId="{6BF91917-49DA-41BC-9C4A-A5A1AB225789}" srcOrd="0" destOrd="0" presId="urn:microsoft.com/office/officeart/2018/5/layout/IconCircleLabelList"/>
    <dgm:cxn modelId="{0BB47C80-D35C-4220-A6A0-1053BEBF7EF5}" type="presParOf" srcId="{21A56F69-7150-4430-AE7A-F0F68247E543}" destId="{2E0785B2-0145-4DC0-A0A6-42885EF44338}" srcOrd="1" destOrd="0" presId="urn:microsoft.com/office/officeart/2018/5/layout/IconCircleLabelList"/>
    <dgm:cxn modelId="{E36BE8B6-0824-4911-860D-BA2DFE5EB64E}" type="presParOf" srcId="{21A56F69-7150-4430-AE7A-F0F68247E543}" destId="{52CCF9EC-18A5-4CB5-90F4-007A8C4C5051}" srcOrd="2" destOrd="0" presId="urn:microsoft.com/office/officeart/2018/5/layout/IconCircleLabelList"/>
    <dgm:cxn modelId="{CA4A8948-C743-4F99-93EF-F95FE7A0042B}" type="presParOf" srcId="{21A56F69-7150-4430-AE7A-F0F68247E543}" destId="{76EA6933-8312-4EA1-AD5B-BC6D735C4951}" srcOrd="3" destOrd="0" presId="urn:microsoft.com/office/officeart/2018/5/layout/IconCircleLabelList"/>
    <dgm:cxn modelId="{5A5E0374-E187-44BD-A2BE-99912ADA97C7}" type="presParOf" srcId="{CE076086-11EF-4FBF-B8CC-BDB6A9B679B6}" destId="{DD6095E6-2B9E-48E6-B75D-E8E06713677D}" srcOrd="3" destOrd="0" presId="urn:microsoft.com/office/officeart/2018/5/layout/IconCircleLabelList"/>
    <dgm:cxn modelId="{4D193D4F-B27F-43F0-A1A3-FE630F5B6A07}" type="presParOf" srcId="{CE076086-11EF-4FBF-B8CC-BDB6A9B679B6}" destId="{F5A9D19D-59F4-464A-B4BA-0B80762B3A64}" srcOrd="4" destOrd="0" presId="urn:microsoft.com/office/officeart/2018/5/layout/IconCircleLabelList"/>
    <dgm:cxn modelId="{07999D7C-91D5-4C23-9BD2-E1FCC79FD712}" type="presParOf" srcId="{F5A9D19D-59F4-464A-B4BA-0B80762B3A64}" destId="{9328BB07-AF4F-4492-A657-42F6269C9EE7}" srcOrd="0" destOrd="0" presId="urn:microsoft.com/office/officeart/2018/5/layout/IconCircleLabelList"/>
    <dgm:cxn modelId="{D8584BD8-5A52-4E9A-9867-EE460B1FCD37}" type="presParOf" srcId="{F5A9D19D-59F4-464A-B4BA-0B80762B3A64}" destId="{EA0DACA1-E232-4B13-93B2-859D33CE9265}" srcOrd="1" destOrd="0" presId="urn:microsoft.com/office/officeart/2018/5/layout/IconCircleLabelList"/>
    <dgm:cxn modelId="{1926440F-4AB5-499B-BA21-34159BDADBB9}" type="presParOf" srcId="{F5A9D19D-59F4-464A-B4BA-0B80762B3A64}" destId="{89716DEB-28BB-438A-BED5-920672D4771F}" srcOrd="2" destOrd="0" presId="urn:microsoft.com/office/officeart/2018/5/layout/IconCircleLabelList"/>
    <dgm:cxn modelId="{F09BFE4B-116D-41F2-92DC-5960A671C7E3}" type="presParOf" srcId="{F5A9D19D-59F4-464A-B4BA-0B80762B3A64}" destId="{334B6C93-678C-43E6-8127-BD7E77228AF4}" srcOrd="3" destOrd="0" presId="urn:microsoft.com/office/officeart/2018/5/layout/IconCircleLabelList"/>
    <dgm:cxn modelId="{12B45B90-3601-426A-AEBD-9C3F6879F8EB}" type="presParOf" srcId="{CE076086-11EF-4FBF-B8CC-BDB6A9B679B6}" destId="{4F3AF01A-B159-417B-A854-2520DD273738}" srcOrd="5" destOrd="0" presId="urn:microsoft.com/office/officeart/2018/5/layout/IconCircleLabelList"/>
    <dgm:cxn modelId="{1BC2827E-9CC8-4289-A2B6-446174DD67E7}" type="presParOf" srcId="{CE076086-11EF-4FBF-B8CC-BDB6A9B679B6}" destId="{4CC689E8-24D3-446F-AF7C-44ABA4D03F47}" srcOrd="6" destOrd="0" presId="urn:microsoft.com/office/officeart/2018/5/layout/IconCircleLabelList"/>
    <dgm:cxn modelId="{23136447-05D7-49A2-B670-964FA6EC28E8}" type="presParOf" srcId="{4CC689E8-24D3-446F-AF7C-44ABA4D03F47}" destId="{5783978D-85F0-4A7E-B709-EB95D06FF31A}" srcOrd="0" destOrd="0" presId="urn:microsoft.com/office/officeart/2018/5/layout/IconCircleLabelList"/>
    <dgm:cxn modelId="{2A8179FB-BDB7-4402-A81F-33CAAFE8CF7C}" type="presParOf" srcId="{4CC689E8-24D3-446F-AF7C-44ABA4D03F47}" destId="{9B982E43-9484-41C9-AAA2-440EEF816E16}" srcOrd="1" destOrd="0" presId="urn:microsoft.com/office/officeart/2018/5/layout/IconCircleLabelList"/>
    <dgm:cxn modelId="{72709442-CC49-4C5F-B6AC-E83C2F6BB019}" type="presParOf" srcId="{4CC689E8-24D3-446F-AF7C-44ABA4D03F47}" destId="{4E5F2231-4EFC-4E69-83F1-2BF273F89B63}" srcOrd="2" destOrd="0" presId="urn:microsoft.com/office/officeart/2018/5/layout/IconCircleLabelList"/>
    <dgm:cxn modelId="{EF6CBAA3-CB8A-4625-A053-27B2C820A1E9}" type="presParOf" srcId="{4CC689E8-24D3-446F-AF7C-44ABA4D03F47}" destId="{26E30352-3159-4E3B-9E5C-8803D6D7D607}" srcOrd="3" destOrd="0" presId="urn:microsoft.com/office/officeart/2018/5/layout/IconCircleLabelList"/>
    <dgm:cxn modelId="{46F7CC24-829A-4E25-BDE5-5BD33569505A}" type="presParOf" srcId="{CE076086-11EF-4FBF-B8CC-BDB6A9B679B6}" destId="{40CBD514-2002-446E-B83C-20A65ACFB5EC}" srcOrd="7" destOrd="0" presId="urn:microsoft.com/office/officeart/2018/5/layout/IconCircleLabelList"/>
    <dgm:cxn modelId="{8FEF5FFF-9323-4E78-92C3-8086FB58C44E}" type="presParOf" srcId="{CE076086-11EF-4FBF-B8CC-BDB6A9B679B6}" destId="{509AC668-F5DD-409E-9646-3F8DEB48735D}" srcOrd="8" destOrd="0" presId="urn:microsoft.com/office/officeart/2018/5/layout/IconCircleLabelList"/>
    <dgm:cxn modelId="{9749F3CE-0D8E-4F3B-B88F-A0D696283D8E}" type="presParOf" srcId="{509AC668-F5DD-409E-9646-3F8DEB48735D}" destId="{69623D84-E2E6-4687-B128-E9F4D6BD761E}" srcOrd="0" destOrd="0" presId="urn:microsoft.com/office/officeart/2018/5/layout/IconCircleLabelList"/>
    <dgm:cxn modelId="{EF715B96-E616-4502-8F58-38D5299C22B7}" type="presParOf" srcId="{509AC668-F5DD-409E-9646-3F8DEB48735D}" destId="{3F97248D-5E40-46D5-B729-CB4D3C9C8DBF}" srcOrd="1" destOrd="0" presId="urn:microsoft.com/office/officeart/2018/5/layout/IconCircleLabelList"/>
    <dgm:cxn modelId="{60DA5B1A-A230-4094-9182-D5C012FC8BDA}" type="presParOf" srcId="{509AC668-F5DD-409E-9646-3F8DEB48735D}" destId="{1C01414F-202C-4161-95CE-7B6A5AF8425F}" srcOrd="2" destOrd="0" presId="urn:microsoft.com/office/officeart/2018/5/layout/IconCircleLabelList"/>
    <dgm:cxn modelId="{3B883A46-B9EF-4DE6-A619-4EA109436FA8}" type="presParOf" srcId="{509AC668-F5DD-409E-9646-3F8DEB48735D}" destId="{5322342A-B311-4029-8975-E5F771BE8EE7}" srcOrd="3" destOrd="0" presId="urn:microsoft.com/office/officeart/2018/5/layout/IconCircleLabelList"/>
    <dgm:cxn modelId="{52021D8F-0509-403B-940B-7B6565C3068E}" type="presParOf" srcId="{CE076086-11EF-4FBF-B8CC-BDB6A9B679B6}" destId="{BA825F67-147D-4077-BD59-C29CE9A2192C}" srcOrd="9" destOrd="0" presId="urn:microsoft.com/office/officeart/2018/5/layout/IconCircleLabelList"/>
    <dgm:cxn modelId="{062DD30D-0986-42E2-830F-1859CE4AE7CA}" type="presParOf" srcId="{CE076086-11EF-4FBF-B8CC-BDB6A9B679B6}" destId="{4E319BDB-8DF4-40D7-BB99-A90FA206E775}" srcOrd="10" destOrd="0" presId="urn:microsoft.com/office/officeart/2018/5/layout/IconCircleLabelList"/>
    <dgm:cxn modelId="{A2FEDB33-F198-4BD4-BD5D-E8700BB22925}" type="presParOf" srcId="{4E319BDB-8DF4-40D7-BB99-A90FA206E775}" destId="{D8A6466C-A742-4F68-8EFD-9928E1C78812}" srcOrd="0" destOrd="0" presId="urn:microsoft.com/office/officeart/2018/5/layout/IconCircleLabelList"/>
    <dgm:cxn modelId="{A6CEFDB9-41A0-4441-A2B2-C1545722B334}" type="presParOf" srcId="{4E319BDB-8DF4-40D7-BB99-A90FA206E775}" destId="{4F1CCD0F-710C-4EB0-B971-7F246EFA8F83}" srcOrd="1" destOrd="0" presId="urn:microsoft.com/office/officeart/2018/5/layout/IconCircleLabelList"/>
    <dgm:cxn modelId="{FCBDE784-C684-4F6A-B82C-250F7F9382D7}" type="presParOf" srcId="{4E319BDB-8DF4-40D7-BB99-A90FA206E775}" destId="{E816FE16-D742-4551-98AE-CBB6D2C3667D}" srcOrd="2" destOrd="0" presId="urn:microsoft.com/office/officeart/2018/5/layout/IconCircleLabelList"/>
    <dgm:cxn modelId="{9C3CDA62-E382-4CC2-AA52-F3740914E96A}" type="presParOf" srcId="{4E319BDB-8DF4-40D7-BB99-A90FA206E775}" destId="{2830755B-8586-43A9-96BA-303952B900EB}" srcOrd="3" destOrd="0" presId="urn:microsoft.com/office/officeart/2018/5/layout/IconCircleLabelList"/>
    <dgm:cxn modelId="{41E17DE1-6E8E-490C-9AA5-FF398D33EFE2}" type="presParOf" srcId="{CE076086-11EF-4FBF-B8CC-BDB6A9B679B6}" destId="{016297F7-D0FE-4AE1-BE58-7CBF0C91830E}" srcOrd="11" destOrd="0" presId="urn:microsoft.com/office/officeart/2018/5/layout/IconCircleLabelList"/>
    <dgm:cxn modelId="{D76B5AD4-3799-4783-A220-B977CB803532}" type="presParOf" srcId="{CE076086-11EF-4FBF-B8CC-BDB6A9B679B6}" destId="{4C076F79-45C7-4174-A968-50A9C0543A96}" srcOrd="12" destOrd="0" presId="urn:microsoft.com/office/officeart/2018/5/layout/IconCircleLabelList"/>
    <dgm:cxn modelId="{E5B82EC2-FC30-452F-A362-E30E8B40D411}" type="presParOf" srcId="{4C076F79-45C7-4174-A968-50A9C0543A96}" destId="{E13B497F-0C20-4AAF-B90F-C7E21B13B44F}" srcOrd="0" destOrd="0" presId="urn:microsoft.com/office/officeart/2018/5/layout/IconCircleLabelList"/>
    <dgm:cxn modelId="{25BB0A3C-8311-468A-93CF-1243D610B6C0}" type="presParOf" srcId="{4C076F79-45C7-4174-A968-50A9C0543A96}" destId="{A8FB56B0-41CE-4CE1-B8B1-1FD1BCE97456}" srcOrd="1" destOrd="0" presId="urn:microsoft.com/office/officeart/2018/5/layout/IconCircleLabelList"/>
    <dgm:cxn modelId="{3B61E5FD-8F30-4B72-8239-AF6030B905DF}" type="presParOf" srcId="{4C076F79-45C7-4174-A968-50A9C0543A96}" destId="{B853FE89-A3B9-4CEE-9835-417FDB2932F8}" srcOrd="2" destOrd="0" presId="urn:microsoft.com/office/officeart/2018/5/layout/IconCircleLabelList"/>
    <dgm:cxn modelId="{3A9F1EB8-3EE2-4403-B6BA-B6173ADB134A}" type="presParOf" srcId="{4C076F79-45C7-4174-A968-50A9C0543A96}" destId="{17A68631-34CA-4E9B-999C-146266A889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CB9DB-9500-436D-95F2-BF3D2AB72C0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5C11ED2-418F-40AA-838B-6507886D889D}">
      <dgm:prSet/>
      <dgm:spPr/>
      <dgm:t>
        <a:bodyPr/>
        <a:lstStyle/>
        <a:p>
          <a:r>
            <a:rPr lang="en-US" b="1" dirty="0"/>
            <a:t>The gateway to a personalized study experience, our login page offers simple, secure access to our platform.</a:t>
          </a:r>
          <a:endParaRPr lang="en-US" dirty="0"/>
        </a:p>
      </dgm:t>
    </dgm:pt>
    <dgm:pt modelId="{BFDA1432-F9E0-4E63-806E-ADDABAFCB324}" type="parTrans" cxnId="{7BBA604B-3809-4B9E-A8C3-BB6913C14DC4}">
      <dgm:prSet/>
      <dgm:spPr/>
      <dgm:t>
        <a:bodyPr/>
        <a:lstStyle/>
        <a:p>
          <a:endParaRPr lang="en-US"/>
        </a:p>
      </dgm:t>
    </dgm:pt>
    <dgm:pt modelId="{08678B1D-DCBA-4512-882D-4B5918C2700D}" type="sibTrans" cxnId="{7BBA604B-3809-4B9E-A8C3-BB6913C14DC4}">
      <dgm:prSet/>
      <dgm:spPr/>
      <dgm:t>
        <a:bodyPr/>
        <a:lstStyle/>
        <a:p>
          <a:endParaRPr lang="en-US"/>
        </a:p>
      </dgm:t>
    </dgm:pt>
    <dgm:pt modelId="{BA175FB1-8F7C-4F71-99A6-ECC55E2AD61E}">
      <dgm:prSet/>
      <dgm:spPr/>
      <dgm:t>
        <a:bodyPr/>
        <a:lstStyle/>
        <a:p>
          <a:r>
            <a:rPr lang="en-US" b="1"/>
            <a:t>Upon logging in, users are greeted with a personalized dashboard that tailors the learning experience to their specific needs, highlighting the system's ability to adapt to individual study habits and preferences.</a:t>
          </a:r>
          <a:endParaRPr lang="en-US"/>
        </a:p>
      </dgm:t>
    </dgm:pt>
    <dgm:pt modelId="{28280214-14AD-4FC6-A1FA-2BB3E5F55F7B}" type="parTrans" cxnId="{B4B23DC1-B57B-4CA6-8534-563311B7F68B}">
      <dgm:prSet/>
      <dgm:spPr/>
      <dgm:t>
        <a:bodyPr/>
        <a:lstStyle/>
        <a:p>
          <a:endParaRPr lang="en-US"/>
        </a:p>
      </dgm:t>
    </dgm:pt>
    <dgm:pt modelId="{5DCAA199-7CA2-4A3B-B8F1-B9723A22FD9F}" type="sibTrans" cxnId="{B4B23DC1-B57B-4CA6-8534-563311B7F68B}">
      <dgm:prSet/>
      <dgm:spPr/>
      <dgm:t>
        <a:bodyPr/>
        <a:lstStyle/>
        <a:p>
          <a:endParaRPr lang="en-US"/>
        </a:p>
      </dgm:t>
    </dgm:pt>
    <dgm:pt modelId="{8CF94FA1-F792-4C24-84B7-2CE62DF2BBD0}" type="pres">
      <dgm:prSet presAssocID="{2FACB9DB-9500-436D-95F2-BF3D2AB72C09}" presName="hierChild1" presStyleCnt="0">
        <dgm:presLayoutVars>
          <dgm:chPref val="1"/>
          <dgm:dir/>
          <dgm:animOne val="branch"/>
          <dgm:animLvl val="lvl"/>
          <dgm:resizeHandles/>
        </dgm:presLayoutVars>
      </dgm:prSet>
      <dgm:spPr/>
    </dgm:pt>
    <dgm:pt modelId="{D8F4DF43-6EF6-4253-86A3-0D6A987CC202}" type="pres">
      <dgm:prSet presAssocID="{75C11ED2-418F-40AA-838B-6507886D889D}" presName="hierRoot1" presStyleCnt="0"/>
      <dgm:spPr/>
    </dgm:pt>
    <dgm:pt modelId="{C2EF2DCF-F6E0-4AE3-B4AB-623AAC144B4B}" type="pres">
      <dgm:prSet presAssocID="{75C11ED2-418F-40AA-838B-6507886D889D}" presName="composite" presStyleCnt="0"/>
      <dgm:spPr/>
    </dgm:pt>
    <dgm:pt modelId="{DB520429-1B3B-41F3-9F56-F914E7ED9D37}" type="pres">
      <dgm:prSet presAssocID="{75C11ED2-418F-40AA-838B-6507886D889D}" presName="background" presStyleLbl="node0" presStyleIdx="0" presStyleCnt="2"/>
      <dgm:spPr/>
    </dgm:pt>
    <dgm:pt modelId="{DF92878C-1653-460E-880B-6C600B138363}" type="pres">
      <dgm:prSet presAssocID="{75C11ED2-418F-40AA-838B-6507886D889D}" presName="text" presStyleLbl="fgAcc0" presStyleIdx="0" presStyleCnt="2">
        <dgm:presLayoutVars>
          <dgm:chPref val="3"/>
        </dgm:presLayoutVars>
      </dgm:prSet>
      <dgm:spPr/>
    </dgm:pt>
    <dgm:pt modelId="{4589D5EA-F1EB-4BEA-8076-62AB5575CBA3}" type="pres">
      <dgm:prSet presAssocID="{75C11ED2-418F-40AA-838B-6507886D889D}" presName="hierChild2" presStyleCnt="0"/>
      <dgm:spPr/>
    </dgm:pt>
    <dgm:pt modelId="{0282F4BE-434A-4BCE-929A-2D9B17D09E3B}" type="pres">
      <dgm:prSet presAssocID="{BA175FB1-8F7C-4F71-99A6-ECC55E2AD61E}" presName="hierRoot1" presStyleCnt="0"/>
      <dgm:spPr/>
    </dgm:pt>
    <dgm:pt modelId="{4ABD2F0A-C3B5-4B73-A828-90584DABFF36}" type="pres">
      <dgm:prSet presAssocID="{BA175FB1-8F7C-4F71-99A6-ECC55E2AD61E}" presName="composite" presStyleCnt="0"/>
      <dgm:spPr/>
    </dgm:pt>
    <dgm:pt modelId="{CADA920D-C6C7-416B-8A0E-78E33D16F3E5}" type="pres">
      <dgm:prSet presAssocID="{BA175FB1-8F7C-4F71-99A6-ECC55E2AD61E}" presName="background" presStyleLbl="node0" presStyleIdx="1" presStyleCnt="2"/>
      <dgm:spPr/>
    </dgm:pt>
    <dgm:pt modelId="{78FA847D-A923-4D3C-A17A-F1E30EDB2808}" type="pres">
      <dgm:prSet presAssocID="{BA175FB1-8F7C-4F71-99A6-ECC55E2AD61E}" presName="text" presStyleLbl="fgAcc0" presStyleIdx="1" presStyleCnt="2">
        <dgm:presLayoutVars>
          <dgm:chPref val="3"/>
        </dgm:presLayoutVars>
      </dgm:prSet>
      <dgm:spPr/>
    </dgm:pt>
    <dgm:pt modelId="{F642AA16-05BD-4B81-9554-80D258E6A286}" type="pres">
      <dgm:prSet presAssocID="{BA175FB1-8F7C-4F71-99A6-ECC55E2AD61E}" presName="hierChild2" presStyleCnt="0"/>
      <dgm:spPr/>
    </dgm:pt>
  </dgm:ptLst>
  <dgm:cxnLst>
    <dgm:cxn modelId="{7BBA604B-3809-4B9E-A8C3-BB6913C14DC4}" srcId="{2FACB9DB-9500-436D-95F2-BF3D2AB72C09}" destId="{75C11ED2-418F-40AA-838B-6507886D889D}" srcOrd="0" destOrd="0" parTransId="{BFDA1432-F9E0-4E63-806E-ADDABAFCB324}" sibTransId="{08678B1D-DCBA-4512-882D-4B5918C2700D}"/>
    <dgm:cxn modelId="{5A43B54E-87C5-470E-BDDC-8781925CDF57}" type="presOf" srcId="{75C11ED2-418F-40AA-838B-6507886D889D}" destId="{DF92878C-1653-460E-880B-6C600B138363}" srcOrd="0" destOrd="0" presId="urn:microsoft.com/office/officeart/2005/8/layout/hierarchy1"/>
    <dgm:cxn modelId="{60BFEDA5-17A1-44C3-90D5-48AF1F06791B}" type="presOf" srcId="{BA175FB1-8F7C-4F71-99A6-ECC55E2AD61E}" destId="{78FA847D-A923-4D3C-A17A-F1E30EDB2808}" srcOrd="0" destOrd="0" presId="urn:microsoft.com/office/officeart/2005/8/layout/hierarchy1"/>
    <dgm:cxn modelId="{B4B23DC1-B57B-4CA6-8534-563311B7F68B}" srcId="{2FACB9DB-9500-436D-95F2-BF3D2AB72C09}" destId="{BA175FB1-8F7C-4F71-99A6-ECC55E2AD61E}" srcOrd="1" destOrd="0" parTransId="{28280214-14AD-4FC6-A1FA-2BB3E5F55F7B}" sibTransId="{5DCAA199-7CA2-4A3B-B8F1-B9723A22FD9F}"/>
    <dgm:cxn modelId="{1255B5F4-65B8-4852-9658-3354A2DA3F0C}" type="presOf" srcId="{2FACB9DB-9500-436D-95F2-BF3D2AB72C09}" destId="{8CF94FA1-F792-4C24-84B7-2CE62DF2BBD0}" srcOrd="0" destOrd="0" presId="urn:microsoft.com/office/officeart/2005/8/layout/hierarchy1"/>
    <dgm:cxn modelId="{F0353F9E-5BDC-416B-B748-58B8AC61D419}" type="presParOf" srcId="{8CF94FA1-F792-4C24-84B7-2CE62DF2BBD0}" destId="{D8F4DF43-6EF6-4253-86A3-0D6A987CC202}" srcOrd="0" destOrd="0" presId="urn:microsoft.com/office/officeart/2005/8/layout/hierarchy1"/>
    <dgm:cxn modelId="{72CD3AB8-6956-4454-806A-38C68C56CEBC}" type="presParOf" srcId="{D8F4DF43-6EF6-4253-86A3-0D6A987CC202}" destId="{C2EF2DCF-F6E0-4AE3-B4AB-623AAC144B4B}" srcOrd="0" destOrd="0" presId="urn:microsoft.com/office/officeart/2005/8/layout/hierarchy1"/>
    <dgm:cxn modelId="{6C53DDCF-8170-48D4-8A22-B3C96CE9DA3A}" type="presParOf" srcId="{C2EF2DCF-F6E0-4AE3-B4AB-623AAC144B4B}" destId="{DB520429-1B3B-41F3-9F56-F914E7ED9D37}" srcOrd="0" destOrd="0" presId="urn:microsoft.com/office/officeart/2005/8/layout/hierarchy1"/>
    <dgm:cxn modelId="{CCECC440-3409-4DE9-A2CC-F94119B248D5}" type="presParOf" srcId="{C2EF2DCF-F6E0-4AE3-B4AB-623AAC144B4B}" destId="{DF92878C-1653-460E-880B-6C600B138363}" srcOrd="1" destOrd="0" presId="urn:microsoft.com/office/officeart/2005/8/layout/hierarchy1"/>
    <dgm:cxn modelId="{27C167E5-507D-4F5E-9397-D8326ADC0109}" type="presParOf" srcId="{D8F4DF43-6EF6-4253-86A3-0D6A987CC202}" destId="{4589D5EA-F1EB-4BEA-8076-62AB5575CBA3}" srcOrd="1" destOrd="0" presId="urn:microsoft.com/office/officeart/2005/8/layout/hierarchy1"/>
    <dgm:cxn modelId="{3E8B596D-EDF1-480B-9D25-99D321A86530}" type="presParOf" srcId="{8CF94FA1-F792-4C24-84B7-2CE62DF2BBD0}" destId="{0282F4BE-434A-4BCE-929A-2D9B17D09E3B}" srcOrd="1" destOrd="0" presId="urn:microsoft.com/office/officeart/2005/8/layout/hierarchy1"/>
    <dgm:cxn modelId="{0F20F3AD-B6A5-4BDF-97F8-3335AEFC5AF6}" type="presParOf" srcId="{0282F4BE-434A-4BCE-929A-2D9B17D09E3B}" destId="{4ABD2F0A-C3B5-4B73-A828-90584DABFF36}" srcOrd="0" destOrd="0" presId="urn:microsoft.com/office/officeart/2005/8/layout/hierarchy1"/>
    <dgm:cxn modelId="{FD6E11CE-E0A7-41FB-8292-7527C7331555}" type="presParOf" srcId="{4ABD2F0A-C3B5-4B73-A828-90584DABFF36}" destId="{CADA920D-C6C7-416B-8A0E-78E33D16F3E5}" srcOrd="0" destOrd="0" presId="urn:microsoft.com/office/officeart/2005/8/layout/hierarchy1"/>
    <dgm:cxn modelId="{DC036EC2-5BEE-4828-9D3F-BB7D3E67913F}" type="presParOf" srcId="{4ABD2F0A-C3B5-4B73-A828-90584DABFF36}" destId="{78FA847D-A923-4D3C-A17A-F1E30EDB2808}" srcOrd="1" destOrd="0" presId="urn:microsoft.com/office/officeart/2005/8/layout/hierarchy1"/>
    <dgm:cxn modelId="{4FBD3DF0-8FEE-49D3-80A3-29FC5473FF70}" type="presParOf" srcId="{0282F4BE-434A-4BCE-929A-2D9B17D09E3B}" destId="{F642AA16-05BD-4B81-9554-80D258E6A28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BC220-8537-4C39-A2FF-320B71D69D46}"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54C946C9-5CEB-4E59-98F8-0D4441B5CC70}">
      <dgm:prSet/>
      <dgm:spPr/>
      <dgm:t>
        <a:bodyPr/>
        <a:lstStyle/>
        <a:p>
          <a:r>
            <a:rPr lang="en-US" b="1" dirty="0">
              <a:latin typeface="Garamond (Body)"/>
            </a:rPr>
            <a:t>At the heart of our platform lies its core functionality: the analysis and detection of important questions from past exams. This process is supported by a sophisticated algorithm that evaluates questions based on frequency, relevance, and the likelihood of recurrence.</a:t>
          </a:r>
          <a:endParaRPr lang="en-US" dirty="0">
            <a:latin typeface="Garamond (Body)"/>
          </a:endParaRPr>
        </a:p>
      </dgm:t>
    </dgm:pt>
    <dgm:pt modelId="{90EBCA9B-7E8F-451A-B2E4-B5B50419954F}" type="parTrans" cxnId="{F43A5475-0D8E-4296-858A-39544B9FEC32}">
      <dgm:prSet/>
      <dgm:spPr/>
      <dgm:t>
        <a:bodyPr/>
        <a:lstStyle/>
        <a:p>
          <a:endParaRPr lang="en-US"/>
        </a:p>
      </dgm:t>
    </dgm:pt>
    <dgm:pt modelId="{7F9B0E67-4B53-4F0F-A3E4-98BC181DAC41}" type="sibTrans" cxnId="{F43A5475-0D8E-4296-858A-39544B9FEC32}">
      <dgm:prSet/>
      <dgm:spPr/>
      <dgm:t>
        <a:bodyPr/>
        <a:lstStyle/>
        <a:p>
          <a:endParaRPr lang="en-US"/>
        </a:p>
      </dgm:t>
    </dgm:pt>
    <dgm:pt modelId="{B2919C7E-56AB-4F1A-AA08-524A9E48F18F}">
      <dgm:prSet/>
      <dgm:spPr/>
      <dgm:t>
        <a:bodyPr/>
        <a:lstStyle/>
        <a:p>
          <a:r>
            <a:rPr lang="en-US" b="1"/>
            <a:t>Users receive custom recommendations for study material, specifically tailored to their courses and subjects, ensuring an efficient and focused study session every time.</a:t>
          </a:r>
          <a:endParaRPr lang="en-US"/>
        </a:p>
      </dgm:t>
    </dgm:pt>
    <dgm:pt modelId="{1A3F26CA-D58E-45F1-BB10-1B47B9AF9E01}" type="parTrans" cxnId="{952304A0-224A-4BEB-9779-08AB23030AA9}">
      <dgm:prSet/>
      <dgm:spPr/>
      <dgm:t>
        <a:bodyPr/>
        <a:lstStyle/>
        <a:p>
          <a:endParaRPr lang="en-US"/>
        </a:p>
      </dgm:t>
    </dgm:pt>
    <dgm:pt modelId="{953F596E-CCCD-4513-83FB-1C2AAF6C62E1}" type="sibTrans" cxnId="{952304A0-224A-4BEB-9779-08AB23030AA9}">
      <dgm:prSet/>
      <dgm:spPr/>
      <dgm:t>
        <a:bodyPr/>
        <a:lstStyle/>
        <a:p>
          <a:endParaRPr lang="en-US"/>
        </a:p>
      </dgm:t>
    </dgm:pt>
    <dgm:pt modelId="{E2C25453-5B2B-4FA9-A869-5F7990453392}" type="pres">
      <dgm:prSet presAssocID="{D45BC220-8537-4C39-A2FF-320B71D69D46}" presName="root" presStyleCnt="0">
        <dgm:presLayoutVars>
          <dgm:dir/>
          <dgm:resizeHandles val="exact"/>
        </dgm:presLayoutVars>
      </dgm:prSet>
      <dgm:spPr/>
    </dgm:pt>
    <dgm:pt modelId="{61CF49A6-6B04-42E5-9B58-672FD322E18E}" type="pres">
      <dgm:prSet presAssocID="{54C946C9-5CEB-4E59-98F8-0D4441B5CC70}" presName="compNode" presStyleCnt="0"/>
      <dgm:spPr/>
    </dgm:pt>
    <dgm:pt modelId="{222344A9-741B-4378-B304-4D4D1615C85B}" type="pres">
      <dgm:prSet presAssocID="{54C946C9-5CEB-4E59-98F8-0D4441B5CC70}" presName="iconRect" presStyleLbl="node1" presStyleIdx="0" presStyleCnt="2"/>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esentation with org chart with solid fill"/>
        </a:ext>
      </dgm:extLst>
    </dgm:pt>
    <dgm:pt modelId="{02975074-0D8C-45AE-A28F-2471F6A6F16D}" type="pres">
      <dgm:prSet presAssocID="{54C946C9-5CEB-4E59-98F8-0D4441B5CC70}" presName="spaceRect" presStyleCnt="0"/>
      <dgm:spPr/>
    </dgm:pt>
    <dgm:pt modelId="{8FF859CE-0D27-4845-B83D-2825187A4B92}" type="pres">
      <dgm:prSet presAssocID="{54C946C9-5CEB-4E59-98F8-0D4441B5CC70}" presName="textRect" presStyleLbl="revTx" presStyleIdx="0" presStyleCnt="2" custScaleY="132018">
        <dgm:presLayoutVars>
          <dgm:chMax val="1"/>
          <dgm:chPref val="1"/>
        </dgm:presLayoutVars>
      </dgm:prSet>
      <dgm:spPr/>
    </dgm:pt>
    <dgm:pt modelId="{59936036-F7C6-431F-8E8C-23E7B0D3133F}" type="pres">
      <dgm:prSet presAssocID="{7F9B0E67-4B53-4F0F-A3E4-98BC181DAC41}" presName="sibTrans" presStyleCnt="0"/>
      <dgm:spPr/>
    </dgm:pt>
    <dgm:pt modelId="{AB4858E4-12D9-42B0-85A9-A0B4356B95E8}" type="pres">
      <dgm:prSet presAssocID="{B2919C7E-56AB-4F1A-AA08-524A9E48F18F}" presName="compNode" presStyleCnt="0"/>
      <dgm:spPr/>
    </dgm:pt>
    <dgm:pt modelId="{2377360C-9C95-425D-98B4-DFEBD645B65F}" type="pres">
      <dgm:prSet presAssocID="{B2919C7E-56AB-4F1A-AA08-524A9E48F18F}" presName="iconRect" presStyleLbl="node1" presStyleIdx="1" presStyleCnt="2"/>
      <dgm:spPr>
        <a:blipFill>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D2C1489-B114-46E9-AF0D-12BD06ED0629}" type="pres">
      <dgm:prSet presAssocID="{B2919C7E-56AB-4F1A-AA08-524A9E48F18F}" presName="spaceRect" presStyleCnt="0"/>
      <dgm:spPr/>
    </dgm:pt>
    <dgm:pt modelId="{A8E1A09A-5851-4AD8-8AF2-951FE84BA70E}" type="pres">
      <dgm:prSet presAssocID="{B2919C7E-56AB-4F1A-AA08-524A9E48F18F}" presName="textRect" presStyleLbl="revTx" presStyleIdx="1" presStyleCnt="2">
        <dgm:presLayoutVars>
          <dgm:chMax val="1"/>
          <dgm:chPref val="1"/>
        </dgm:presLayoutVars>
      </dgm:prSet>
      <dgm:spPr/>
    </dgm:pt>
  </dgm:ptLst>
  <dgm:cxnLst>
    <dgm:cxn modelId="{0AE40617-F4BE-4A16-AA0E-EA5EDFC9F737}" type="presOf" srcId="{B2919C7E-56AB-4F1A-AA08-524A9E48F18F}" destId="{A8E1A09A-5851-4AD8-8AF2-951FE84BA70E}" srcOrd="0" destOrd="0" presId="urn:microsoft.com/office/officeart/2018/2/layout/IconLabelList"/>
    <dgm:cxn modelId="{1B837D40-785F-48E7-ACBC-61CA15A1503B}" type="presOf" srcId="{54C946C9-5CEB-4E59-98F8-0D4441B5CC70}" destId="{8FF859CE-0D27-4845-B83D-2825187A4B92}" srcOrd="0" destOrd="0" presId="urn:microsoft.com/office/officeart/2018/2/layout/IconLabelList"/>
    <dgm:cxn modelId="{F43A5475-0D8E-4296-858A-39544B9FEC32}" srcId="{D45BC220-8537-4C39-A2FF-320B71D69D46}" destId="{54C946C9-5CEB-4E59-98F8-0D4441B5CC70}" srcOrd="0" destOrd="0" parTransId="{90EBCA9B-7E8F-451A-B2E4-B5B50419954F}" sibTransId="{7F9B0E67-4B53-4F0F-A3E4-98BC181DAC41}"/>
    <dgm:cxn modelId="{952304A0-224A-4BEB-9779-08AB23030AA9}" srcId="{D45BC220-8537-4C39-A2FF-320B71D69D46}" destId="{B2919C7E-56AB-4F1A-AA08-524A9E48F18F}" srcOrd="1" destOrd="0" parTransId="{1A3F26CA-D58E-45F1-BB10-1B47B9AF9E01}" sibTransId="{953F596E-CCCD-4513-83FB-1C2AAF6C62E1}"/>
    <dgm:cxn modelId="{C49944F4-E367-49C8-B986-718A43275EFE}" type="presOf" srcId="{D45BC220-8537-4C39-A2FF-320B71D69D46}" destId="{E2C25453-5B2B-4FA9-A869-5F7990453392}" srcOrd="0" destOrd="0" presId="urn:microsoft.com/office/officeart/2018/2/layout/IconLabelList"/>
    <dgm:cxn modelId="{E336E614-B510-46CC-8443-2FE3C09CE299}" type="presParOf" srcId="{E2C25453-5B2B-4FA9-A869-5F7990453392}" destId="{61CF49A6-6B04-42E5-9B58-672FD322E18E}" srcOrd="0" destOrd="0" presId="urn:microsoft.com/office/officeart/2018/2/layout/IconLabelList"/>
    <dgm:cxn modelId="{6F2BE0E1-2CE1-4158-AC6C-03D80693070A}" type="presParOf" srcId="{61CF49A6-6B04-42E5-9B58-672FD322E18E}" destId="{222344A9-741B-4378-B304-4D4D1615C85B}" srcOrd="0" destOrd="0" presId="urn:microsoft.com/office/officeart/2018/2/layout/IconLabelList"/>
    <dgm:cxn modelId="{E5B20414-8483-49B2-B695-7C3F8921E0A2}" type="presParOf" srcId="{61CF49A6-6B04-42E5-9B58-672FD322E18E}" destId="{02975074-0D8C-45AE-A28F-2471F6A6F16D}" srcOrd="1" destOrd="0" presId="urn:microsoft.com/office/officeart/2018/2/layout/IconLabelList"/>
    <dgm:cxn modelId="{4E50C090-4FF4-4B8B-B04A-62BE480BFE0A}" type="presParOf" srcId="{61CF49A6-6B04-42E5-9B58-672FD322E18E}" destId="{8FF859CE-0D27-4845-B83D-2825187A4B92}" srcOrd="2" destOrd="0" presId="urn:microsoft.com/office/officeart/2018/2/layout/IconLabelList"/>
    <dgm:cxn modelId="{8992E1CE-7099-4EB6-851B-26BF00A392E5}" type="presParOf" srcId="{E2C25453-5B2B-4FA9-A869-5F7990453392}" destId="{59936036-F7C6-431F-8E8C-23E7B0D3133F}" srcOrd="1" destOrd="0" presId="urn:microsoft.com/office/officeart/2018/2/layout/IconLabelList"/>
    <dgm:cxn modelId="{ADEA6F09-841F-4413-ACD5-673E2A0FF527}" type="presParOf" srcId="{E2C25453-5B2B-4FA9-A869-5F7990453392}" destId="{AB4858E4-12D9-42B0-85A9-A0B4356B95E8}" srcOrd="2" destOrd="0" presId="urn:microsoft.com/office/officeart/2018/2/layout/IconLabelList"/>
    <dgm:cxn modelId="{E27A20FD-1764-4CF9-A0F0-5F4786B0481E}" type="presParOf" srcId="{AB4858E4-12D9-42B0-85A9-A0B4356B95E8}" destId="{2377360C-9C95-425D-98B4-DFEBD645B65F}" srcOrd="0" destOrd="0" presId="urn:microsoft.com/office/officeart/2018/2/layout/IconLabelList"/>
    <dgm:cxn modelId="{CADDA8C7-F009-4E58-962A-984F59D6D8DF}" type="presParOf" srcId="{AB4858E4-12D9-42B0-85A9-A0B4356B95E8}" destId="{3D2C1489-B114-46E9-AF0D-12BD06ED0629}" srcOrd="1" destOrd="0" presId="urn:microsoft.com/office/officeart/2018/2/layout/IconLabelList"/>
    <dgm:cxn modelId="{A58E0C0F-7309-4A95-B4C5-CEBF10942ADB}" type="presParOf" srcId="{AB4858E4-12D9-42B0-85A9-A0B4356B95E8}" destId="{A8E1A09A-5851-4AD8-8AF2-951FE84BA70E}"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228F08-1377-4D6D-8C23-8B33DD6AE98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C858C41-2193-4D4A-A834-ECBD52541D75}">
      <dgm:prSet/>
      <dgm:spPr/>
      <dgm:t>
        <a:bodyPr/>
        <a:lstStyle/>
        <a:p>
          <a:r>
            <a:rPr lang="en-US" b="1" dirty="0"/>
            <a:t>Saves significant time on exam preparation by eliminating the guesswork involved in what to study.</a:t>
          </a:r>
          <a:endParaRPr lang="en-US" dirty="0"/>
        </a:p>
      </dgm:t>
    </dgm:pt>
    <dgm:pt modelId="{2A67477E-CA44-46BC-9D41-B2CD7CE3E998}" type="parTrans" cxnId="{97D41FEA-2BF9-4DC1-B1AA-C9452F87BA65}">
      <dgm:prSet/>
      <dgm:spPr/>
      <dgm:t>
        <a:bodyPr/>
        <a:lstStyle/>
        <a:p>
          <a:endParaRPr lang="en-US"/>
        </a:p>
      </dgm:t>
    </dgm:pt>
    <dgm:pt modelId="{9C18F500-2F36-42A3-A4BF-E597D540D858}" type="sibTrans" cxnId="{97D41FEA-2BF9-4DC1-B1AA-C9452F87BA65}">
      <dgm:prSet/>
      <dgm:spPr/>
      <dgm:t>
        <a:bodyPr/>
        <a:lstStyle/>
        <a:p>
          <a:endParaRPr lang="en-US"/>
        </a:p>
      </dgm:t>
    </dgm:pt>
    <dgm:pt modelId="{712C2857-DE39-47A7-A96B-B8D53BF74361}">
      <dgm:prSet/>
      <dgm:spPr/>
      <dgm:t>
        <a:bodyPr/>
        <a:lstStyle/>
        <a:p>
          <a:r>
            <a:rPr lang="en-US" b="1"/>
            <a:t>Provides instant access to the most important and likely questions, streamlining the study process.</a:t>
          </a:r>
          <a:endParaRPr lang="en-US"/>
        </a:p>
      </dgm:t>
    </dgm:pt>
    <dgm:pt modelId="{364C0D86-4DC8-423E-BC5D-1CEA3A48FFEF}" type="parTrans" cxnId="{FB5B7102-A628-47F8-9FD0-327E00F08223}">
      <dgm:prSet/>
      <dgm:spPr/>
      <dgm:t>
        <a:bodyPr/>
        <a:lstStyle/>
        <a:p>
          <a:endParaRPr lang="en-US"/>
        </a:p>
      </dgm:t>
    </dgm:pt>
    <dgm:pt modelId="{0912330F-326E-4529-A413-606AC3DEA2B9}" type="sibTrans" cxnId="{FB5B7102-A628-47F8-9FD0-327E00F08223}">
      <dgm:prSet/>
      <dgm:spPr/>
      <dgm:t>
        <a:bodyPr/>
        <a:lstStyle/>
        <a:p>
          <a:endParaRPr lang="en-US"/>
        </a:p>
      </dgm:t>
    </dgm:pt>
    <dgm:pt modelId="{EBC6FB01-6E73-44EA-BBB8-3AB378F95899}">
      <dgm:prSet/>
      <dgm:spPr/>
      <dgm:t>
        <a:bodyPr/>
        <a:lstStyle/>
        <a:p>
          <a:r>
            <a:rPr lang="en-US" b="1"/>
            <a:t>Enhances the chances of scoring higher by focusing on material that is most likely to appear on exams.</a:t>
          </a:r>
          <a:endParaRPr lang="en-US"/>
        </a:p>
      </dgm:t>
    </dgm:pt>
    <dgm:pt modelId="{E199249E-0632-46EF-A7CD-1DE1890B2CD9}" type="parTrans" cxnId="{DB4DFB64-7F79-430B-9FB7-84CC5A2AFD96}">
      <dgm:prSet/>
      <dgm:spPr/>
      <dgm:t>
        <a:bodyPr/>
        <a:lstStyle/>
        <a:p>
          <a:endParaRPr lang="en-US"/>
        </a:p>
      </dgm:t>
    </dgm:pt>
    <dgm:pt modelId="{5BE63BD3-4D0A-4E02-A7C7-3E8ADE8F3D64}" type="sibTrans" cxnId="{DB4DFB64-7F79-430B-9FB7-84CC5A2AFD96}">
      <dgm:prSet/>
      <dgm:spPr/>
      <dgm:t>
        <a:bodyPr/>
        <a:lstStyle/>
        <a:p>
          <a:endParaRPr lang="en-US"/>
        </a:p>
      </dgm:t>
    </dgm:pt>
    <dgm:pt modelId="{96018E9B-697B-47FB-94D1-3FA0D0F6C788}" type="pres">
      <dgm:prSet presAssocID="{C3228F08-1377-4D6D-8C23-8B33DD6AE981}" presName="root" presStyleCnt="0">
        <dgm:presLayoutVars>
          <dgm:dir/>
          <dgm:resizeHandles val="exact"/>
        </dgm:presLayoutVars>
      </dgm:prSet>
      <dgm:spPr/>
    </dgm:pt>
    <dgm:pt modelId="{2C9E8D14-AAE8-45A3-B3AD-A6E3497A0370}" type="pres">
      <dgm:prSet presAssocID="{3C858C41-2193-4D4A-A834-ECBD52541D75}" presName="compNode" presStyleCnt="0"/>
      <dgm:spPr/>
    </dgm:pt>
    <dgm:pt modelId="{669AA866-9E94-46AC-9F01-7A9F593EC63D}" type="pres">
      <dgm:prSet presAssocID="{3C858C41-2193-4D4A-A834-ECBD52541D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B95787F-FC0F-4513-ADC7-01FF0FB0ACBA}" type="pres">
      <dgm:prSet presAssocID="{3C858C41-2193-4D4A-A834-ECBD52541D75}" presName="spaceRect" presStyleCnt="0"/>
      <dgm:spPr/>
    </dgm:pt>
    <dgm:pt modelId="{C5557590-ECEA-47C6-BE8C-1F05829E805B}" type="pres">
      <dgm:prSet presAssocID="{3C858C41-2193-4D4A-A834-ECBD52541D75}" presName="textRect" presStyleLbl="revTx" presStyleIdx="0" presStyleCnt="3">
        <dgm:presLayoutVars>
          <dgm:chMax val="1"/>
          <dgm:chPref val="1"/>
        </dgm:presLayoutVars>
      </dgm:prSet>
      <dgm:spPr/>
    </dgm:pt>
    <dgm:pt modelId="{CF66D257-2D1F-45F4-A417-55D5E973A331}" type="pres">
      <dgm:prSet presAssocID="{9C18F500-2F36-42A3-A4BF-E597D540D858}" presName="sibTrans" presStyleCnt="0"/>
      <dgm:spPr/>
    </dgm:pt>
    <dgm:pt modelId="{16E580B3-82E3-4ECD-B946-79D02F78E1FD}" type="pres">
      <dgm:prSet presAssocID="{712C2857-DE39-47A7-A96B-B8D53BF74361}" presName="compNode" presStyleCnt="0"/>
      <dgm:spPr/>
    </dgm:pt>
    <dgm:pt modelId="{70B93AE6-34D5-4584-A645-18FBD4FCB9FB}" type="pres">
      <dgm:prSet presAssocID="{712C2857-DE39-47A7-A96B-B8D53BF743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FEC564E-9329-4E86-81EB-30F32CE99552}" type="pres">
      <dgm:prSet presAssocID="{712C2857-DE39-47A7-A96B-B8D53BF74361}" presName="spaceRect" presStyleCnt="0"/>
      <dgm:spPr/>
    </dgm:pt>
    <dgm:pt modelId="{304B44A1-22BA-4F3A-9F61-63D814D4AF93}" type="pres">
      <dgm:prSet presAssocID="{712C2857-DE39-47A7-A96B-B8D53BF74361}" presName="textRect" presStyleLbl="revTx" presStyleIdx="1" presStyleCnt="3">
        <dgm:presLayoutVars>
          <dgm:chMax val="1"/>
          <dgm:chPref val="1"/>
        </dgm:presLayoutVars>
      </dgm:prSet>
      <dgm:spPr/>
    </dgm:pt>
    <dgm:pt modelId="{A91C9724-100A-4579-8C11-8B51898F0487}" type="pres">
      <dgm:prSet presAssocID="{0912330F-326E-4529-A413-606AC3DEA2B9}" presName="sibTrans" presStyleCnt="0"/>
      <dgm:spPr/>
    </dgm:pt>
    <dgm:pt modelId="{76DCC89B-42E0-4478-9842-E76162FAB76D}" type="pres">
      <dgm:prSet presAssocID="{EBC6FB01-6E73-44EA-BBB8-3AB378F95899}" presName="compNode" presStyleCnt="0"/>
      <dgm:spPr/>
    </dgm:pt>
    <dgm:pt modelId="{6C0FF06D-E687-4569-8091-938534200C71}" type="pres">
      <dgm:prSet presAssocID="{EBC6FB01-6E73-44EA-BBB8-3AB378F958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662108E7-EDE4-4630-B8F9-CBF23EF64708}" type="pres">
      <dgm:prSet presAssocID="{EBC6FB01-6E73-44EA-BBB8-3AB378F95899}" presName="spaceRect" presStyleCnt="0"/>
      <dgm:spPr/>
    </dgm:pt>
    <dgm:pt modelId="{E8A86651-7881-4CA4-8FB3-165E70EF469A}" type="pres">
      <dgm:prSet presAssocID="{EBC6FB01-6E73-44EA-BBB8-3AB378F95899}" presName="textRect" presStyleLbl="revTx" presStyleIdx="2" presStyleCnt="3">
        <dgm:presLayoutVars>
          <dgm:chMax val="1"/>
          <dgm:chPref val="1"/>
        </dgm:presLayoutVars>
      </dgm:prSet>
      <dgm:spPr/>
    </dgm:pt>
  </dgm:ptLst>
  <dgm:cxnLst>
    <dgm:cxn modelId="{FB5B7102-A628-47F8-9FD0-327E00F08223}" srcId="{C3228F08-1377-4D6D-8C23-8B33DD6AE981}" destId="{712C2857-DE39-47A7-A96B-B8D53BF74361}" srcOrd="1" destOrd="0" parTransId="{364C0D86-4DC8-423E-BC5D-1CEA3A48FFEF}" sibTransId="{0912330F-326E-4529-A413-606AC3DEA2B9}"/>
    <dgm:cxn modelId="{3D56451D-8736-406D-B265-172D7B29A179}" type="presOf" srcId="{712C2857-DE39-47A7-A96B-B8D53BF74361}" destId="{304B44A1-22BA-4F3A-9F61-63D814D4AF93}" srcOrd="0" destOrd="0" presId="urn:microsoft.com/office/officeart/2018/2/layout/IconLabelList"/>
    <dgm:cxn modelId="{DB4DFB64-7F79-430B-9FB7-84CC5A2AFD96}" srcId="{C3228F08-1377-4D6D-8C23-8B33DD6AE981}" destId="{EBC6FB01-6E73-44EA-BBB8-3AB378F95899}" srcOrd="2" destOrd="0" parTransId="{E199249E-0632-46EF-A7CD-1DE1890B2CD9}" sibTransId="{5BE63BD3-4D0A-4E02-A7C7-3E8ADE8F3D64}"/>
    <dgm:cxn modelId="{8AA18F7D-AF52-46C2-B03A-B25B52466453}" type="presOf" srcId="{EBC6FB01-6E73-44EA-BBB8-3AB378F95899}" destId="{E8A86651-7881-4CA4-8FB3-165E70EF469A}" srcOrd="0" destOrd="0" presId="urn:microsoft.com/office/officeart/2018/2/layout/IconLabelList"/>
    <dgm:cxn modelId="{97D41FEA-2BF9-4DC1-B1AA-C9452F87BA65}" srcId="{C3228F08-1377-4D6D-8C23-8B33DD6AE981}" destId="{3C858C41-2193-4D4A-A834-ECBD52541D75}" srcOrd="0" destOrd="0" parTransId="{2A67477E-CA44-46BC-9D41-B2CD7CE3E998}" sibTransId="{9C18F500-2F36-42A3-A4BF-E597D540D858}"/>
    <dgm:cxn modelId="{EF2D7DED-74AE-4803-AEFA-EFABA65678E5}" type="presOf" srcId="{C3228F08-1377-4D6D-8C23-8B33DD6AE981}" destId="{96018E9B-697B-47FB-94D1-3FA0D0F6C788}" srcOrd="0" destOrd="0" presId="urn:microsoft.com/office/officeart/2018/2/layout/IconLabelList"/>
    <dgm:cxn modelId="{68F11CF9-4A52-4DFF-9452-624396DFBACA}" type="presOf" srcId="{3C858C41-2193-4D4A-A834-ECBD52541D75}" destId="{C5557590-ECEA-47C6-BE8C-1F05829E805B}" srcOrd="0" destOrd="0" presId="urn:microsoft.com/office/officeart/2018/2/layout/IconLabelList"/>
    <dgm:cxn modelId="{650B92EF-0146-44A1-A8C1-DB8CD65F340A}" type="presParOf" srcId="{96018E9B-697B-47FB-94D1-3FA0D0F6C788}" destId="{2C9E8D14-AAE8-45A3-B3AD-A6E3497A0370}" srcOrd="0" destOrd="0" presId="urn:microsoft.com/office/officeart/2018/2/layout/IconLabelList"/>
    <dgm:cxn modelId="{647CAEF0-0832-46A8-B885-4089D39EC628}" type="presParOf" srcId="{2C9E8D14-AAE8-45A3-B3AD-A6E3497A0370}" destId="{669AA866-9E94-46AC-9F01-7A9F593EC63D}" srcOrd="0" destOrd="0" presId="urn:microsoft.com/office/officeart/2018/2/layout/IconLabelList"/>
    <dgm:cxn modelId="{6227CCAF-DC59-474F-9027-6C40F2AA5D6F}" type="presParOf" srcId="{2C9E8D14-AAE8-45A3-B3AD-A6E3497A0370}" destId="{CB95787F-FC0F-4513-ADC7-01FF0FB0ACBA}" srcOrd="1" destOrd="0" presId="urn:microsoft.com/office/officeart/2018/2/layout/IconLabelList"/>
    <dgm:cxn modelId="{9E129902-C323-4A53-9790-77B93549E594}" type="presParOf" srcId="{2C9E8D14-AAE8-45A3-B3AD-A6E3497A0370}" destId="{C5557590-ECEA-47C6-BE8C-1F05829E805B}" srcOrd="2" destOrd="0" presId="urn:microsoft.com/office/officeart/2018/2/layout/IconLabelList"/>
    <dgm:cxn modelId="{4B2AA28E-1CCD-4B10-B5A3-1241034BC21D}" type="presParOf" srcId="{96018E9B-697B-47FB-94D1-3FA0D0F6C788}" destId="{CF66D257-2D1F-45F4-A417-55D5E973A331}" srcOrd="1" destOrd="0" presId="urn:microsoft.com/office/officeart/2018/2/layout/IconLabelList"/>
    <dgm:cxn modelId="{9E6013D9-AFD5-43B0-9212-E7DD3A5CBFEC}" type="presParOf" srcId="{96018E9B-697B-47FB-94D1-3FA0D0F6C788}" destId="{16E580B3-82E3-4ECD-B946-79D02F78E1FD}" srcOrd="2" destOrd="0" presId="urn:microsoft.com/office/officeart/2018/2/layout/IconLabelList"/>
    <dgm:cxn modelId="{4BE6E1A1-A382-4B63-A6CC-75D9E8A6969A}" type="presParOf" srcId="{16E580B3-82E3-4ECD-B946-79D02F78E1FD}" destId="{70B93AE6-34D5-4584-A645-18FBD4FCB9FB}" srcOrd="0" destOrd="0" presId="urn:microsoft.com/office/officeart/2018/2/layout/IconLabelList"/>
    <dgm:cxn modelId="{41BD8246-28EA-4022-841E-292B6A362059}" type="presParOf" srcId="{16E580B3-82E3-4ECD-B946-79D02F78E1FD}" destId="{1FEC564E-9329-4E86-81EB-30F32CE99552}" srcOrd="1" destOrd="0" presId="urn:microsoft.com/office/officeart/2018/2/layout/IconLabelList"/>
    <dgm:cxn modelId="{101A8B4C-6A85-477E-B0D7-6984902A6D77}" type="presParOf" srcId="{16E580B3-82E3-4ECD-B946-79D02F78E1FD}" destId="{304B44A1-22BA-4F3A-9F61-63D814D4AF93}" srcOrd="2" destOrd="0" presId="urn:microsoft.com/office/officeart/2018/2/layout/IconLabelList"/>
    <dgm:cxn modelId="{8B1B8929-C49E-4F5C-8CE3-A22AE9FF77DA}" type="presParOf" srcId="{96018E9B-697B-47FB-94D1-3FA0D0F6C788}" destId="{A91C9724-100A-4579-8C11-8B51898F0487}" srcOrd="3" destOrd="0" presId="urn:microsoft.com/office/officeart/2018/2/layout/IconLabelList"/>
    <dgm:cxn modelId="{DEFB4A6A-495B-4B5E-8546-8A9177524E19}" type="presParOf" srcId="{96018E9B-697B-47FB-94D1-3FA0D0F6C788}" destId="{76DCC89B-42E0-4478-9842-E76162FAB76D}" srcOrd="4" destOrd="0" presId="urn:microsoft.com/office/officeart/2018/2/layout/IconLabelList"/>
    <dgm:cxn modelId="{E41E360E-11CF-455E-8155-6422178E641A}" type="presParOf" srcId="{76DCC89B-42E0-4478-9842-E76162FAB76D}" destId="{6C0FF06D-E687-4569-8091-938534200C71}" srcOrd="0" destOrd="0" presId="urn:microsoft.com/office/officeart/2018/2/layout/IconLabelList"/>
    <dgm:cxn modelId="{8DD16A63-B9F2-4B95-9071-73D035D17ED9}" type="presParOf" srcId="{76DCC89B-42E0-4478-9842-E76162FAB76D}" destId="{662108E7-EDE4-4630-B8F9-CBF23EF64708}" srcOrd="1" destOrd="0" presId="urn:microsoft.com/office/officeart/2018/2/layout/IconLabelList"/>
    <dgm:cxn modelId="{3FE3AB06-521E-45CC-92CC-75DC3D4A8E6E}" type="presParOf" srcId="{76DCC89B-42E0-4478-9842-E76162FAB76D}" destId="{E8A86651-7881-4CA4-8FB3-165E70EF469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DF3E3A-A226-43C0-B78D-2389359A903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4F8CB4C-738E-4299-BA40-11B33F96352A}">
      <dgm:prSet/>
      <dgm:spPr/>
      <dgm:t>
        <a:bodyPr/>
        <a:lstStyle/>
        <a:p>
          <a:pPr>
            <a:lnSpc>
              <a:spcPct val="100000"/>
            </a:lnSpc>
          </a:pPr>
          <a:r>
            <a:rPr lang="en-US" b="1"/>
            <a:t>Future updates will include integration of detailed solutions for detected questions, offering a comprehensive learning experience.</a:t>
          </a:r>
          <a:endParaRPr lang="en-US"/>
        </a:p>
      </dgm:t>
    </dgm:pt>
    <dgm:pt modelId="{70FE0B72-10F2-445B-BBA2-F6C4B6269DE8}" type="parTrans" cxnId="{158783D0-E9B5-4988-B40D-1E9574F04D06}">
      <dgm:prSet/>
      <dgm:spPr/>
      <dgm:t>
        <a:bodyPr/>
        <a:lstStyle/>
        <a:p>
          <a:endParaRPr lang="en-US"/>
        </a:p>
      </dgm:t>
    </dgm:pt>
    <dgm:pt modelId="{3C9B6281-028C-4989-84FC-549AE9304CEE}" type="sibTrans" cxnId="{158783D0-E9B5-4988-B40D-1E9574F04D06}">
      <dgm:prSet/>
      <dgm:spPr/>
      <dgm:t>
        <a:bodyPr/>
        <a:lstStyle/>
        <a:p>
          <a:pPr>
            <a:lnSpc>
              <a:spcPct val="100000"/>
            </a:lnSpc>
          </a:pPr>
          <a:endParaRPr lang="en-US"/>
        </a:p>
      </dgm:t>
    </dgm:pt>
    <dgm:pt modelId="{EE51D685-1A45-4F0A-8FC9-67CC1A67E0BD}">
      <dgm:prSet/>
      <dgm:spPr/>
      <dgm:t>
        <a:bodyPr/>
        <a:lstStyle/>
        <a:p>
          <a:pPr>
            <a:lnSpc>
              <a:spcPct val="100000"/>
            </a:lnSpc>
          </a:pPr>
          <a:r>
            <a:rPr lang="en-US" b="1"/>
            <a:t>We plan to expand our offerings to include both live and recorded classes, providing varied learning modalities to suit every student's preference.</a:t>
          </a:r>
          <a:endParaRPr lang="en-US"/>
        </a:p>
      </dgm:t>
    </dgm:pt>
    <dgm:pt modelId="{95384EE2-F2B7-4190-A061-B1DD1ED5E056}" type="parTrans" cxnId="{242AE3E3-D1BA-4BF4-9068-019327DA72B7}">
      <dgm:prSet/>
      <dgm:spPr/>
      <dgm:t>
        <a:bodyPr/>
        <a:lstStyle/>
        <a:p>
          <a:endParaRPr lang="en-US"/>
        </a:p>
      </dgm:t>
    </dgm:pt>
    <dgm:pt modelId="{927C2D42-20FD-4822-B701-6DECABFA944C}" type="sibTrans" cxnId="{242AE3E3-D1BA-4BF4-9068-019327DA72B7}">
      <dgm:prSet/>
      <dgm:spPr/>
      <dgm:t>
        <a:bodyPr/>
        <a:lstStyle/>
        <a:p>
          <a:pPr>
            <a:lnSpc>
              <a:spcPct val="100000"/>
            </a:lnSpc>
          </a:pPr>
          <a:endParaRPr lang="en-US"/>
        </a:p>
      </dgm:t>
    </dgm:pt>
    <dgm:pt modelId="{47C5F8FC-5B74-44C1-9A35-F591E48C9B2A}">
      <dgm:prSet/>
      <dgm:spPr/>
      <dgm:t>
        <a:bodyPr/>
        <a:lstStyle/>
        <a:p>
          <a:pPr>
            <a:lnSpc>
              <a:spcPct val="100000"/>
            </a:lnSpc>
          </a:pPr>
          <a:r>
            <a:rPr lang="en-US" b="1" dirty="0"/>
            <a:t>A </a:t>
          </a:r>
          <a:r>
            <a:rPr lang="en-US" b="1" dirty="0" err="1"/>
            <a:t>chatbox</a:t>
          </a:r>
          <a:r>
            <a:rPr lang="en-US" b="1" dirty="0"/>
            <a:t> for instant assistance will be introduced, ensuring that help is always available when needed.</a:t>
          </a:r>
          <a:endParaRPr lang="en-US" dirty="0"/>
        </a:p>
      </dgm:t>
    </dgm:pt>
    <dgm:pt modelId="{44CF8DD4-1598-44F5-999B-D73BB2A6F8E6}" type="parTrans" cxnId="{8993A83D-A160-4FF1-8A99-8F5825E1E482}">
      <dgm:prSet/>
      <dgm:spPr/>
      <dgm:t>
        <a:bodyPr/>
        <a:lstStyle/>
        <a:p>
          <a:endParaRPr lang="en-US"/>
        </a:p>
      </dgm:t>
    </dgm:pt>
    <dgm:pt modelId="{0012139E-2FB4-4788-B3AB-28CB8971A2FC}" type="sibTrans" cxnId="{8993A83D-A160-4FF1-8A99-8F5825E1E482}">
      <dgm:prSet/>
      <dgm:spPr/>
      <dgm:t>
        <a:bodyPr/>
        <a:lstStyle/>
        <a:p>
          <a:pPr>
            <a:lnSpc>
              <a:spcPct val="100000"/>
            </a:lnSpc>
          </a:pPr>
          <a:endParaRPr lang="en-US"/>
        </a:p>
      </dgm:t>
    </dgm:pt>
    <dgm:pt modelId="{BDCA8024-CE41-4CED-806F-3601D1CCC7EF}">
      <dgm:prSet/>
      <dgm:spPr/>
      <dgm:t>
        <a:bodyPr/>
        <a:lstStyle/>
        <a:p>
          <a:pPr>
            <a:lnSpc>
              <a:spcPct val="100000"/>
            </a:lnSpc>
          </a:pPr>
          <a:r>
            <a:rPr lang="en-US" b="1"/>
            <a:t>Customizable question difficulty levels will allow users to challenge themselves at their own pace, facilitating deeper learning and understanding.</a:t>
          </a:r>
          <a:endParaRPr lang="en-US"/>
        </a:p>
      </dgm:t>
    </dgm:pt>
    <dgm:pt modelId="{E4AFBF06-D334-4F34-9505-DBDB26B6834C}" type="parTrans" cxnId="{125D1AE4-2215-460D-B93D-FB9CC8FD2497}">
      <dgm:prSet/>
      <dgm:spPr/>
      <dgm:t>
        <a:bodyPr/>
        <a:lstStyle/>
        <a:p>
          <a:endParaRPr lang="en-US"/>
        </a:p>
      </dgm:t>
    </dgm:pt>
    <dgm:pt modelId="{25051392-831E-43DA-A9C5-8411CE7B1A27}" type="sibTrans" cxnId="{125D1AE4-2215-460D-B93D-FB9CC8FD2497}">
      <dgm:prSet/>
      <dgm:spPr/>
      <dgm:t>
        <a:bodyPr/>
        <a:lstStyle/>
        <a:p>
          <a:endParaRPr lang="en-US"/>
        </a:p>
      </dgm:t>
    </dgm:pt>
    <dgm:pt modelId="{45C39CED-8ED9-4C00-B34A-62D23EC6DAD7}" type="pres">
      <dgm:prSet presAssocID="{8CDF3E3A-A226-43C0-B78D-2389359A903A}" presName="root" presStyleCnt="0">
        <dgm:presLayoutVars>
          <dgm:dir/>
          <dgm:resizeHandles val="exact"/>
        </dgm:presLayoutVars>
      </dgm:prSet>
      <dgm:spPr/>
    </dgm:pt>
    <dgm:pt modelId="{4FAC8035-9DFA-4013-A875-09A81000504F}" type="pres">
      <dgm:prSet presAssocID="{8CDF3E3A-A226-43C0-B78D-2389359A903A}" presName="container" presStyleCnt="0">
        <dgm:presLayoutVars>
          <dgm:dir/>
          <dgm:resizeHandles val="exact"/>
        </dgm:presLayoutVars>
      </dgm:prSet>
      <dgm:spPr/>
    </dgm:pt>
    <dgm:pt modelId="{C1767A5D-2EC6-439E-AAA8-F3458FCF9919}" type="pres">
      <dgm:prSet presAssocID="{04F8CB4C-738E-4299-BA40-11B33F96352A}" presName="compNode" presStyleCnt="0"/>
      <dgm:spPr/>
    </dgm:pt>
    <dgm:pt modelId="{F76C30DE-0D27-4EEA-85B0-5A8518680E76}" type="pres">
      <dgm:prSet presAssocID="{04F8CB4C-738E-4299-BA40-11B33F96352A}" presName="iconBgRect" presStyleLbl="bgShp" presStyleIdx="0" presStyleCnt="4"/>
      <dgm:spPr/>
    </dgm:pt>
    <dgm:pt modelId="{257C41C5-86BA-4E6A-9CA7-B3E108AD0EBF}" type="pres">
      <dgm:prSet presAssocID="{04F8CB4C-738E-4299-BA40-11B33F9635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2AC7F452-C9E7-415C-A282-C68F2925FB6D}" type="pres">
      <dgm:prSet presAssocID="{04F8CB4C-738E-4299-BA40-11B33F96352A}" presName="spaceRect" presStyleCnt="0"/>
      <dgm:spPr/>
    </dgm:pt>
    <dgm:pt modelId="{F27899CE-A5AB-4C67-BFFA-A09B943E3425}" type="pres">
      <dgm:prSet presAssocID="{04F8CB4C-738E-4299-BA40-11B33F96352A}" presName="textRect" presStyleLbl="revTx" presStyleIdx="0" presStyleCnt="4">
        <dgm:presLayoutVars>
          <dgm:chMax val="1"/>
          <dgm:chPref val="1"/>
        </dgm:presLayoutVars>
      </dgm:prSet>
      <dgm:spPr/>
    </dgm:pt>
    <dgm:pt modelId="{C288637E-CF6F-47CA-8A36-574D839CF154}" type="pres">
      <dgm:prSet presAssocID="{3C9B6281-028C-4989-84FC-549AE9304CEE}" presName="sibTrans" presStyleLbl="sibTrans2D1" presStyleIdx="0" presStyleCnt="0"/>
      <dgm:spPr/>
    </dgm:pt>
    <dgm:pt modelId="{0B63985E-2A8E-443D-B056-28D216BAE7F4}" type="pres">
      <dgm:prSet presAssocID="{EE51D685-1A45-4F0A-8FC9-67CC1A67E0BD}" presName="compNode" presStyleCnt="0"/>
      <dgm:spPr/>
    </dgm:pt>
    <dgm:pt modelId="{60B2E6F3-B709-4A80-8153-CF07468043FF}" type="pres">
      <dgm:prSet presAssocID="{EE51D685-1A45-4F0A-8FC9-67CC1A67E0BD}" presName="iconBgRect" presStyleLbl="bgShp" presStyleIdx="1" presStyleCnt="4"/>
      <dgm:spPr/>
    </dgm:pt>
    <dgm:pt modelId="{975E6060-AF36-4074-87FF-D3F4EC1B19C6}" type="pres">
      <dgm:prSet presAssocID="{EE51D685-1A45-4F0A-8FC9-67CC1A67E0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hoolhouse"/>
        </a:ext>
      </dgm:extLst>
    </dgm:pt>
    <dgm:pt modelId="{BCB2F233-6770-487C-8F10-C50576DCDFE7}" type="pres">
      <dgm:prSet presAssocID="{EE51D685-1A45-4F0A-8FC9-67CC1A67E0BD}" presName="spaceRect" presStyleCnt="0"/>
      <dgm:spPr/>
    </dgm:pt>
    <dgm:pt modelId="{68759418-0D05-4DF6-B7F7-556285C0BD73}" type="pres">
      <dgm:prSet presAssocID="{EE51D685-1A45-4F0A-8FC9-67CC1A67E0BD}" presName="textRect" presStyleLbl="revTx" presStyleIdx="1" presStyleCnt="4">
        <dgm:presLayoutVars>
          <dgm:chMax val="1"/>
          <dgm:chPref val="1"/>
        </dgm:presLayoutVars>
      </dgm:prSet>
      <dgm:spPr/>
    </dgm:pt>
    <dgm:pt modelId="{4E33E5E2-5EBB-499E-A08B-0BEE0F095D91}" type="pres">
      <dgm:prSet presAssocID="{927C2D42-20FD-4822-B701-6DECABFA944C}" presName="sibTrans" presStyleLbl="sibTrans2D1" presStyleIdx="0" presStyleCnt="0"/>
      <dgm:spPr/>
    </dgm:pt>
    <dgm:pt modelId="{7907C690-044F-438E-9EFF-CFF6241A3728}" type="pres">
      <dgm:prSet presAssocID="{47C5F8FC-5B74-44C1-9A35-F591E48C9B2A}" presName="compNode" presStyleCnt="0"/>
      <dgm:spPr/>
    </dgm:pt>
    <dgm:pt modelId="{31D65ACF-04B6-4810-98EC-9E120BF55F55}" type="pres">
      <dgm:prSet presAssocID="{47C5F8FC-5B74-44C1-9A35-F591E48C9B2A}" presName="iconBgRect" presStyleLbl="bgShp" presStyleIdx="2" presStyleCnt="4"/>
      <dgm:spPr/>
    </dgm:pt>
    <dgm:pt modelId="{B6E30BF2-F975-4741-B272-5E5F8090F133}" type="pres">
      <dgm:prSet presAssocID="{47C5F8FC-5B74-44C1-9A35-F591E48C9B2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at with solid fill"/>
        </a:ext>
      </dgm:extLst>
    </dgm:pt>
    <dgm:pt modelId="{249F0820-3068-47CA-B2AA-CF6C19207AA0}" type="pres">
      <dgm:prSet presAssocID="{47C5F8FC-5B74-44C1-9A35-F591E48C9B2A}" presName="spaceRect" presStyleCnt="0"/>
      <dgm:spPr/>
    </dgm:pt>
    <dgm:pt modelId="{4EE311FD-0625-4A16-A1FA-AC9E349B41FA}" type="pres">
      <dgm:prSet presAssocID="{47C5F8FC-5B74-44C1-9A35-F591E48C9B2A}" presName="textRect" presStyleLbl="revTx" presStyleIdx="2" presStyleCnt="4">
        <dgm:presLayoutVars>
          <dgm:chMax val="1"/>
          <dgm:chPref val="1"/>
        </dgm:presLayoutVars>
      </dgm:prSet>
      <dgm:spPr/>
    </dgm:pt>
    <dgm:pt modelId="{194B353D-CFB6-4EA3-9D44-1E3556B0D872}" type="pres">
      <dgm:prSet presAssocID="{0012139E-2FB4-4788-B3AB-28CB8971A2FC}" presName="sibTrans" presStyleLbl="sibTrans2D1" presStyleIdx="0" presStyleCnt="0"/>
      <dgm:spPr/>
    </dgm:pt>
    <dgm:pt modelId="{E3F5E447-D4B7-4BDD-A903-3E7A22877F9B}" type="pres">
      <dgm:prSet presAssocID="{BDCA8024-CE41-4CED-806F-3601D1CCC7EF}" presName="compNode" presStyleCnt="0"/>
      <dgm:spPr/>
    </dgm:pt>
    <dgm:pt modelId="{9E4E79F1-4A0E-48A0-985D-375CFB73E2D6}" type="pres">
      <dgm:prSet presAssocID="{BDCA8024-CE41-4CED-806F-3601D1CCC7EF}" presName="iconBgRect" presStyleLbl="bgShp" presStyleIdx="3" presStyleCnt="4"/>
      <dgm:spPr/>
    </dgm:pt>
    <dgm:pt modelId="{3018BD51-A8BE-4A35-B1E9-82B1213A0518}" type="pres">
      <dgm:prSet presAssocID="{BDCA8024-CE41-4CED-806F-3601D1CCC7E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974085C4-4732-4717-B079-70B6088D40E1}" type="pres">
      <dgm:prSet presAssocID="{BDCA8024-CE41-4CED-806F-3601D1CCC7EF}" presName="spaceRect" presStyleCnt="0"/>
      <dgm:spPr/>
    </dgm:pt>
    <dgm:pt modelId="{2DD4B0E7-9E5F-47C5-B50E-1D7D6553C40D}" type="pres">
      <dgm:prSet presAssocID="{BDCA8024-CE41-4CED-806F-3601D1CCC7EF}" presName="textRect" presStyleLbl="revTx" presStyleIdx="3" presStyleCnt="4">
        <dgm:presLayoutVars>
          <dgm:chMax val="1"/>
          <dgm:chPref val="1"/>
        </dgm:presLayoutVars>
      </dgm:prSet>
      <dgm:spPr/>
    </dgm:pt>
  </dgm:ptLst>
  <dgm:cxnLst>
    <dgm:cxn modelId="{4B338703-DC01-4536-8B5D-7B9515D3D827}" type="presOf" srcId="{EE51D685-1A45-4F0A-8FC9-67CC1A67E0BD}" destId="{68759418-0D05-4DF6-B7F7-556285C0BD73}" srcOrd="0" destOrd="0" presId="urn:microsoft.com/office/officeart/2018/2/layout/IconCircleList"/>
    <dgm:cxn modelId="{14909426-FC6F-49C6-9A59-238C9786E854}" type="presOf" srcId="{3C9B6281-028C-4989-84FC-549AE9304CEE}" destId="{C288637E-CF6F-47CA-8A36-574D839CF154}" srcOrd="0" destOrd="0" presId="urn:microsoft.com/office/officeart/2018/2/layout/IconCircleList"/>
    <dgm:cxn modelId="{759B7C33-F338-440F-9D87-CCF09CDF6792}" type="presOf" srcId="{0012139E-2FB4-4788-B3AB-28CB8971A2FC}" destId="{194B353D-CFB6-4EA3-9D44-1E3556B0D872}" srcOrd="0" destOrd="0" presId="urn:microsoft.com/office/officeart/2018/2/layout/IconCircleList"/>
    <dgm:cxn modelId="{8993A83D-A160-4FF1-8A99-8F5825E1E482}" srcId="{8CDF3E3A-A226-43C0-B78D-2389359A903A}" destId="{47C5F8FC-5B74-44C1-9A35-F591E48C9B2A}" srcOrd="2" destOrd="0" parTransId="{44CF8DD4-1598-44F5-999B-D73BB2A6F8E6}" sibTransId="{0012139E-2FB4-4788-B3AB-28CB8971A2FC}"/>
    <dgm:cxn modelId="{CF80FE5E-15AB-4F33-858B-44B6F5627463}" type="presOf" srcId="{8CDF3E3A-A226-43C0-B78D-2389359A903A}" destId="{45C39CED-8ED9-4C00-B34A-62D23EC6DAD7}" srcOrd="0" destOrd="0" presId="urn:microsoft.com/office/officeart/2018/2/layout/IconCircleList"/>
    <dgm:cxn modelId="{340B8E43-2FDE-494F-BFD0-B099F7E8047A}" type="presOf" srcId="{04F8CB4C-738E-4299-BA40-11B33F96352A}" destId="{F27899CE-A5AB-4C67-BFFA-A09B943E3425}" srcOrd="0" destOrd="0" presId="urn:microsoft.com/office/officeart/2018/2/layout/IconCircleList"/>
    <dgm:cxn modelId="{B107F444-63C0-4CD5-B676-91FD5DF7BE83}" type="presOf" srcId="{BDCA8024-CE41-4CED-806F-3601D1CCC7EF}" destId="{2DD4B0E7-9E5F-47C5-B50E-1D7D6553C40D}" srcOrd="0" destOrd="0" presId="urn:microsoft.com/office/officeart/2018/2/layout/IconCircleList"/>
    <dgm:cxn modelId="{D383178A-F405-4C36-B9CE-8042DE010506}" type="presOf" srcId="{927C2D42-20FD-4822-B701-6DECABFA944C}" destId="{4E33E5E2-5EBB-499E-A08B-0BEE0F095D91}" srcOrd="0" destOrd="0" presId="urn:microsoft.com/office/officeart/2018/2/layout/IconCircleList"/>
    <dgm:cxn modelId="{13B9BDAB-0675-4397-833B-E696CA50DAE9}" type="presOf" srcId="{47C5F8FC-5B74-44C1-9A35-F591E48C9B2A}" destId="{4EE311FD-0625-4A16-A1FA-AC9E349B41FA}" srcOrd="0" destOrd="0" presId="urn:microsoft.com/office/officeart/2018/2/layout/IconCircleList"/>
    <dgm:cxn modelId="{158783D0-E9B5-4988-B40D-1E9574F04D06}" srcId="{8CDF3E3A-A226-43C0-B78D-2389359A903A}" destId="{04F8CB4C-738E-4299-BA40-11B33F96352A}" srcOrd="0" destOrd="0" parTransId="{70FE0B72-10F2-445B-BBA2-F6C4B6269DE8}" sibTransId="{3C9B6281-028C-4989-84FC-549AE9304CEE}"/>
    <dgm:cxn modelId="{242AE3E3-D1BA-4BF4-9068-019327DA72B7}" srcId="{8CDF3E3A-A226-43C0-B78D-2389359A903A}" destId="{EE51D685-1A45-4F0A-8FC9-67CC1A67E0BD}" srcOrd="1" destOrd="0" parTransId="{95384EE2-F2B7-4190-A061-B1DD1ED5E056}" sibTransId="{927C2D42-20FD-4822-B701-6DECABFA944C}"/>
    <dgm:cxn modelId="{125D1AE4-2215-460D-B93D-FB9CC8FD2497}" srcId="{8CDF3E3A-A226-43C0-B78D-2389359A903A}" destId="{BDCA8024-CE41-4CED-806F-3601D1CCC7EF}" srcOrd="3" destOrd="0" parTransId="{E4AFBF06-D334-4F34-9505-DBDB26B6834C}" sibTransId="{25051392-831E-43DA-A9C5-8411CE7B1A27}"/>
    <dgm:cxn modelId="{3B3208C2-FAC3-4155-8946-8EE64C87875C}" type="presParOf" srcId="{45C39CED-8ED9-4C00-B34A-62D23EC6DAD7}" destId="{4FAC8035-9DFA-4013-A875-09A81000504F}" srcOrd="0" destOrd="0" presId="urn:microsoft.com/office/officeart/2018/2/layout/IconCircleList"/>
    <dgm:cxn modelId="{BBB29FB7-A079-4AB9-84A4-BDC7E61D7A33}" type="presParOf" srcId="{4FAC8035-9DFA-4013-A875-09A81000504F}" destId="{C1767A5D-2EC6-439E-AAA8-F3458FCF9919}" srcOrd="0" destOrd="0" presId="urn:microsoft.com/office/officeart/2018/2/layout/IconCircleList"/>
    <dgm:cxn modelId="{3EA05C0C-A8F2-4B3D-A9A8-F130025997AC}" type="presParOf" srcId="{C1767A5D-2EC6-439E-AAA8-F3458FCF9919}" destId="{F76C30DE-0D27-4EEA-85B0-5A8518680E76}" srcOrd="0" destOrd="0" presId="urn:microsoft.com/office/officeart/2018/2/layout/IconCircleList"/>
    <dgm:cxn modelId="{B62FE627-0FF8-4005-950C-D1D65498CA52}" type="presParOf" srcId="{C1767A5D-2EC6-439E-AAA8-F3458FCF9919}" destId="{257C41C5-86BA-4E6A-9CA7-B3E108AD0EBF}" srcOrd="1" destOrd="0" presId="urn:microsoft.com/office/officeart/2018/2/layout/IconCircleList"/>
    <dgm:cxn modelId="{953903EB-FBAA-44CC-BA82-5A5584BB40EA}" type="presParOf" srcId="{C1767A5D-2EC6-439E-AAA8-F3458FCF9919}" destId="{2AC7F452-C9E7-415C-A282-C68F2925FB6D}" srcOrd="2" destOrd="0" presId="urn:microsoft.com/office/officeart/2018/2/layout/IconCircleList"/>
    <dgm:cxn modelId="{902AFC2A-C3EB-4AC7-B08A-9871ADA7F195}" type="presParOf" srcId="{C1767A5D-2EC6-439E-AAA8-F3458FCF9919}" destId="{F27899CE-A5AB-4C67-BFFA-A09B943E3425}" srcOrd="3" destOrd="0" presId="urn:microsoft.com/office/officeart/2018/2/layout/IconCircleList"/>
    <dgm:cxn modelId="{0CF9F1AB-88A9-4CD6-87CF-D3C3D1ACE33B}" type="presParOf" srcId="{4FAC8035-9DFA-4013-A875-09A81000504F}" destId="{C288637E-CF6F-47CA-8A36-574D839CF154}" srcOrd="1" destOrd="0" presId="urn:microsoft.com/office/officeart/2018/2/layout/IconCircleList"/>
    <dgm:cxn modelId="{2D582B59-8C81-4E90-BD40-5F9F3B653AE6}" type="presParOf" srcId="{4FAC8035-9DFA-4013-A875-09A81000504F}" destId="{0B63985E-2A8E-443D-B056-28D216BAE7F4}" srcOrd="2" destOrd="0" presId="urn:microsoft.com/office/officeart/2018/2/layout/IconCircleList"/>
    <dgm:cxn modelId="{A298DCD8-C309-47F3-89EB-E23B1519F8E2}" type="presParOf" srcId="{0B63985E-2A8E-443D-B056-28D216BAE7F4}" destId="{60B2E6F3-B709-4A80-8153-CF07468043FF}" srcOrd="0" destOrd="0" presId="urn:microsoft.com/office/officeart/2018/2/layout/IconCircleList"/>
    <dgm:cxn modelId="{517555AC-9FDB-4C15-83DB-ED96DCA26AA1}" type="presParOf" srcId="{0B63985E-2A8E-443D-B056-28D216BAE7F4}" destId="{975E6060-AF36-4074-87FF-D3F4EC1B19C6}" srcOrd="1" destOrd="0" presId="urn:microsoft.com/office/officeart/2018/2/layout/IconCircleList"/>
    <dgm:cxn modelId="{1FD1DA43-3689-4972-AB59-E6BF0226761A}" type="presParOf" srcId="{0B63985E-2A8E-443D-B056-28D216BAE7F4}" destId="{BCB2F233-6770-487C-8F10-C50576DCDFE7}" srcOrd="2" destOrd="0" presId="urn:microsoft.com/office/officeart/2018/2/layout/IconCircleList"/>
    <dgm:cxn modelId="{7A597FAF-C297-4A53-A579-D440A224F334}" type="presParOf" srcId="{0B63985E-2A8E-443D-B056-28D216BAE7F4}" destId="{68759418-0D05-4DF6-B7F7-556285C0BD73}" srcOrd="3" destOrd="0" presId="urn:microsoft.com/office/officeart/2018/2/layout/IconCircleList"/>
    <dgm:cxn modelId="{1BC7746B-95EB-418D-9B83-EAB820A43317}" type="presParOf" srcId="{4FAC8035-9DFA-4013-A875-09A81000504F}" destId="{4E33E5E2-5EBB-499E-A08B-0BEE0F095D91}" srcOrd="3" destOrd="0" presId="urn:microsoft.com/office/officeart/2018/2/layout/IconCircleList"/>
    <dgm:cxn modelId="{82388CD4-D708-4272-A40E-1C1090555874}" type="presParOf" srcId="{4FAC8035-9DFA-4013-A875-09A81000504F}" destId="{7907C690-044F-438E-9EFF-CFF6241A3728}" srcOrd="4" destOrd="0" presId="urn:microsoft.com/office/officeart/2018/2/layout/IconCircleList"/>
    <dgm:cxn modelId="{26062B5B-C620-4EB2-A925-D68F74568319}" type="presParOf" srcId="{7907C690-044F-438E-9EFF-CFF6241A3728}" destId="{31D65ACF-04B6-4810-98EC-9E120BF55F55}" srcOrd="0" destOrd="0" presId="urn:microsoft.com/office/officeart/2018/2/layout/IconCircleList"/>
    <dgm:cxn modelId="{36492722-A80A-4C86-A50F-3151AB413EF9}" type="presParOf" srcId="{7907C690-044F-438E-9EFF-CFF6241A3728}" destId="{B6E30BF2-F975-4741-B272-5E5F8090F133}" srcOrd="1" destOrd="0" presId="urn:microsoft.com/office/officeart/2018/2/layout/IconCircleList"/>
    <dgm:cxn modelId="{6315E2DE-3771-424C-BB7D-06A9881E6F0E}" type="presParOf" srcId="{7907C690-044F-438E-9EFF-CFF6241A3728}" destId="{249F0820-3068-47CA-B2AA-CF6C19207AA0}" srcOrd="2" destOrd="0" presId="urn:microsoft.com/office/officeart/2018/2/layout/IconCircleList"/>
    <dgm:cxn modelId="{49166DD9-C6F4-4A4B-8E36-CB650CE18ACE}" type="presParOf" srcId="{7907C690-044F-438E-9EFF-CFF6241A3728}" destId="{4EE311FD-0625-4A16-A1FA-AC9E349B41FA}" srcOrd="3" destOrd="0" presId="urn:microsoft.com/office/officeart/2018/2/layout/IconCircleList"/>
    <dgm:cxn modelId="{9BF67928-2F58-4DED-9A33-49E96843216B}" type="presParOf" srcId="{4FAC8035-9DFA-4013-A875-09A81000504F}" destId="{194B353D-CFB6-4EA3-9D44-1E3556B0D872}" srcOrd="5" destOrd="0" presId="urn:microsoft.com/office/officeart/2018/2/layout/IconCircleList"/>
    <dgm:cxn modelId="{C5F9414C-0FC8-4E55-91E4-9368E6AA86EE}" type="presParOf" srcId="{4FAC8035-9DFA-4013-A875-09A81000504F}" destId="{E3F5E447-D4B7-4BDD-A903-3E7A22877F9B}" srcOrd="6" destOrd="0" presId="urn:microsoft.com/office/officeart/2018/2/layout/IconCircleList"/>
    <dgm:cxn modelId="{9ED8A883-F53E-4C10-8C56-E4BF89A87628}" type="presParOf" srcId="{E3F5E447-D4B7-4BDD-A903-3E7A22877F9B}" destId="{9E4E79F1-4A0E-48A0-985D-375CFB73E2D6}" srcOrd="0" destOrd="0" presId="urn:microsoft.com/office/officeart/2018/2/layout/IconCircleList"/>
    <dgm:cxn modelId="{34C02B33-A2CA-43E9-87A4-65962B7A61B0}" type="presParOf" srcId="{E3F5E447-D4B7-4BDD-A903-3E7A22877F9B}" destId="{3018BD51-A8BE-4A35-B1E9-82B1213A0518}" srcOrd="1" destOrd="0" presId="urn:microsoft.com/office/officeart/2018/2/layout/IconCircleList"/>
    <dgm:cxn modelId="{03FCD943-D1B1-4C01-9391-083656CDF519}" type="presParOf" srcId="{E3F5E447-D4B7-4BDD-A903-3E7A22877F9B}" destId="{974085C4-4732-4717-B079-70B6088D40E1}" srcOrd="2" destOrd="0" presId="urn:microsoft.com/office/officeart/2018/2/layout/IconCircleList"/>
    <dgm:cxn modelId="{E47393EE-9E76-4943-8089-EB811D24E95C}" type="presParOf" srcId="{E3F5E447-D4B7-4BDD-A903-3E7A22877F9B}" destId="{2DD4B0E7-9E5F-47C5-B50E-1D7D6553C40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C602-8311-430E-B398-9EFDE2A5F91F}">
      <dsp:nvSpPr>
        <dsp:cNvPr id="0" name=""/>
        <dsp:cNvSpPr/>
      </dsp:nvSpPr>
      <dsp:spPr>
        <a:xfrm>
          <a:off x="720914" y="385"/>
          <a:ext cx="661587" cy="661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2AA97-9155-4088-A449-DFF5EDC495BC}">
      <dsp:nvSpPr>
        <dsp:cNvPr id="0" name=""/>
        <dsp:cNvSpPr/>
      </dsp:nvSpPr>
      <dsp:spPr>
        <a:xfrm>
          <a:off x="861908" y="141379"/>
          <a:ext cx="379599" cy="379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BE46A7-2A15-4598-92CD-E1B49C4765B5}">
      <dsp:nvSpPr>
        <dsp:cNvPr id="0" name=""/>
        <dsp:cNvSpPr/>
      </dsp:nvSpPr>
      <dsp:spPr>
        <a:xfrm>
          <a:off x="509423" y="868042"/>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latin typeface="Garamond (Body)"/>
              <a:cs typeface="Arial" panose="020B0604020202020204" pitchFamily="34" charset="0"/>
            </a:rPr>
            <a:t>1. Abstract</a:t>
          </a:r>
          <a:endParaRPr lang="en-US" sz="1100" kern="1200" dirty="0">
            <a:latin typeface="Garamond (Body)"/>
            <a:cs typeface="Arial" panose="020B0604020202020204" pitchFamily="34" charset="0"/>
          </a:endParaRPr>
        </a:p>
      </dsp:txBody>
      <dsp:txXfrm>
        <a:off x="509423" y="868042"/>
        <a:ext cx="1084570" cy="433828"/>
      </dsp:txXfrm>
    </dsp:sp>
    <dsp:sp modelId="{6BF91917-49DA-41BC-9C4A-A5A1AB225789}">
      <dsp:nvSpPr>
        <dsp:cNvPr id="0" name=""/>
        <dsp:cNvSpPr/>
      </dsp:nvSpPr>
      <dsp:spPr>
        <a:xfrm>
          <a:off x="1995284" y="385"/>
          <a:ext cx="661587" cy="6615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785B2-0145-4DC0-A0A6-42885EF44338}">
      <dsp:nvSpPr>
        <dsp:cNvPr id="0" name=""/>
        <dsp:cNvSpPr/>
      </dsp:nvSpPr>
      <dsp:spPr>
        <a:xfrm>
          <a:off x="2136278" y="141379"/>
          <a:ext cx="379599" cy="379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EA6933-8312-4EA1-AD5B-BC6D735C4951}">
      <dsp:nvSpPr>
        <dsp:cNvPr id="0" name=""/>
        <dsp:cNvSpPr/>
      </dsp:nvSpPr>
      <dsp:spPr>
        <a:xfrm>
          <a:off x="1783793" y="868042"/>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2. Showcase of Logo</a:t>
          </a:r>
          <a:endParaRPr lang="en-US" sz="1100" kern="1200" dirty="0"/>
        </a:p>
      </dsp:txBody>
      <dsp:txXfrm>
        <a:off x="1783793" y="868042"/>
        <a:ext cx="1084570" cy="433828"/>
      </dsp:txXfrm>
    </dsp:sp>
    <dsp:sp modelId="{9328BB07-AF4F-4492-A657-42F6269C9EE7}">
      <dsp:nvSpPr>
        <dsp:cNvPr id="0" name=""/>
        <dsp:cNvSpPr/>
      </dsp:nvSpPr>
      <dsp:spPr>
        <a:xfrm>
          <a:off x="3269654" y="385"/>
          <a:ext cx="661587" cy="6615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DACA1-E232-4B13-93B2-859D33CE9265}">
      <dsp:nvSpPr>
        <dsp:cNvPr id="0" name=""/>
        <dsp:cNvSpPr/>
      </dsp:nvSpPr>
      <dsp:spPr>
        <a:xfrm>
          <a:off x="3410648" y="141379"/>
          <a:ext cx="379599" cy="379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4B6C93-678C-43E6-8127-BD7E77228AF4}">
      <dsp:nvSpPr>
        <dsp:cNvPr id="0" name=""/>
        <dsp:cNvSpPr/>
      </dsp:nvSpPr>
      <dsp:spPr>
        <a:xfrm>
          <a:off x="3058163" y="868042"/>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3. Login Page Introduction</a:t>
          </a:r>
          <a:endParaRPr lang="en-US" sz="1100" kern="1200" dirty="0"/>
        </a:p>
      </dsp:txBody>
      <dsp:txXfrm>
        <a:off x="3058163" y="868042"/>
        <a:ext cx="1084570" cy="433828"/>
      </dsp:txXfrm>
    </dsp:sp>
    <dsp:sp modelId="{5783978D-85F0-4A7E-B709-EB95D06FF31A}">
      <dsp:nvSpPr>
        <dsp:cNvPr id="0" name=""/>
        <dsp:cNvSpPr/>
      </dsp:nvSpPr>
      <dsp:spPr>
        <a:xfrm>
          <a:off x="4544024" y="385"/>
          <a:ext cx="661587" cy="6615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82E43-9484-41C9-AAA2-440EEF816E16}">
      <dsp:nvSpPr>
        <dsp:cNvPr id="0" name=""/>
        <dsp:cNvSpPr/>
      </dsp:nvSpPr>
      <dsp:spPr>
        <a:xfrm>
          <a:off x="4685018" y="141379"/>
          <a:ext cx="379599" cy="3795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E30352-3159-4E3B-9E5C-8803D6D7D607}">
      <dsp:nvSpPr>
        <dsp:cNvPr id="0" name=""/>
        <dsp:cNvSpPr/>
      </dsp:nvSpPr>
      <dsp:spPr>
        <a:xfrm>
          <a:off x="4332533" y="868042"/>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4. The Main Part</a:t>
          </a:r>
          <a:endParaRPr lang="en-US" sz="1100" kern="1200"/>
        </a:p>
      </dsp:txBody>
      <dsp:txXfrm>
        <a:off x="4332533" y="868042"/>
        <a:ext cx="1084570" cy="433828"/>
      </dsp:txXfrm>
    </dsp:sp>
    <dsp:sp modelId="{69623D84-E2E6-4687-B128-E9F4D6BD761E}">
      <dsp:nvSpPr>
        <dsp:cNvPr id="0" name=""/>
        <dsp:cNvSpPr/>
      </dsp:nvSpPr>
      <dsp:spPr>
        <a:xfrm>
          <a:off x="5818394" y="385"/>
          <a:ext cx="661587" cy="6615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7248D-5E40-46D5-B729-CB4D3C9C8DBF}">
      <dsp:nvSpPr>
        <dsp:cNvPr id="0" name=""/>
        <dsp:cNvSpPr/>
      </dsp:nvSpPr>
      <dsp:spPr>
        <a:xfrm>
          <a:off x="5959388" y="141379"/>
          <a:ext cx="379599" cy="3795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22342A-B311-4029-8975-E5F771BE8EE7}">
      <dsp:nvSpPr>
        <dsp:cNvPr id="0" name=""/>
        <dsp:cNvSpPr/>
      </dsp:nvSpPr>
      <dsp:spPr>
        <a:xfrm>
          <a:off x="5606903" y="868042"/>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5. Prediction Capabilities</a:t>
          </a:r>
          <a:endParaRPr lang="en-US" sz="1100" kern="1200"/>
        </a:p>
      </dsp:txBody>
      <dsp:txXfrm>
        <a:off x="5606903" y="868042"/>
        <a:ext cx="1084570" cy="433828"/>
      </dsp:txXfrm>
    </dsp:sp>
    <dsp:sp modelId="{D8A6466C-A742-4F68-8EFD-9928E1C78812}">
      <dsp:nvSpPr>
        <dsp:cNvPr id="0" name=""/>
        <dsp:cNvSpPr/>
      </dsp:nvSpPr>
      <dsp:spPr>
        <a:xfrm>
          <a:off x="2632469" y="1573012"/>
          <a:ext cx="661587" cy="661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CCD0F-710C-4EB0-B971-7F246EFA8F83}">
      <dsp:nvSpPr>
        <dsp:cNvPr id="0" name=""/>
        <dsp:cNvSpPr/>
      </dsp:nvSpPr>
      <dsp:spPr>
        <a:xfrm>
          <a:off x="2773463" y="1714006"/>
          <a:ext cx="379599" cy="3795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30755B-8586-43A9-96BA-303952B900EB}">
      <dsp:nvSpPr>
        <dsp:cNvPr id="0" name=""/>
        <dsp:cNvSpPr/>
      </dsp:nvSpPr>
      <dsp:spPr>
        <a:xfrm>
          <a:off x="2420978" y="2440669"/>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6. Benefits</a:t>
          </a:r>
          <a:endParaRPr lang="en-US" sz="1100" kern="1200"/>
        </a:p>
      </dsp:txBody>
      <dsp:txXfrm>
        <a:off x="2420978" y="2440669"/>
        <a:ext cx="1084570" cy="433828"/>
      </dsp:txXfrm>
    </dsp:sp>
    <dsp:sp modelId="{E13B497F-0C20-4AAF-B90F-C7E21B13B44F}">
      <dsp:nvSpPr>
        <dsp:cNvPr id="0" name=""/>
        <dsp:cNvSpPr/>
      </dsp:nvSpPr>
      <dsp:spPr>
        <a:xfrm>
          <a:off x="3906839" y="1573012"/>
          <a:ext cx="661587" cy="6615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B56B0-41CE-4CE1-B8B1-1FD1BCE97456}">
      <dsp:nvSpPr>
        <dsp:cNvPr id="0" name=""/>
        <dsp:cNvSpPr/>
      </dsp:nvSpPr>
      <dsp:spPr>
        <a:xfrm>
          <a:off x="4047833" y="1714006"/>
          <a:ext cx="379599" cy="3795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A68631-34CA-4E9B-999C-146266A8894C}">
      <dsp:nvSpPr>
        <dsp:cNvPr id="0" name=""/>
        <dsp:cNvSpPr/>
      </dsp:nvSpPr>
      <dsp:spPr>
        <a:xfrm>
          <a:off x="3695348" y="2440669"/>
          <a:ext cx="1084570" cy="43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7. Future Improvements</a:t>
          </a:r>
          <a:endParaRPr lang="en-US" sz="1100" kern="1200"/>
        </a:p>
      </dsp:txBody>
      <dsp:txXfrm>
        <a:off x="3695348" y="2440669"/>
        <a:ext cx="1084570" cy="43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20429-1B3B-41F3-9F56-F914E7ED9D37}">
      <dsp:nvSpPr>
        <dsp:cNvPr id="0" name=""/>
        <dsp:cNvSpPr/>
      </dsp:nvSpPr>
      <dsp:spPr>
        <a:xfrm>
          <a:off x="829" y="643722"/>
          <a:ext cx="2913258" cy="18499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2878C-1653-460E-880B-6C600B138363}">
      <dsp:nvSpPr>
        <dsp:cNvPr id="0" name=""/>
        <dsp:cNvSpPr/>
      </dsp:nvSpPr>
      <dsp:spPr>
        <a:xfrm>
          <a:off x="324525" y="951233"/>
          <a:ext cx="2913258" cy="184991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The gateway to a personalized study experience, our login page offers simple, secure access to our platform.</a:t>
          </a:r>
          <a:endParaRPr lang="en-US" sz="1500" kern="1200" dirty="0"/>
        </a:p>
      </dsp:txBody>
      <dsp:txXfrm>
        <a:off x="378707" y="1005415"/>
        <a:ext cx="2804894" cy="1741554"/>
      </dsp:txXfrm>
    </dsp:sp>
    <dsp:sp modelId="{CADA920D-C6C7-416B-8A0E-78E33D16F3E5}">
      <dsp:nvSpPr>
        <dsp:cNvPr id="0" name=""/>
        <dsp:cNvSpPr/>
      </dsp:nvSpPr>
      <dsp:spPr>
        <a:xfrm>
          <a:off x="3561478" y="643722"/>
          <a:ext cx="2913258" cy="18499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FA847D-A923-4D3C-A17A-F1E30EDB2808}">
      <dsp:nvSpPr>
        <dsp:cNvPr id="0" name=""/>
        <dsp:cNvSpPr/>
      </dsp:nvSpPr>
      <dsp:spPr>
        <a:xfrm>
          <a:off x="3885174" y="951233"/>
          <a:ext cx="2913258" cy="184991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Upon logging in, users are greeted with a personalized dashboard that tailors the learning experience to their specific needs, highlighting the system's ability to adapt to individual study habits and preferences.</a:t>
          </a:r>
          <a:endParaRPr lang="en-US" sz="1500" kern="1200"/>
        </a:p>
      </dsp:txBody>
      <dsp:txXfrm>
        <a:off x="3939356" y="1005415"/>
        <a:ext cx="2804894" cy="174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344A9-741B-4378-B304-4D4D1615C85B}">
      <dsp:nvSpPr>
        <dsp:cNvPr id="0" name=""/>
        <dsp:cNvSpPr/>
      </dsp:nvSpPr>
      <dsp:spPr>
        <a:xfrm>
          <a:off x="922245" y="237293"/>
          <a:ext cx="1483312" cy="1483312"/>
        </a:xfrm>
        <a:prstGeom prst="rect">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F859CE-0D27-4845-B83D-2825187A4B92}">
      <dsp:nvSpPr>
        <dsp:cNvPr id="0" name=""/>
        <dsp:cNvSpPr/>
      </dsp:nvSpPr>
      <dsp:spPr>
        <a:xfrm>
          <a:off x="15776" y="1994278"/>
          <a:ext cx="3296250" cy="950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latin typeface="Garamond (Body)"/>
            </a:rPr>
            <a:t>At the heart of our platform lies its core functionality: the analysis and detection of important questions from past exams. This process is supported by a sophisticated algorithm that evaluates questions based on frequency, relevance, and the likelihood of recurrence.</a:t>
          </a:r>
          <a:endParaRPr lang="en-US" sz="1200" kern="1200" dirty="0">
            <a:latin typeface="Garamond (Body)"/>
          </a:endParaRPr>
        </a:p>
      </dsp:txBody>
      <dsp:txXfrm>
        <a:off x="15776" y="1994278"/>
        <a:ext cx="3296250" cy="950529"/>
      </dsp:txXfrm>
    </dsp:sp>
    <dsp:sp modelId="{2377360C-9C95-425D-98B4-DFEBD645B65F}">
      <dsp:nvSpPr>
        <dsp:cNvPr id="0" name=""/>
        <dsp:cNvSpPr/>
      </dsp:nvSpPr>
      <dsp:spPr>
        <a:xfrm>
          <a:off x="4795339" y="294926"/>
          <a:ext cx="1483312" cy="1483312"/>
        </a:xfrm>
        <a:prstGeom prst="rect">
          <a:avLst/>
        </a:prstGeom>
        <a:blipFill>
          <a:blip xmlns:r="http://schemas.openxmlformats.org/officeDocument/2006/relationships" r:embed="rId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E1A09A-5851-4AD8-8AF2-951FE84BA70E}">
      <dsp:nvSpPr>
        <dsp:cNvPr id="0" name=""/>
        <dsp:cNvSpPr/>
      </dsp:nvSpPr>
      <dsp:spPr>
        <a:xfrm>
          <a:off x="3888870" y="2167175"/>
          <a:ext cx="329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Users receive custom recommendations for study material, specifically tailored to their courses and subjects, ensuring an efficient and focused study session every time.</a:t>
          </a:r>
          <a:endParaRPr lang="en-US" sz="1200" kern="1200"/>
        </a:p>
      </dsp:txBody>
      <dsp:txXfrm>
        <a:off x="3888870" y="2167175"/>
        <a:ext cx="329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A866-9E94-46AC-9F01-7A9F593EC63D}">
      <dsp:nvSpPr>
        <dsp:cNvPr id="0" name=""/>
        <dsp:cNvSpPr/>
      </dsp:nvSpPr>
      <dsp:spPr>
        <a:xfrm>
          <a:off x="607870" y="448086"/>
          <a:ext cx="961900" cy="9619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557590-ECEA-47C6-BE8C-1F05829E805B}">
      <dsp:nvSpPr>
        <dsp:cNvPr id="0" name=""/>
        <dsp:cNvSpPr/>
      </dsp:nvSpPr>
      <dsp:spPr>
        <a:xfrm>
          <a:off x="20042" y="1706796"/>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dirty="0"/>
            <a:t>Saves significant time on exam preparation by eliminating the guesswork involved in what to study.</a:t>
          </a:r>
          <a:endParaRPr lang="en-US" sz="1300" kern="1200" dirty="0"/>
        </a:p>
      </dsp:txBody>
      <dsp:txXfrm>
        <a:off x="20042" y="1706796"/>
        <a:ext cx="2137556" cy="720000"/>
      </dsp:txXfrm>
    </dsp:sp>
    <dsp:sp modelId="{70B93AE6-34D5-4584-A645-18FBD4FCB9FB}">
      <dsp:nvSpPr>
        <dsp:cNvPr id="0" name=""/>
        <dsp:cNvSpPr/>
      </dsp:nvSpPr>
      <dsp:spPr>
        <a:xfrm>
          <a:off x="3119498" y="448086"/>
          <a:ext cx="961900" cy="9619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4B44A1-22BA-4F3A-9F61-63D814D4AF93}">
      <dsp:nvSpPr>
        <dsp:cNvPr id="0" name=""/>
        <dsp:cNvSpPr/>
      </dsp:nvSpPr>
      <dsp:spPr>
        <a:xfrm>
          <a:off x="2531670" y="1706796"/>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Provides instant access to the most important and likely questions, streamlining the study process.</a:t>
          </a:r>
          <a:endParaRPr lang="en-US" sz="1300" kern="1200"/>
        </a:p>
      </dsp:txBody>
      <dsp:txXfrm>
        <a:off x="2531670" y="1706796"/>
        <a:ext cx="2137556" cy="720000"/>
      </dsp:txXfrm>
    </dsp:sp>
    <dsp:sp modelId="{6C0FF06D-E687-4569-8091-938534200C71}">
      <dsp:nvSpPr>
        <dsp:cNvPr id="0" name=""/>
        <dsp:cNvSpPr/>
      </dsp:nvSpPr>
      <dsp:spPr>
        <a:xfrm>
          <a:off x="5631126" y="448086"/>
          <a:ext cx="961900" cy="9619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A86651-7881-4CA4-8FB3-165E70EF469A}">
      <dsp:nvSpPr>
        <dsp:cNvPr id="0" name=""/>
        <dsp:cNvSpPr/>
      </dsp:nvSpPr>
      <dsp:spPr>
        <a:xfrm>
          <a:off x="5043298" y="1706796"/>
          <a:ext cx="2137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Enhances the chances of scoring higher by focusing on material that is most likely to appear on exams.</a:t>
          </a:r>
          <a:endParaRPr lang="en-US" sz="1300" kern="1200"/>
        </a:p>
      </dsp:txBody>
      <dsp:txXfrm>
        <a:off x="5043298" y="1706796"/>
        <a:ext cx="213755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C30DE-0D27-4EEA-85B0-5A8518680E76}">
      <dsp:nvSpPr>
        <dsp:cNvPr id="0" name=""/>
        <dsp:cNvSpPr/>
      </dsp:nvSpPr>
      <dsp:spPr>
        <a:xfrm>
          <a:off x="42239" y="540668"/>
          <a:ext cx="888954" cy="8889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C41C5-86BA-4E6A-9CA7-B3E108AD0EBF}">
      <dsp:nvSpPr>
        <dsp:cNvPr id="0" name=""/>
        <dsp:cNvSpPr/>
      </dsp:nvSpPr>
      <dsp:spPr>
        <a:xfrm>
          <a:off x="228919" y="727348"/>
          <a:ext cx="515593" cy="515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899CE-A5AB-4C67-BFFA-A09B943E3425}">
      <dsp:nvSpPr>
        <dsp:cNvPr id="0" name=""/>
        <dsp:cNvSpPr/>
      </dsp:nvSpPr>
      <dsp:spPr>
        <a:xfrm>
          <a:off x="1121684" y="540668"/>
          <a:ext cx="2095393" cy="888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Future updates will include integration of detailed solutions for detected questions, offering a comprehensive learning experience.</a:t>
          </a:r>
          <a:endParaRPr lang="en-US" sz="1200" kern="1200"/>
        </a:p>
      </dsp:txBody>
      <dsp:txXfrm>
        <a:off x="1121684" y="540668"/>
        <a:ext cx="2095393" cy="888954"/>
      </dsp:txXfrm>
    </dsp:sp>
    <dsp:sp modelId="{60B2E6F3-B709-4A80-8153-CF07468043FF}">
      <dsp:nvSpPr>
        <dsp:cNvPr id="0" name=""/>
        <dsp:cNvSpPr/>
      </dsp:nvSpPr>
      <dsp:spPr>
        <a:xfrm>
          <a:off x="3582184" y="540668"/>
          <a:ext cx="888954" cy="8889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E6060-AF36-4074-87FF-D3F4EC1B19C6}">
      <dsp:nvSpPr>
        <dsp:cNvPr id="0" name=""/>
        <dsp:cNvSpPr/>
      </dsp:nvSpPr>
      <dsp:spPr>
        <a:xfrm>
          <a:off x="3768864" y="727348"/>
          <a:ext cx="515593" cy="515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59418-0D05-4DF6-B7F7-556285C0BD73}">
      <dsp:nvSpPr>
        <dsp:cNvPr id="0" name=""/>
        <dsp:cNvSpPr/>
      </dsp:nvSpPr>
      <dsp:spPr>
        <a:xfrm>
          <a:off x="4661629" y="540668"/>
          <a:ext cx="2095393" cy="888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We plan to expand our offerings to include both live and recorded classes, providing varied learning modalities to suit every student's preference.</a:t>
          </a:r>
          <a:endParaRPr lang="en-US" sz="1200" kern="1200"/>
        </a:p>
      </dsp:txBody>
      <dsp:txXfrm>
        <a:off x="4661629" y="540668"/>
        <a:ext cx="2095393" cy="888954"/>
      </dsp:txXfrm>
    </dsp:sp>
    <dsp:sp modelId="{31D65ACF-04B6-4810-98EC-9E120BF55F55}">
      <dsp:nvSpPr>
        <dsp:cNvPr id="0" name=""/>
        <dsp:cNvSpPr/>
      </dsp:nvSpPr>
      <dsp:spPr>
        <a:xfrm>
          <a:off x="42239" y="2015251"/>
          <a:ext cx="888954" cy="8889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30BF2-F975-4741-B272-5E5F8090F133}">
      <dsp:nvSpPr>
        <dsp:cNvPr id="0" name=""/>
        <dsp:cNvSpPr/>
      </dsp:nvSpPr>
      <dsp:spPr>
        <a:xfrm>
          <a:off x="228919" y="2201932"/>
          <a:ext cx="515593" cy="5155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311FD-0625-4A16-A1FA-AC9E349B41FA}">
      <dsp:nvSpPr>
        <dsp:cNvPr id="0" name=""/>
        <dsp:cNvSpPr/>
      </dsp:nvSpPr>
      <dsp:spPr>
        <a:xfrm>
          <a:off x="1121684" y="2015251"/>
          <a:ext cx="2095393" cy="888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A </a:t>
          </a:r>
          <a:r>
            <a:rPr lang="en-US" sz="1200" b="1" kern="1200" dirty="0" err="1"/>
            <a:t>chatbox</a:t>
          </a:r>
          <a:r>
            <a:rPr lang="en-US" sz="1200" b="1" kern="1200" dirty="0"/>
            <a:t> for instant assistance will be introduced, ensuring that help is always available when needed.</a:t>
          </a:r>
          <a:endParaRPr lang="en-US" sz="1200" kern="1200" dirty="0"/>
        </a:p>
      </dsp:txBody>
      <dsp:txXfrm>
        <a:off x="1121684" y="2015251"/>
        <a:ext cx="2095393" cy="888954"/>
      </dsp:txXfrm>
    </dsp:sp>
    <dsp:sp modelId="{9E4E79F1-4A0E-48A0-985D-375CFB73E2D6}">
      <dsp:nvSpPr>
        <dsp:cNvPr id="0" name=""/>
        <dsp:cNvSpPr/>
      </dsp:nvSpPr>
      <dsp:spPr>
        <a:xfrm>
          <a:off x="3582184" y="2015251"/>
          <a:ext cx="888954" cy="8889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8BD51-A8BE-4A35-B1E9-82B1213A0518}">
      <dsp:nvSpPr>
        <dsp:cNvPr id="0" name=""/>
        <dsp:cNvSpPr/>
      </dsp:nvSpPr>
      <dsp:spPr>
        <a:xfrm>
          <a:off x="3768864" y="2201932"/>
          <a:ext cx="515593" cy="515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4B0E7-9E5F-47C5-B50E-1D7D6553C40D}">
      <dsp:nvSpPr>
        <dsp:cNvPr id="0" name=""/>
        <dsp:cNvSpPr/>
      </dsp:nvSpPr>
      <dsp:spPr>
        <a:xfrm>
          <a:off x="4661629" y="2015251"/>
          <a:ext cx="2095393" cy="888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Customizable question difficulty levels will allow users to challenge themselves at their own pace, facilitating deeper learning and understanding.</a:t>
          </a:r>
          <a:endParaRPr lang="en-US" sz="1200" kern="1200"/>
        </a:p>
      </dsp:txBody>
      <dsp:txXfrm>
        <a:off x="4661629" y="2015251"/>
        <a:ext cx="2095393" cy="88895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09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084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1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544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898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6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6560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027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615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884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66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460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65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8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4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12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493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2/7/2024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4932556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estion_detection_system_logo.png"/>
          <p:cNvPicPr>
            <a:picLocks noChangeAspect="1"/>
          </p:cNvPicPr>
          <p:nvPr/>
        </p:nvPicPr>
        <p:blipFill rotWithShape="1">
          <a:blip r:embed="rId2">
            <a:duotone>
              <a:schemeClr val="accent1">
                <a:shade val="45000"/>
                <a:satMod val="135000"/>
              </a:schemeClr>
              <a:prstClr val="white"/>
            </a:duotone>
            <a:alphaModFix/>
          </a:blip>
          <a:srcRect t="9870" b="15130"/>
          <a:stretch/>
        </p:blipFill>
        <p:spPr>
          <a:xfrm>
            <a:off x="20" y="10"/>
            <a:ext cx="9143980" cy="6857990"/>
          </a:xfrm>
          <a:prstGeom prst="rect">
            <a:avLst/>
          </a:prstGeom>
        </p:spPr>
      </p:pic>
      <p:sp>
        <p:nvSpPr>
          <p:cNvPr id="2" name="Title 1"/>
          <p:cNvSpPr>
            <a:spLocks noGrp="1"/>
          </p:cNvSpPr>
          <p:nvPr>
            <p:ph type="ctrTitle"/>
          </p:nvPr>
        </p:nvSpPr>
        <p:spPr>
          <a:xfrm>
            <a:off x="18706" y="332615"/>
            <a:ext cx="5111752" cy="1515533"/>
          </a:xfrm>
        </p:spPr>
        <p:txBody>
          <a:bodyPr>
            <a:normAutofit/>
          </a:bodyPr>
          <a:lstStyle/>
          <a:p>
            <a:r>
              <a:rPr lang="en-US" sz="4400" b="1" dirty="0">
                <a:solidFill>
                  <a:schemeClr val="bg1"/>
                </a:solidFill>
                <a:latin typeface="Arial"/>
              </a:rPr>
              <a:t>Question Detection System</a:t>
            </a:r>
          </a:p>
        </p:txBody>
      </p:sp>
      <p:sp>
        <p:nvSpPr>
          <p:cNvPr id="3" name="Subtitle 2"/>
          <p:cNvSpPr>
            <a:spLocks noGrp="1"/>
          </p:cNvSpPr>
          <p:nvPr>
            <p:ph type="subTitle" idx="1"/>
          </p:nvPr>
        </p:nvSpPr>
        <p:spPr>
          <a:xfrm>
            <a:off x="4059553" y="6360806"/>
            <a:ext cx="5111752" cy="1320802"/>
          </a:xfrm>
        </p:spPr>
        <p:txBody>
          <a:bodyPr>
            <a:normAutofit/>
          </a:bodyPr>
          <a:lstStyle/>
          <a:p>
            <a:r>
              <a:rPr lang="en-US" b="1" dirty="0">
                <a:solidFill>
                  <a:schemeClr val="bg1"/>
                </a:solidFill>
                <a:latin typeface="Arial"/>
              </a:rPr>
              <a:t>Revolutionizing Study Preparation</a:t>
            </a:r>
          </a:p>
        </p:txBody>
      </p:sp>
      <p:cxnSp>
        <p:nvCxnSpPr>
          <p:cNvPr id="11" name="Straight Connector 10">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74949" y="3510608"/>
            <a:ext cx="384048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68252"/>
          </a:xfrm>
        </p:spPr>
        <p:txBody>
          <a:bodyPr>
            <a:normAutofit/>
          </a:bodyPr>
          <a:lstStyle/>
          <a:p>
            <a:r>
              <a:rPr lang="en-US" b="1">
                <a:solidFill>
                  <a:srgbClr val="373737"/>
                </a:solidFill>
                <a:latin typeface="Arial"/>
              </a:rPr>
              <a:t>Closing</a:t>
            </a:r>
          </a:p>
        </p:txBody>
      </p:sp>
      <p:sp>
        <p:nvSpPr>
          <p:cNvPr id="3" name="Content Placeholder 2"/>
          <p:cNvSpPr>
            <a:spLocks noGrp="1"/>
          </p:cNvSpPr>
          <p:nvPr>
            <p:ph idx="1"/>
          </p:nvPr>
        </p:nvSpPr>
        <p:spPr>
          <a:xfrm>
            <a:off x="971550" y="2919662"/>
            <a:ext cx="7200897" cy="2956205"/>
          </a:xfrm>
        </p:spPr>
        <p:txBody>
          <a:bodyPr>
            <a:normAutofit/>
          </a:bodyPr>
          <a:lstStyle/>
          <a:p>
            <a:r>
              <a:rPr lang="en-US" b="1" dirty="0">
                <a:solidFill>
                  <a:srgbClr val="212121"/>
                </a:solidFill>
                <a:latin typeface="Garamond (Body)"/>
              </a:rPr>
              <a:t>Join us on this transformative journey as we redefine the landscape of study preparation. With the Question Detection System, it's never too late to start preparing smarter. Embrace the future of learning and take the first step towards academic success today.</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b="1" dirty="0">
                <a:solidFill>
                  <a:srgbClr val="262626"/>
                </a:solidFill>
                <a:latin typeface="Arial"/>
              </a:rPr>
              <a:t>Agenda</a:t>
            </a:r>
          </a:p>
        </p:txBody>
      </p:sp>
      <p:graphicFrame>
        <p:nvGraphicFramePr>
          <p:cNvPr id="5" name="Content Placeholder 2">
            <a:extLst>
              <a:ext uri="{FF2B5EF4-FFF2-40B4-BE49-F238E27FC236}">
                <a16:creationId xmlns:a16="http://schemas.microsoft.com/office/drawing/2014/main" id="{1E0AD5A0-F492-4D5A-5A20-D2DFE5D86FD3}"/>
              </a:ext>
            </a:extLst>
          </p:cNvPr>
          <p:cNvGraphicFramePr>
            <a:graphicFrameLocks noGrp="1"/>
          </p:cNvGraphicFramePr>
          <p:nvPr>
            <p:ph idx="1"/>
            <p:extLst>
              <p:ext uri="{D42A27DB-BD31-4B8C-83A1-F6EECF244321}">
                <p14:modId xmlns:p14="http://schemas.microsoft.com/office/powerpoint/2010/main" val="156641791"/>
              </p:ext>
            </p:extLst>
          </p:nvPr>
        </p:nvGraphicFramePr>
        <p:xfrm>
          <a:off x="971550" y="2772384"/>
          <a:ext cx="72008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b="1" dirty="0">
                <a:latin typeface="Arial"/>
              </a:rPr>
              <a:t>Abstract</a:t>
            </a:r>
          </a:p>
        </p:txBody>
      </p:sp>
      <p:sp>
        <p:nvSpPr>
          <p:cNvPr id="3" name="Content Placeholder 2"/>
          <p:cNvSpPr>
            <a:spLocks noGrp="1"/>
          </p:cNvSpPr>
          <p:nvPr>
            <p:ph idx="1"/>
          </p:nvPr>
        </p:nvSpPr>
        <p:spPr>
          <a:xfrm>
            <a:off x="971551" y="2556932"/>
            <a:ext cx="4692650" cy="3318936"/>
          </a:xfrm>
        </p:spPr>
        <p:txBody>
          <a:bodyPr>
            <a:normAutofit fontScale="92500" lnSpcReduction="10000"/>
          </a:bodyPr>
          <a:lstStyle/>
          <a:p>
            <a:pPr>
              <a:lnSpc>
                <a:spcPct val="90000"/>
              </a:lnSpc>
            </a:pPr>
            <a:r>
              <a:rPr lang="en-US" sz="1800" b="1" dirty="0">
                <a:latin typeface="Garamond (Body)"/>
              </a:rPr>
              <a:t>The Question Detection System is a cutting-edge, web-based platform designed to transform the study preparation process. Utilizing the latest in HTML, CSS, and JavaScript, this system analyzes historical exam questions across various subjects and courses. Its core functionality lies in its ability to sift through vast amounts of data to identify and predict the most relevant questions for students. This innovative approach not only makes traditional question banks obsolete but also offers a more efficient, targeted way for students to prepare for their exams, ensuring a higher success rate.</a:t>
            </a:r>
          </a:p>
        </p:txBody>
      </p:sp>
      <p:pic>
        <p:nvPicPr>
          <p:cNvPr id="7" name="Graphic 6" descr="Puzzle Pieces">
            <a:extLst>
              <a:ext uri="{FF2B5EF4-FFF2-40B4-BE49-F238E27FC236}">
                <a16:creationId xmlns:a16="http://schemas.microsoft.com/office/drawing/2014/main" id="{9D2B838E-6B3F-69B0-2A21-5B5A5C65A6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3769" y="3100102"/>
            <a:ext cx="2054796" cy="2054796"/>
          </a:xfrm>
          <a:prstGeom prst="rect">
            <a:avLst/>
          </a:prstGeom>
          <a:ln w="57150" cmpd="thickThin">
            <a:solidFill>
              <a:schemeClr val="tx1">
                <a:lumMod val="50000"/>
                <a:lumOff val="50000"/>
              </a:schemeClr>
            </a:solidFill>
            <a:miter lim="800000"/>
          </a:ln>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0809" y="982132"/>
            <a:ext cx="3601638" cy="1303867"/>
          </a:xfrm>
        </p:spPr>
        <p:txBody>
          <a:bodyPr>
            <a:normAutofit/>
          </a:bodyPr>
          <a:lstStyle/>
          <a:p>
            <a:pPr>
              <a:lnSpc>
                <a:spcPct val="90000"/>
              </a:lnSpc>
            </a:pPr>
            <a:r>
              <a:rPr lang="en-US" b="1">
                <a:latin typeface="Arial"/>
              </a:rPr>
              <a:t>Showcase of Logo</a:t>
            </a:r>
          </a:p>
        </p:txBody>
      </p:sp>
      <p:sp>
        <p:nvSpPr>
          <p:cNvPr id="3" name="Content Placeholder 2"/>
          <p:cNvSpPr>
            <a:spLocks noGrp="1"/>
          </p:cNvSpPr>
          <p:nvPr>
            <p:ph idx="1"/>
          </p:nvPr>
        </p:nvSpPr>
        <p:spPr>
          <a:xfrm>
            <a:off x="4570809" y="2556932"/>
            <a:ext cx="3601638" cy="3318936"/>
          </a:xfrm>
        </p:spPr>
        <p:txBody>
          <a:bodyPr>
            <a:normAutofit lnSpcReduction="10000"/>
          </a:bodyPr>
          <a:lstStyle/>
          <a:p>
            <a:pPr>
              <a:lnSpc>
                <a:spcPct val="90000"/>
              </a:lnSpc>
            </a:pPr>
            <a:r>
              <a:rPr lang="en-US" sz="1800" b="1" dirty="0">
                <a:latin typeface="Garamond (Body)"/>
              </a:rPr>
              <a:t>Our logo stands as a beacon of our belief in the boundless nature of learning. It is designed to reflect the infinite opportunities that education offers for growth, understanding, and advancement. The imagery within our logo is a testament to our mission: to empower students by providing them with the tools they need to succeed in their academic endeavors.</a:t>
            </a:r>
          </a:p>
        </p:txBody>
      </p:sp>
      <p:pic>
        <p:nvPicPr>
          <p:cNvPr id="6" name="Picture 5" descr="A graphic of a book with a question mark and a plant growing out of it">
            <a:extLst>
              <a:ext uri="{FF2B5EF4-FFF2-40B4-BE49-F238E27FC236}">
                <a16:creationId xmlns:a16="http://schemas.microsoft.com/office/drawing/2014/main" id="{D4D050B0-AC2A-9647-DDC7-5F8A468BE294}"/>
              </a:ext>
            </a:extLst>
          </p:cNvPr>
          <p:cNvPicPr>
            <a:picLocks noChangeAspect="1"/>
          </p:cNvPicPr>
          <p:nvPr/>
        </p:nvPicPr>
        <p:blipFill rotWithShape="1">
          <a:blip r:embed="rId4">
            <a:duotone>
              <a:schemeClr val="accent1">
                <a:shade val="45000"/>
                <a:satMod val="135000"/>
              </a:schemeClr>
              <a:prstClr val="white"/>
            </a:duotone>
          </a:blip>
          <a:srcRect l="12823" r="11828" b="1"/>
          <a:stretch/>
        </p:blipFill>
        <p:spPr>
          <a:xfrm>
            <a:off x="1059512" y="1410208"/>
            <a:ext cx="2907601" cy="38587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0000"/>
                </a:solidFill>
                <a:latin typeface="Arial"/>
              </a:rPr>
              <a:t>Login Page</a:t>
            </a:r>
          </a:p>
        </p:txBody>
      </p:sp>
      <p:graphicFrame>
        <p:nvGraphicFramePr>
          <p:cNvPr id="7" name="Content Placeholder 2">
            <a:extLst>
              <a:ext uri="{FF2B5EF4-FFF2-40B4-BE49-F238E27FC236}">
                <a16:creationId xmlns:a16="http://schemas.microsoft.com/office/drawing/2014/main" id="{3C74E45D-8FC6-0611-116C-9DAAF85BFACD}"/>
              </a:ext>
            </a:extLst>
          </p:cNvPr>
          <p:cNvGraphicFramePr>
            <a:graphicFrameLocks noGrp="1"/>
          </p:cNvGraphicFramePr>
          <p:nvPr>
            <p:ph idx="1"/>
          </p:nvPr>
        </p:nvGraphicFramePr>
        <p:xfrm>
          <a:off x="1176338" y="2490788"/>
          <a:ext cx="6799262" cy="3444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b="1" dirty="0">
                <a:solidFill>
                  <a:srgbClr val="262626"/>
                </a:solidFill>
                <a:latin typeface="Arial"/>
              </a:rPr>
              <a:t>The Main Part</a:t>
            </a:r>
          </a:p>
        </p:txBody>
      </p:sp>
      <p:graphicFrame>
        <p:nvGraphicFramePr>
          <p:cNvPr id="5" name="Content Placeholder 2">
            <a:extLst>
              <a:ext uri="{FF2B5EF4-FFF2-40B4-BE49-F238E27FC236}">
                <a16:creationId xmlns:a16="http://schemas.microsoft.com/office/drawing/2014/main" id="{8F3040D0-490C-2EED-497B-2D64394A910B}"/>
              </a:ext>
            </a:extLst>
          </p:cNvPr>
          <p:cNvGraphicFramePr>
            <a:graphicFrameLocks noGrp="1"/>
          </p:cNvGraphicFramePr>
          <p:nvPr>
            <p:ph idx="1"/>
            <p:extLst>
              <p:ext uri="{D42A27DB-BD31-4B8C-83A1-F6EECF244321}">
                <p14:modId xmlns:p14="http://schemas.microsoft.com/office/powerpoint/2010/main" val="1904629369"/>
              </p:ext>
            </p:extLst>
          </p:nvPr>
        </p:nvGraphicFramePr>
        <p:xfrm>
          <a:off x="971550" y="2772384"/>
          <a:ext cx="7200897" cy="31821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68252"/>
          </a:xfrm>
        </p:spPr>
        <p:txBody>
          <a:bodyPr>
            <a:normAutofit/>
          </a:bodyPr>
          <a:lstStyle/>
          <a:p>
            <a:r>
              <a:rPr lang="en-US" b="1">
                <a:solidFill>
                  <a:srgbClr val="373737"/>
                </a:solidFill>
                <a:latin typeface="Arial"/>
              </a:rPr>
              <a:t>Prediction</a:t>
            </a:r>
          </a:p>
        </p:txBody>
      </p:sp>
      <p:sp>
        <p:nvSpPr>
          <p:cNvPr id="3" name="Content Placeholder 2"/>
          <p:cNvSpPr>
            <a:spLocks noGrp="1"/>
          </p:cNvSpPr>
          <p:nvPr>
            <p:ph idx="1"/>
          </p:nvPr>
        </p:nvSpPr>
        <p:spPr>
          <a:xfrm>
            <a:off x="971550" y="2919662"/>
            <a:ext cx="7200897" cy="2956205"/>
          </a:xfrm>
        </p:spPr>
        <p:txBody>
          <a:bodyPr>
            <a:normAutofit/>
          </a:bodyPr>
          <a:lstStyle/>
          <a:p>
            <a:r>
              <a:rPr lang="en-US" sz="2200" b="1" dirty="0">
                <a:solidFill>
                  <a:srgbClr val="212121"/>
                </a:solidFill>
                <a:latin typeface="Garamond (Body)"/>
              </a:rPr>
              <a:t>Our system's predictive analysis feature goes beyond simple question detection. By employing advanced AI and machine learning techniques, it can forecast potential questions for upcoming exams with remarkable accuracy. This capability ensures that students are always one step ahead, preparing for not just what has been asked in the past but what is likely to be asked in the future.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b="1">
                <a:solidFill>
                  <a:srgbClr val="262626"/>
                </a:solidFill>
                <a:latin typeface="Arial"/>
              </a:rPr>
              <a:t>Benefits</a:t>
            </a:r>
          </a:p>
        </p:txBody>
      </p:sp>
      <p:graphicFrame>
        <p:nvGraphicFramePr>
          <p:cNvPr id="15" name="Content Placeholder 2">
            <a:extLst>
              <a:ext uri="{FF2B5EF4-FFF2-40B4-BE49-F238E27FC236}">
                <a16:creationId xmlns:a16="http://schemas.microsoft.com/office/drawing/2014/main" id="{E3284AAA-9FFB-FABA-3604-F29A31AEAE0F}"/>
              </a:ext>
            </a:extLst>
          </p:cNvPr>
          <p:cNvGraphicFramePr>
            <a:graphicFrameLocks noGrp="1"/>
          </p:cNvGraphicFramePr>
          <p:nvPr>
            <p:ph idx="1"/>
            <p:extLst>
              <p:ext uri="{D42A27DB-BD31-4B8C-83A1-F6EECF244321}">
                <p14:modId xmlns:p14="http://schemas.microsoft.com/office/powerpoint/2010/main" val="2931529575"/>
              </p:ext>
            </p:extLst>
          </p:nvPr>
        </p:nvGraphicFramePr>
        <p:xfrm>
          <a:off x="971550" y="2772384"/>
          <a:ext cx="7200897" cy="2874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b="1">
                <a:solidFill>
                  <a:srgbClr val="000000"/>
                </a:solidFill>
                <a:latin typeface="Arial"/>
              </a:rPr>
              <a:t>Future Improvements</a:t>
            </a:r>
          </a:p>
        </p:txBody>
      </p:sp>
      <p:graphicFrame>
        <p:nvGraphicFramePr>
          <p:cNvPr id="5" name="Content Placeholder 2">
            <a:extLst>
              <a:ext uri="{FF2B5EF4-FFF2-40B4-BE49-F238E27FC236}">
                <a16:creationId xmlns:a16="http://schemas.microsoft.com/office/drawing/2014/main" id="{28AEFC69-0D4B-5AE4-D002-C8DB110CD726}"/>
              </a:ext>
            </a:extLst>
          </p:cNvPr>
          <p:cNvGraphicFramePr>
            <a:graphicFrameLocks noGrp="1"/>
          </p:cNvGraphicFramePr>
          <p:nvPr>
            <p:ph idx="1"/>
            <p:extLst>
              <p:ext uri="{D42A27DB-BD31-4B8C-83A1-F6EECF244321}">
                <p14:modId xmlns:p14="http://schemas.microsoft.com/office/powerpoint/2010/main" val="3825767321"/>
              </p:ext>
            </p:extLst>
          </p:nvPr>
        </p:nvGraphicFramePr>
        <p:xfrm>
          <a:off x="1176338" y="2490788"/>
          <a:ext cx="6799262" cy="3444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5.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6.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7.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ppt/theme/themeOverride8.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emplate/>
  <TotalTime>21</TotalTime>
  <Words>581</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Garamond (Body)</vt:lpstr>
      <vt:lpstr>Organic</vt:lpstr>
      <vt:lpstr>Question Detection System</vt:lpstr>
      <vt:lpstr>Agenda</vt:lpstr>
      <vt:lpstr>Abstract</vt:lpstr>
      <vt:lpstr>Showcase of Logo</vt:lpstr>
      <vt:lpstr>Login Page</vt:lpstr>
      <vt:lpstr>The Main Part</vt:lpstr>
      <vt:lpstr>Prediction</vt:lpstr>
      <vt:lpstr>Benefits</vt:lpstr>
      <vt:lpstr>Future Improvements</vt:lpstr>
      <vt:lpstr>Closing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Detection System</dc:title>
  <dc:subject/>
  <dc:creator/>
  <cp:keywords/>
  <dc:description>generated using python-pptx</dc:description>
  <cp:lastModifiedBy>Dipak Shreedhar Shetty</cp:lastModifiedBy>
  <cp:revision>2</cp:revision>
  <dcterms:created xsi:type="dcterms:W3CDTF">2013-01-27T09:14:16Z</dcterms:created>
  <dcterms:modified xsi:type="dcterms:W3CDTF">2024-02-08T02:40:18Z</dcterms:modified>
  <cp:category/>
</cp:coreProperties>
</file>