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Brick Sans" panose="020B0604020202020204" charset="0"/>
      <p:regular r:id="rId7"/>
    </p:embeddedFont>
    <p:embeddedFont>
      <p:font typeface="Public Sans" panose="020B0604020202020204" charset="0"/>
      <p:regular r:id="rId8"/>
    </p:embeddedFont>
    <p:embeddedFont>
      <p:font typeface="Public Sa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18" Type="http://schemas.openxmlformats.org/officeDocument/2006/relationships/image" Target="../media/image35.png"/><Relationship Id="rId26" Type="http://schemas.openxmlformats.org/officeDocument/2006/relationships/image" Target="../media/image43.svg"/><Relationship Id="rId3" Type="http://schemas.openxmlformats.org/officeDocument/2006/relationships/image" Target="../media/image2.svg"/><Relationship Id="rId21" Type="http://schemas.openxmlformats.org/officeDocument/2006/relationships/image" Target="../media/image38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34.svg"/><Relationship Id="rId25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24" Type="http://schemas.openxmlformats.org/officeDocument/2006/relationships/image" Target="../media/image41.png"/><Relationship Id="rId5" Type="http://schemas.openxmlformats.org/officeDocument/2006/relationships/image" Target="../media/image4.svg"/><Relationship Id="rId15" Type="http://schemas.openxmlformats.org/officeDocument/2006/relationships/image" Target="../media/image32.svg"/><Relationship Id="rId23" Type="http://schemas.openxmlformats.org/officeDocument/2006/relationships/image" Target="../media/image40.svg"/><Relationship Id="rId10" Type="http://schemas.openxmlformats.org/officeDocument/2006/relationships/image" Target="../media/image13.png"/><Relationship Id="rId19" Type="http://schemas.openxmlformats.org/officeDocument/2006/relationships/image" Target="../media/image36.sv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0820" y="2441579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289520">
            <a:off x="15017418" y="39423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99858" y="138138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 rot="20340806">
            <a:off x="1369244" y="196758"/>
            <a:ext cx="1942563" cy="2433937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097864" y="460955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16157" y="5676378"/>
            <a:ext cx="4276335" cy="4604398"/>
          </a:xfrm>
          <a:custGeom>
            <a:avLst/>
            <a:gdLst/>
            <a:ahLst/>
            <a:cxnLst/>
            <a:rect l="l" t="t" r="r" b="b"/>
            <a:pathLst>
              <a:path w="4276335" h="4604398">
                <a:moveTo>
                  <a:pt x="0" y="0"/>
                </a:moveTo>
                <a:lnTo>
                  <a:pt x="4276335" y="0"/>
                </a:lnTo>
                <a:lnTo>
                  <a:pt x="4276335" y="4604398"/>
                </a:lnTo>
                <a:lnTo>
                  <a:pt x="0" y="4604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5835699"/>
            <a:ext cx="3390186" cy="4497759"/>
          </a:xfrm>
          <a:custGeom>
            <a:avLst/>
            <a:gdLst/>
            <a:ahLst/>
            <a:cxnLst/>
            <a:rect l="l" t="t" r="r" b="b"/>
            <a:pathLst>
              <a:path w="3390186" h="4497759">
                <a:moveTo>
                  <a:pt x="0" y="0"/>
                </a:moveTo>
                <a:lnTo>
                  <a:pt x="3390186" y="0"/>
                </a:lnTo>
                <a:lnTo>
                  <a:pt x="3390186" y="4497759"/>
                </a:lnTo>
                <a:lnTo>
                  <a:pt x="0" y="44977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1016398">
            <a:off x="14486065" y="3403248"/>
            <a:ext cx="2900945" cy="2811280"/>
          </a:xfrm>
          <a:custGeom>
            <a:avLst/>
            <a:gdLst/>
            <a:ahLst/>
            <a:cxnLst/>
            <a:rect l="l" t="t" r="r" b="b"/>
            <a:pathLst>
              <a:path w="2900945" h="2811280">
                <a:moveTo>
                  <a:pt x="0" y="0"/>
                </a:moveTo>
                <a:lnTo>
                  <a:pt x="2900945" y="0"/>
                </a:lnTo>
                <a:lnTo>
                  <a:pt x="2900945" y="2811280"/>
                </a:lnTo>
                <a:lnTo>
                  <a:pt x="0" y="28112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248570">
            <a:off x="523885" y="2745962"/>
            <a:ext cx="1954814" cy="2785356"/>
          </a:xfrm>
          <a:custGeom>
            <a:avLst/>
            <a:gdLst/>
            <a:ahLst/>
            <a:cxnLst/>
            <a:rect l="l" t="t" r="r" b="b"/>
            <a:pathLst>
              <a:path w="1954814" h="2785356">
                <a:moveTo>
                  <a:pt x="0" y="0"/>
                </a:moveTo>
                <a:lnTo>
                  <a:pt x="1954813" y="0"/>
                </a:lnTo>
                <a:lnTo>
                  <a:pt x="1954813" y="2785356"/>
                </a:lnTo>
                <a:lnTo>
                  <a:pt x="0" y="278535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3" name="Freeform 13"/>
          <p:cNvSpPr/>
          <p:nvPr/>
        </p:nvSpPr>
        <p:spPr>
          <a:xfrm>
            <a:off x="5538795" y="5760915"/>
            <a:ext cx="2788395" cy="4647325"/>
          </a:xfrm>
          <a:custGeom>
            <a:avLst/>
            <a:gdLst/>
            <a:ahLst/>
            <a:cxnLst/>
            <a:rect l="l" t="t" r="r" b="b"/>
            <a:pathLst>
              <a:path w="2788395" h="4647325">
                <a:moveTo>
                  <a:pt x="0" y="0"/>
                </a:moveTo>
                <a:lnTo>
                  <a:pt x="2788395" y="0"/>
                </a:lnTo>
                <a:lnTo>
                  <a:pt x="2788395" y="4647326"/>
                </a:lnTo>
                <a:lnTo>
                  <a:pt x="0" y="46473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500207">
            <a:off x="3223475" y="38224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1942242" y="6761038"/>
            <a:ext cx="5710447" cy="3148202"/>
            <a:chOff x="0" y="0"/>
            <a:chExt cx="2430007" cy="133967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30007" cy="1339677"/>
            </a:xfrm>
            <a:custGeom>
              <a:avLst/>
              <a:gdLst/>
              <a:ahLst/>
              <a:cxnLst/>
              <a:rect l="l" t="t" r="r" b="b"/>
              <a:pathLst>
                <a:path w="2430007" h="1339677">
                  <a:moveTo>
                    <a:pt x="2226807" y="0"/>
                  </a:moveTo>
                  <a:cubicBezTo>
                    <a:pt x="2339031" y="0"/>
                    <a:pt x="2430007" y="299897"/>
                    <a:pt x="2430007" y="669839"/>
                  </a:cubicBezTo>
                  <a:cubicBezTo>
                    <a:pt x="2430007" y="1039780"/>
                    <a:pt x="2339031" y="1339677"/>
                    <a:pt x="2226807" y="1339677"/>
                  </a:cubicBezTo>
                  <a:lnTo>
                    <a:pt x="203200" y="1339677"/>
                  </a:lnTo>
                  <a:cubicBezTo>
                    <a:pt x="90976" y="1339677"/>
                    <a:pt x="0" y="1039780"/>
                    <a:pt x="0" y="669839"/>
                  </a:cubicBezTo>
                  <a:cubicBezTo>
                    <a:pt x="0" y="29989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430007" cy="1377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-5500207" flipH="1">
            <a:off x="13270055" y="390176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8028368" y="6153592"/>
            <a:ext cx="3913874" cy="4179866"/>
          </a:xfrm>
          <a:custGeom>
            <a:avLst/>
            <a:gdLst/>
            <a:ahLst/>
            <a:cxnLst/>
            <a:rect l="l" t="t" r="r" b="b"/>
            <a:pathLst>
              <a:path w="3913874" h="4179866">
                <a:moveTo>
                  <a:pt x="0" y="0"/>
                </a:moveTo>
                <a:lnTo>
                  <a:pt x="3913874" y="0"/>
                </a:lnTo>
                <a:lnTo>
                  <a:pt x="3913874" y="4179866"/>
                </a:lnTo>
                <a:lnTo>
                  <a:pt x="0" y="417986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2042703" y="7066127"/>
            <a:ext cx="5609985" cy="2471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8"/>
              </a:lnSpc>
            </a:pPr>
            <a:r>
              <a:rPr lang="en-US" sz="2827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BY : PRARTHANAH.G  </a:t>
            </a:r>
          </a:p>
          <a:p>
            <a:pPr algn="ctr">
              <a:lnSpc>
                <a:spcPts val="3958"/>
              </a:lnSpc>
            </a:pPr>
            <a:r>
              <a:rPr lang="en-US" sz="2827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2022PECCS240</a:t>
            </a:r>
          </a:p>
          <a:p>
            <a:pPr algn="ctr">
              <a:lnSpc>
                <a:spcPts val="3958"/>
              </a:lnSpc>
            </a:pPr>
            <a:r>
              <a:rPr lang="en-US" sz="2827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211422104345</a:t>
            </a:r>
          </a:p>
          <a:p>
            <a:pPr algn="ctr">
              <a:lnSpc>
                <a:spcPts val="3958"/>
              </a:lnSpc>
            </a:pPr>
            <a:r>
              <a:rPr lang="en-US" sz="2827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III YEAR</a:t>
            </a:r>
          </a:p>
          <a:p>
            <a:pPr algn="ctr">
              <a:lnSpc>
                <a:spcPts val="3958"/>
              </a:lnSpc>
            </a:pPr>
            <a:r>
              <a:rPr lang="en-US" sz="2827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CSE-C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36702" y="895350"/>
            <a:ext cx="10557551" cy="340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Cloud And Blockchain Powered Hospital Management: A New Era Of Healthcare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15391057" y="494671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7" y="0"/>
                </a:lnTo>
                <a:lnTo>
                  <a:pt x="2532247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34160" y="1754822"/>
            <a:ext cx="12198575" cy="739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59"/>
              </a:lnSpc>
            </a:pPr>
            <a:r>
              <a:rPr lang="en-US" sz="2613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 today’s fast-evolving healthcare landscape, the integration of advanced technologies is crucial for enhancing operational efficiency, data security and patient care.</a:t>
            </a:r>
          </a:p>
          <a:p>
            <a:pPr algn="just">
              <a:lnSpc>
                <a:spcPts val="3659"/>
              </a:lnSpc>
            </a:pPr>
            <a:r>
              <a:rPr lang="en-US" sz="2613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This project aims to develop a hospital management system leveraging the power of cloud computing and blockchain technology.</a:t>
            </a:r>
          </a:p>
          <a:p>
            <a:pPr algn="just">
              <a:lnSpc>
                <a:spcPts val="3659"/>
              </a:lnSpc>
            </a:pPr>
            <a:r>
              <a:rPr lang="en-US" sz="2613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By utilizing cloud computing, the system ensures that healthcare providers have better access to data, facilitating better decision-making and improved patient outcomes.</a:t>
            </a:r>
          </a:p>
          <a:p>
            <a:pPr algn="just">
              <a:lnSpc>
                <a:spcPts val="3659"/>
              </a:lnSpc>
            </a:pPr>
            <a:r>
              <a:rPr lang="en-US" sz="2613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integration of blockchain technology ensures data integrity, enhances transparency and protects against unauthorized access and data breaches.</a:t>
            </a:r>
          </a:p>
          <a:p>
            <a:pPr algn="just">
              <a:lnSpc>
                <a:spcPts val="3659"/>
              </a:lnSpc>
            </a:pPr>
            <a:r>
              <a:rPr lang="en-US" sz="2613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 safeguard sensitive patient information, the platform utilizes the Advanced Encryption Standard(AES) algorithm for robust data encryption.</a:t>
            </a:r>
          </a:p>
          <a:p>
            <a:pPr algn="just">
              <a:lnSpc>
                <a:spcPts val="3789"/>
              </a:lnSpc>
            </a:pPr>
            <a:r>
              <a:rPr lang="en-US" sz="2706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Through this innovative approach, the project aims to revolutionize hospital management by combining the benefits of cloud computing and blockchain technology, ultimately leading to a more secure, efficient and patient-centric healthcare system.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999897" y="5248143"/>
            <a:ext cx="3239066" cy="5064717"/>
          </a:xfrm>
          <a:custGeom>
            <a:avLst/>
            <a:gdLst/>
            <a:ahLst/>
            <a:cxnLst/>
            <a:rect l="l" t="t" r="r" b="b"/>
            <a:pathLst>
              <a:path w="3618971" h="5064717">
                <a:moveTo>
                  <a:pt x="0" y="0"/>
                </a:moveTo>
                <a:lnTo>
                  <a:pt x="3618971" y="0"/>
                </a:lnTo>
                <a:lnTo>
                  <a:pt x="3618971" y="5064717"/>
                </a:lnTo>
                <a:lnTo>
                  <a:pt x="0" y="50647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806273" y="584882"/>
            <a:ext cx="12637084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ABSTRACT</a:t>
            </a:r>
          </a:p>
        </p:txBody>
      </p:sp>
      <p:sp>
        <p:nvSpPr>
          <p:cNvPr id="12" name="Freeform 12"/>
          <p:cNvSpPr/>
          <p:nvPr/>
        </p:nvSpPr>
        <p:spPr>
          <a:xfrm rot="-1793077">
            <a:off x="449616" y="7386907"/>
            <a:ext cx="1603471" cy="2232682"/>
          </a:xfrm>
          <a:custGeom>
            <a:avLst/>
            <a:gdLst/>
            <a:ahLst/>
            <a:cxnLst/>
            <a:rect l="l" t="t" r="r" b="b"/>
            <a:pathLst>
              <a:path w="1603471" h="2232682">
                <a:moveTo>
                  <a:pt x="0" y="0"/>
                </a:moveTo>
                <a:lnTo>
                  <a:pt x="1603471" y="0"/>
                </a:lnTo>
                <a:lnTo>
                  <a:pt x="1603471" y="2232682"/>
                </a:lnTo>
                <a:lnTo>
                  <a:pt x="0" y="2232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20300" y="2764093"/>
            <a:ext cx="1921846" cy="2292228"/>
          </a:xfrm>
          <a:custGeom>
            <a:avLst/>
            <a:gdLst/>
            <a:ahLst/>
            <a:cxnLst/>
            <a:rect l="l" t="t" r="r" b="b"/>
            <a:pathLst>
              <a:path w="1921846" h="2292228">
                <a:moveTo>
                  <a:pt x="0" y="0"/>
                </a:moveTo>
                <a:lnTo>
                  <a:pt x="1921846" y="0"/>
                </a:lnTo>
                <a:lnTo>
                  <a:pt x="1921846" y="2292228"/>
                </a:lnTo>
                <a:lnTo>
                  <a:pt x="0" y="2292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55106" y="6104927"/>
            <a:ext cx="1062219" cy="3140971"/>
          </a:xfrm>
          <a:custGeom>
            <a:avLst/>
            <a:gdLst/>
            <a:ahLst/>
            <a:cxnLst/>
            <a:rect l="l" t="t" r="r" b="b"/>
            <a:pathLst>
              <a:path w="1062219" h="3140971">
                <a:moveTo>
                  <a:pt x="0" y="0"/>
                </a:moveTo>
                <a:lnTo>
                  <a:pt x="1062220" y="0"/>
                </a:lnTo>
                <a:lnTo>
                  <a:pt x="1062220" y="3140971"/>
                </a:lnTo>
                <a:lnTo>
                  <a:pt x="0" y="3140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60498" y="5083704"/>
            <a:ext cx="1558828" cy="1975596"/>
          </a:xfrm>
          <a:custGeom>
            <a:avLst/>
            <a:gdLst/>
            <a:ahLst/>
            <a:cxnLst/>
            <a:rect l="l" t="t" r="r" b="b"/>
            <a:pathLst>
              <a:path w="1558828" h="1975596">
                <a:moveTo>
                  <a:pt x="0" y="0"/>
                </a:moveTo>
                <a:lnTo>
                  <a:pt x="1558827" y="0"/>
                </a:lnTo>
                <a:lnTo>
                  <a:pt x="1558827" y="1975595"/>
                </a:lnTo>
                <a:lnTo>
                  <a:pt x="0" y="1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01542" y="4725287"/>
            <a:ext cx="2263613" cy="2263613"/>
          </a:xfrm>
          <a:custGeom>
            <a:avLst/>
            <a:gdLst/>
            <a:ahLst/>
            <a:cxnLst/>
            <a:rect l="l" t="t" r="r" b="b"/>
            <a:pathLst>
              <a:path w="2263613" h="2263613">
                <a:moveTo>
                  <a:pt x="0" y="0"/>
                </a:moveTo>
                <a:lnTo>
                  <a:pt x="2263614" y="0"/>
                </a:lnTo>
                <a:lnTo>
                  <a:pt x="2263614" y="2263613"/>
                </a:lnTo>
                <a:lnTo>
                  <a:pt x="0" y="226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26633" y="3712614"/>
            <a:ext cx="1619097" cy="533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Doctor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8926" y="7370733"/>
            <a:ext cx="1854511" cy="533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Patient</a:t>
            </a:r>
          </a:p>
        </p:txBody>
      </p:sp>
      <p:sp>
        <p:nvSpPr>
          <p:cNvPr id="8" name="TextBox 8"/>
          <p:cNvSpPr txBox="1"/>
          <p:nvPr/>
        </p:nvSpPr>
        <p:spPr>
          <a:xfrm rot="1061700">
            <a:off x="5747874" y="3809627"/>
            <a:ext cx="3129966" cy="81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</a:pPr>
            <a:r>
              <a:rPr lang="en-US" sz="230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View patient details with decrypt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01542" y="3737081"/>
            <a:ext cx="2336119" cy="533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Cloud Server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479246" y="4906617"/>
            <a:ext cx="2594078" cy="82467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1" name="AutoShape 11"/>
          <p:cNvSpPr/>
          <p:nvPr/>
        </p:nvSpPr>
        <p:spPr>
          <a:xfrm flipH="1" flipV="1">
            <a:off x="5697986" y="4390987"/>
            <a:ext cx="2589899" cy="8377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 flipV="1">
            <a:off x="5160627" y="7059299"/>
            <a:ext cx="2663339" cy="5621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>
            <a:off x="11203331" y="6405578"/>
            <a:ext cx="27220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 flipH="1">
            <a:off x="11203331" y="5876143"/>
            <a:ext cx="27220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10792521" y="6760476"/>
            <a:ext cx="3709022" cy="81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</a:pPr>
            <a:r>
              <a:rPr lang="en-US" sz="230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View all doctor &amp; patient and authorize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63323" y="5171550"/>
            <a:ext cx="1967418" cy="408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</a:pPr>
            <a:r>
              <a:rPr lang="en-US" sz="230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Send key</a:t>
            </a:r>
          </a:p>
        </p:txBody>
      </p:sp>
      <p:sp>
        <p:nvSpPr>
          <p:cNvPr id="17" name="TextBox 17"/>
          <p:cNvSpPr txBox="1"/>
          <p:nvPr/>
        </p:nvSpPr>
        <p:spPr>
          <a:xfrm rot="-804924">
            <a:off x="5012894" y="7664178"/>
            <a:ext cx="3709022" cy="81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</a:pPr>
            <a:r>
              <a:rPr lang="en-US" sz="230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Upload patient details with encrypt</a:t>
            </a:r>
          </a:p>
        </p:txBody>
      </p:sp>
      <p:sp>
        <p:nvSpPr>
          <p:cNvPr id="18" name="TextBox 18"/>
          <p:cNvSpPr txBox="1"/>
          <p:nvPr/>
        </p:nvSpPr>
        <p:spPr>
          <a:xfrm rot="1051468">
            <a:off x="5061097" y="5522808"/>
            <a:ext cx="3341925" cy="408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</a:pPr>
            <a:r>
              <a:rPr lang="en-US" sz="230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Register doctor details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963437" y="281529"/>
            <a:ext cx="12434754" cy="2101579"/>
            <a:chOff x="0" y="0"/>
            <a:chExt cx="1623863" cy="27852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23863" cy="278520"/>
            </a:xfrm>
            <a:custGeom>
              <a:avLst/>
              <a:gdLst/>
              <a:ahLst/>
              <a:cxnLst/>
              <a:rect l="l" t="t" r="r" b="b"/>
              <a:pathLst>
                <a:path w="1623863" h="278520">
                  <a:moveTo>
                    <a:pt x="1420663" y="0"/>
                  </a:moveTo>
                  <a:cubicBezTo>
                    <a:pt x="1532887" y="0"/>
                    <a:pt x="1623863" y="62349"/>
                    <a:pt x="1623863" y="139260"/>
                  </a:cubicBezTo>
                  <a:cubicBezTo>
                    <a:pt x="1623863" y="216171"/>
                    <a:pt x="1532887" y="278520"/>
                    <a:pt x="1420663" y="278520"/>
                  </a:cubicBezTo>
                  <a:lnTo>
                    <a:pt x="203200" y="278520"/>
                  </a:lnTo>
                  <a:cubicBezTo>
                    <a:pt x="90976" y="278520"/>
                    <a:pt x="0" y="216171"/>
                    <a:pt x="0" y="139260"/>
                  </a:cubicBezTo>
                  <a:cubicBezTo>
                    <a:pt x="0" y="623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623863" cy="316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931929" y="771607"/>
            <a:ext cx="11615965" cy="1000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70"/>
              </a:lnSpc>
            </a:pPr>
            <a:r>
              <a:rPr lang="en-US" sz="562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Architecture  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43" y="2106045"/>
            <a:ext cx="7595261" cy="7450174"/>
          </a:xfrm>
          <a:custGeom>
            <a:avLst/>
            <a:gdLst/>
            <a:ahLst/>
            <a:cxnLst/>
            <a:rect l="l" t="t" r="r" b="b"/>
            <a:pathLst>
              <a:path w="7595261" h="7450174">
                <a:moveTo>
                  <a:pt x="0" y="0"/>
                </a:moveTo>
                <a:lnTo>
                  <a:pt x="7595261" y="0"/>
                </a:lnTo>
                <a:lnTo>
                  <a:pt x="7595261" y="7450174"/>
                </a:lnTo>
                <a:lnTo>
                  <a:pt x="0" y="7450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38907" y="256551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4" name="Group 4"/>
          <p:cNvGrpSpPr/>
          <p:nvPr/>
        </p:nvGrpSpPr>
        <p:grpSpPr>
          <a:xfrm>
            <a:off x="1427512" y="4729160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1793077">
            <a:off x="1026587" y="263347"/>
            <a:ext cx="2485164" cy="3289976"/>
          </a:xfrm>
          <a:custGeom>
            <a:avLst/>
            <a:gdLst/>
            <a:ahLst/>
            <a:cxnLst/>
            <a:rect l="l" t="t" r="r" b="b"/>
            <a:pathLst>
              <a:path w="2711130" h="3774991">
                <a:moveTo>
                  <a:pt x="0" y="0"/>
                </a:moveTo>
                <a:lnTo>
                  <a:pt x="2711130" y="0"/>
                </a:lnTo>
                <a:lnTo>
                  <a:pt x="2711130" y="3774991"/>
                </a:lnTo>
                <a:lnTo>
                  <a:pt x="0" y="37749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 rot="-137149">
            <a:off x="14651237" y="489616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7149">
            <a:off x="399590" y="799284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316232" y="4675061"/>
            <a:ext cx="7082961" cy="3058022"/>
            <a:chOff x="0" y="0"/>
            <a:chExt cx="883555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510176" y="4454097"/>
            <a:ext cx="4794184" cy="610757"/>
            <a:chOff x="0" y="0"/>
            <a:chExt cx="2860316" cy="36439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64391"/>
            </a:xfrm>
            <a:custGeom>
              <a:avLst/>
              <a:gdLst/>
              <a:ahLst/>
              <a:cxnLst/>
              <a:rect l="l" t="t" r="r" b="b"/>
              <a:pathLst>
                <a:path w="2860316" h="364391">
                  <a:moveTo>
                    <a:pt x="2657116" y="0"/>
                  </a:moveTo>
                  <a:cubicBezTo>
                    <a:pt x="2769341" y="0"/>
                    <a:pt x="2860316" y="81572"/>
                    <a:pt x="2860316" y="182195"/>
                  </a:cubicBezTo>
                  <a:cubicBezTo>
                    <a:pt x="2860316" y="282819"/>
                    <a:pt x="2769341" y="364391"/>
                    <a:pt x="2657116" y="364391"/>
                  </a:cubicBezTo>
                  <a:lnTo>
                    <a:pt x="203200" y="364391"/>
                  </a:lnTo>
                  <a:cubicBezTo>
                    <a:pt x="90976" y="364391"/>
                    <a:pt x="0" y="282819"/>
                    <a:pt x="0" y="182195"/>
                  </a:cubicBezTo>
                  <a:cubicBezTo>
                    <a:pt x="0" y="8157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024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558055" y="4363555"/>
            <a:ext cx="4794184" cy="639381"/>
            <a:chOff x="0" y="0"/>
            <a:chExt cx="2860316" cy="3814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824762" y="5831132"/>
            <a:ext cx="4065899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8939651516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511880" y="4537666"/>
            <a:ext cx="451436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Address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21789" y="4402007"/>
            <a:ext cx="451436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Contact Number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34637" y="796788"/>
            <a:ext cx="14763189" cy="2259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Hospital name:</a:t>
            </a:r>
          </a:p>
          <a:p>
            <a:pPr algn="ctr">
              <a:lnSpc>
                <a:spcPts val="8819"/>
              </a:lnSpc>
            </a:pPr>
            <a:r>
              <a:rPr lang="en-U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S.S. Nursing Home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026738" y="5256348"/>
            <a:ext cx="5761060" cy="231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No.7, S.S. Hospital Street, </a:t>
            </a:r>
          </a:p>
          <a:p>
            <a:pPr algn="ctr">
              <a:lnSpc>
                <a:spcPts val="4619"/>
              </a:lnSpc>
            </a:pPr>
            <a:r>
              <a:rPr lang="en-US" sz="32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Balaji Avenue, </a:t>
            </a:r>
            <a:r>
              <a:rPr lang="en-US" sz="3299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Senneerkuppam</a:t>
            </a:r>
            <a:r>
              <a:rPr lang="en-US" sz="32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</a:t>
            </a:r>
          </a:p>
          <a:p>
            <a:pPr algn="ctr">
              <a:lnSpc>
                <a:spcPts val="4619"/>
              </a:lnSpc>
            </a:pPr>
            <a:r>
              <a:rPr lang="en-US" sz="32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Chennai-600056.</a:t>
            </a:r>
          </a:p>
        </p:txBody>
      </p:sp>
      <p:sp>
        <p:nvSpPr>
          <p:cNvPr id="29" name="Freeform 29"/>
          <p:cNvSpPr/>
          <p:nvPr/>
        </p:nvSpPr>
        <p:spPr>
          <a:xfrm rot="-1257881">
            <a:off x="15467111" y="7080243"/>
            <a:ext cx="2660739" cy="2446004"/>
          </a:xfrm>
          <a:custGeom>
            <a:avLst/>
            <a:gdLst/>
            <a:ahLst/>
            <a:cxnLst/>
            <a:rect l="l" t="t" r="r" b="b"/>
            <a:pathLst>
              <a:path w="2900945" h="2811280">
                <a:moveTo>
                  <a:pt x="0" y="0"/>
                </a:moveTo>
                <a:lnTo>
                  <a:pt x="2900946" y="0"/>
                </a:lnTo>
                <a:lnTo>
                  <a:pt x="2900946" y="2811280"/>
                </a:lnTo>
                <a:lnTo>
                  <a:pt x="0" y="2811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CEF0332-8A94-B859-DFF2-957476C270C9}"/>
              </a:ext>
            </a:extLst>
          </p:cNvPr>
          <p:cNvSpPr/>
          <p:nvPr/>
        </p:nvSpPr>
        <p:spPr>
          <a:xfrm rot="855077">
            <a:off x="15729295" y="1793648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2057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93077">
            <a:off x="1617440" y="233128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0065128" y="251479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55077">
            <a:off x="14666565" y="312503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248570">
            <a:off x="15786322" y="3192832"/>
            <a:ext cx="1996155" cy="3132158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462401" y="5380928"/>
            <a:ext cx="1756616" cy="4689995"/>
          </a:xfrm>
          <a:custGeom>
            <a:avLst/>
            <a:gdLst/>
            <a:ahLst/>
            <a:cxnLst/>
            <a:rect l="l" t="t" r="r" b="b"/>
            <a:pathLst>
              <a:path w="1756616" h="4689995">
                <a:moveTo>
                  <a:pt x="0" y="0"/>
                </a:moveTo>
                <a:lnTo>
                  <a:pt x="1756617" y="0"/>
                </a:lnTo>
                <a:lnTo>
                  <a:pt x="1756617" y="4689994"/>
                </a:lnTo>
                <a:lnTo>
                  <a:pt x="0" y="46899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124712" y="5509828"/>
            <a:ext cx="2504455" cy="4561094"/>
          </a:xfrm>
          <a:custGeom>
            <a:avLst/>
            <a:gdLst/>
            <a:ahLst/>
            <a:cxnLst/>
            <a:rect l="l" t="t" r="r" b="b"/>
            <a:pathLst>
              <a:path w="2504455" h="4561094">
                <a:moveTo>
                  <a:pt x="0" y="0"/>
                </a:moveTo>
                <a:lnTo>
                  <a:pt x="2504456" y="0"/>
                </a:lnTo>
                <a:lnTo>
                  <a:pt x="2504456" y="4561094"/>
                </a:lnTo>
                <a:lnTo>
                  <a:pt x="0" y="45610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458931" y="5441772"/>
            <a:ext cx="2013293" cy="4691996"/>
          </a:xfrm>
          <a:custGeom>
            <a:avLst/>
            <a:gdLst/>
            <a:ahLst/>
            <a:cxnLst/>
            <a:rect l="l" t="t" r="r" b="b"/>
            <a:pathLst>
              <a:path w="2013293" h="4691996">
                <a:moveTo>
                  <a:pt x="0" y="0"/>
                </a:moveTo>
                <a:lnTo>
                  <a:pt x="2013293" y="0"/>
                </a:lnTo>
                <a:lnTo>
                  <a:pt x="2013293" y="4691996"/>
                </a:lnTo>
                <a:lnTo>
                  <a:pt x="0" y="469199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625461" y="5380928"/>
            <a:ext cx="1499252" cy="4658692"/>
          </a:xfrm>
          <a:custGeom>
            <a:avLst/>
            <a:gdLst/>
            <a:ahLst/>
            <a:cxnLst/>
            <a:rect l="l" t="t" r="r" b="b"/>
            <a:pathLst>
              <a:path w="1499252" h="4658692">
                <a:moveTo>
                  <a:pt x="0" y="0"/>
                </a:moveTo>
                <a:lnTo>
                  <a:pt x="1499251" y="0"/>
                </a:lnTo>
                <a:lnTo>
                  <a:pt x="1499251" y="4658691"/>
                </a:lnTo>
                <a:lnTo>
                  <a:pt x="0" y="465869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405012" y="5412231"/>
            <a:ext cx="1787243" cy="4658692"/>
          </a:xfrm>
          <a:custGeom>
            <a:avLst/>
            <a:gdLst/>
            <a:ahLst/>
            <a:cxnLst/>
            <a:rect l="l" t="t" r="r" b="b"/>
            <a:pathLst>
              <a:path w="1787243" h="4658692">
                <a:moveTo>
                  <a:pt x="0" y="0"/>
                </a:moveTo>
                <a:lnTo>
                  <a:pt x="1787243" y="0"/>
                </a:lnTo>
                <a:lnTo>
                  <a:pt x="1787243" y="4658691"/>
                </a:lnTo>
                <a:lnTo>
                  <a:pt x="0" y="465869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272524" y="5504618"/>
            <a:ext cx="1372251" cy="4566304"/>
          </a:xfrm>
          <a:custGeom>
            <a:avLst/>
            <a:gdLst/>
            <a:ahLst/>
            <a:cxnLst/>
            <a:rect l="l" t="t" r="r" b="b"/>
            <a:pathLst>
              <a:path w="1372251" h="4566304">
                <a:moveTo>
                  <a:pt x="0" y="0"/>
                </a:moveTo>
                <a:lnTo>
                  <a:pt x="1372251" y="0"/>
                </a:lnTo>
                <a:lnTo>
                  <a:pt x="1372251" y="4566304"/>
                </a:lnTo>
                <a:lnTo>
                  <a:pt x="0" y="4566304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r="-2739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814303" y="5639590"/>
            <a:ext cx="2304411" cy="4296360"/>
          </a:xfrm>
          <a:custGeom>
            <a:avLst/>
            <a:gdLst/>
            <a:ahLst/>
            <a:cxnLst/>
            <a:rect l="l" t="t" r="r" b="b"/>
            <a:pathLst>
              <a:path w="2304411" h="4296360">
                <a:moveTo>
                  <a:pt x="0" y="0"/>
                </a:moveTo>
                <a:lnTo>
                  <a:pt x="2304411" y="0"/>
                </a:lnTo>
                <a:lnTo>
                  <a:pt x="2304411" y="4296360"/>
                </a:lnTo>
                <a:lnTo>
                  <a:pt x="0" y="429636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988051" y="1444877"/>
            <a:ext cx="10311897" cy="24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Thank you for your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235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Public Sans</vt:lpstr>
      <vt:lpstr>Public Sans Bold</vt:lpstr>
      <vt:lpstr>Arial</vt:lpstr>
      <vt:lpstr>Brick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HP</dc:creator>
  <cp:lastModifiedBy>Gopinathan K</cp:lastModifiedBy>
  <cp:revision>3</cp:revision>
  <dcterms:created xsi:type="dcterms:W3CDTF">2006-08-16T00:00:00Z</dcterms:created>
  <dcterms:modified xsi:type="dcterms:W3CDTF">2024-08-12T14:14:48Z</dcterms:modified>
  <dc:identifier>DAGLTDXbF8Y</dc:identifier>
</cp:coreProperties>
</file>