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1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0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0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5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7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3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0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9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4CD6-71A5-44FB-B371-8FA30CF34624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3-EDA5-3F21-7044-D67329E4F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Mahim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6F1FC-F353-59FB-04E7-504BA112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Interactive Dashboard Summary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4E96-53DD-4247-67C7-FB24626B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1A83D8-99D3-5624-E024-AC2F08C15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159" y="1652208"/>
            <a:ext cx="9341019" cy="413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interactive Power BI dashboard presents a comprehensive analysis of sales data.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insights into: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Sales, Profit, and Quantity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Mode, Segment, Region, and Ship Mode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&amp; Profit Trends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&amp; Sub-category Performance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Distribution of Sales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4E00-38B0-7491-CC56-6D3D7079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 &amp; Customer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4803-1ED6-9C8D-AA05-F698F592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6"/>
            <a:ext cx="8596668" cy="4448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Key Performance Indicators: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Total Sales: ₹1.57M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Total Profit: ₹175.26K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Quantity Sold: 22,000+ units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Payment Mode Preferences: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Cards: ₹667.71K (42.63%)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Online: ₹553.99K (35.38%)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Cash on Delivery: ₹344.39K (21.99%)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Customer Segments: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Corporate (48.1%) shows the highest sales contribution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Followed by Consumer (32.55%) and Home Office (19.35%)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3A-D18A-1E34-F277-FA712FA7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/>
          <a:lstStyle/>
          <a:p>
            <a:r>
              <a:rPr lang="en-IN" dirty="0"/>
              <a:t>Regional &amp; Shipping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1B67B3-10C0-1E45-E476-21F648AA8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811" y="1406013"/>
            <a:ext cx="7001660" cy="512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Region: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East: ₹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522.44K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Central: ₹450.23K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&amp; West combined: ~₹596.5K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Shipping Mode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Class dominates due to cost-effectiveness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Class and Same Day used for priority deliveries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Takeaways: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targeting in East and Central can yield higher returns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shipping strategy to balance speed and cost</a:t>
            </a:r>
          </a:p>
        </p:txBody>
      </p:sp>
    </p:spTree>
    <p:extLst>
      <p:ext uri="{BB962C8B-B14F-4D97-AF65-F5344CB8AC3E}">
        <p14:creationId xmlns:p14="http://schemas.microsoft.com/office/powerpoint/2010/main" val="128493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888-5509-D3EC-0B94-88689605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574"/>
          </a:xfrm>
        </p:spPr>
        <p:txBody>
          <a:bodyPr/>
          <a:lstStyle/>
          <a:p>
            <a:r>
              <a:rPr lang="en-IN" dirty="0"/>
              <a:t>Time &amp; Product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3AE1D-B12B-A0F4-EC35-D6D98618E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55174"/>
            <a:ext cx="6864380" cy="413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Trends (2019-2020):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seasonality with peaks in Q4 (Oct–Dec)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YoY growth reflects increasing customer base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leads in profitability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 generates steady volume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Sub-Categories like Phones, Chairs, and Binders are top performers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91F7-15DF-F9E5-7B65-5F2C4591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/>
          <a:lstStyle/>
          <a:p>
            <a:r>
              <a:rPr lang="en-IN" dirty="0"/>
              <a:t>Geo Insights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9206C9-72ED-EA9E-0765-D84C4B3CA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476245"/>
            <a:ext cx="6870792" cy="462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Geographical Mapping: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map shows highest sales in East and Central India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warehouse, marketing, and logistics decisions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marketing to Corporate buyers and promote card payments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top-performing tech products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logistics in East and Central zones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for Q4 spikes in sales with advanced inventory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93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Mahim Sales Dashboard</vt:lpstr>
      <vt:lpstr>Dashboard Overview</vt:lpstr>
      <vt:lpstr>KPIs &amp; Customer Behaviour</vt:lpstr>
      <vt:lpstr>Regional &amp; Shipping Insights</vt:lpstr>
      <vt:lpstr>Time &amp; Product Trends</vt:lpstr>
      <vt:lpstr>Geo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Prarthana Patil</dc:creator>
  <cp:lastModifiedBy>Prarthana Patil</cp:lastModifiedBy>
  <cp:revision>1</cp:revision>
  <dcterms:created xsi:type="dcterms:W3CDTF">2025-05-30T16:43:48Z</dcterms:created>
  <dcterms:modified xsi:type="dcterms:W3CDTF">2025-05-30T17:01:05Z</dcterms:modified>
</cp:coreProperties>
</file>